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59" r:id="rId4"/>
    <p:sldId id="262" r:id="rId5"/>
    <p:sldId id="274" r:id="rId6"/>
    <p:sldId id="260" r:id="rId7"/>
    <p:sldId id="258" r:id="rId8"/>
    <p:sldId id="264" r:id="rId9"/>
    <p:sldId id="263" r:id="rId10"/>
    <p:sldId id="278" r:id="rId11"/>
    <p:sldId id="265" r:id="rId12"/>
    <p:sldId id="275" r:id="rId13"/>
    <p:sldId id="276" r:id="rId14"/>
    <p:sldId id="277" r:id="rId15"/>
    <p:sldId id="279" r:id="rId16"/>
    <p:sldId id="280" r:id="rId17"/>
    <p:sldId id="281" r:id="rId18"/>
    <p:sldId id="282" r:id="rId19"/>
    <p:sldId id="283" r:id="rId20"/>
    <p:sldId id="284" r:id="rId21"/>
    <p:sldId id="267" r:id="rId22"/>
    <p:sldId id="269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9" d="100"/>
          <a:sy n="49" d="100"/>
        </p:scale>
        <p:origin x="30" y="14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ce\Documents\Spring%202020\DSA5303-FEA-FinancialEngrAnalytics\Project\Rumainum-ProjectDa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Cryptocurrencies</a:t>
            </a:r>
            <a:r>
              <a:rPr lang="en-US" baseline="0"/>
              <a:t> Vs. Time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'DATA-CRYPTO'!$A$2:$A$1097</c:f>
              <c:numCache>
                <c:formatCode>m/d/yyyy</c:formatCode>
                <c:ptCount val="1096"/>
                <c:pt idx="0">
                  <c:v>43887</c:v>
                </c:pt>
                <c:pt idx="1">
                  <c:v>43886</c:v>
                </c:pt>
                <c:pt idx="2">
                  <c:v>43885</c:v>
                </c:pt>
                <c:pt idx="3">
                  <c:v>43884</c:v>
                </c:pt>
                <c:pt idx="4">
                  <c:v>43883</c:v>
                </c:pt>
                <c:pt idx="5">
                  <c:v>43882</c:v>
                </c:pt>
                <c:pt idx="6">
                  <c:v>43881</c:v>
                </c:pt>
                <c:pt idx="7">
                  <c:v>43880</c:v>
                </c:pt>
                <c:pt idx="8">
                  <c:v>43879</c:v>
                </c:pt>
                <c:pt idx="9">
                  <c:v>43878</c:v>
                </c:pt>
                <c:pt idx="10">
                  <c:v>43877</c:v>
                </c:pt>
                <c:pt idx="11">
                  <c:v>43876</c:v>
                </c:pt>
                <c:pt idx="12">
                  <c:v>43875</c:v>
                </c:pt>
                <c:pt idx="13">
                  <c:v>43874</c:v>
                </c:pt>
                <c:pt idx="14">
                  <c:v>43873</c:v>
                </c:pt>
                <c:pt idx="15">
                  <c:v>43872</c:v>
                </c:pt>
                <c:pt idx="16">
                  <c:v>43871</c:v>
                </c:pt>
                <c:pt idx="17">
                  <c:v>43870</c:v>
                </c:pt>
                <c:pt idx="18">
                  <c:v>43869</c:v>
                </c:pt>
                <c:pt idx="19">
                  <c:v>43868</c:v>
                </c:pt>
                <c:pt idx="20">
                  <c:v>43867</c:v>
                </c:pt>
                <c:pt idx="21">
                  <c:v>43866</c:v>
                </c:pt>
                <c:pt idx="22">
                  <c:v>43865</c:v>
                </c:pt>
                <c:pt idx="23">
                  <c:v>43864</c:v>
                </c:pt>
                <c:pt idx="24">
                  <c:v>43863</c:v>
                </c:pt>
                <c:pt idx="25">
                  <c:v>43862</c:v>
                </c:pt>
                <c:pt idx="26">
                  <c:v>43861</c:v>
                </c:pt>
                <c:pt idx="27">
                  <c:v>43860</c:v>
                </c:pt>
                <c:pt idx="28">
                  <c:v>43859</c:v>
                </c:pt>
                <c:pt idx="29">
                  <c:v>43858</c:v>
                </c:pt>
                <c:pt idx="30">
                  <c:v>43857</c:v>
                </c:pt>
                <c:pt idx="31">
                  <c:v>43856</c:v>
                </c:pt>
                <c:pt idx="32">
                  <c:v>43855</c:v>
                </c:pt>
                <c:pt idx="33">
                  <c:v>43854</c:v>
                </c:pt>
                <c:pt idx="34">
                  <c:v>43853</c:v>
                </c:pt>
                <c:pt idx="35">
                  <c:v>43852</c:v>
                </c:pt>
                <c:pt idx="36">
                  <c:v>43851</c:v>
                </c:pt>
                <c:pt idx="37">
                  <c:v>43850</c:v>
                </c:pt>
                <c:pt idx="38">
                  <c:v>43849</c:v>
                </c:pt>
                <c:pt idx="39">
                  <c:v>43848</c:v>
                </c:pt>
                <c:pt idx="40">
                  <c:v>43847</c:v>
                </c:pt>
                <c:pt idx="41">
                  <c:v>43846</c:v>
                </c:pt>
                <c:pt idx="42">
                  <c:v>43845</c:v>
                </c:pt>
                <c:pt idx="43">
                  <c:v>43844</c:v>
                </c:pt>
                <c:pt idx="44">
                  <c:v>43843</c:v>
                </c:pt>
                <c:pt idx="45">
                  <c:v>43842</c:v>
                </c:pt>
                <c:pt idx="46">
                  <c:v>43841</c:v>
                </c:pt>
                <c:pt idx="47">
                  <c:v>43840</c:v>
                </c:pt>
                <c:pt idx="48">
                  <c:v>43839</c:v>
                </c:pt>
                <c:pt idx="49">
                  <c:v>43838</c:v>
                </c:pt>
                <c:pt idx="50">
                  <c:v>43837</c:v>
                </c:pt>
                <c:pt idx="51">
                  <c:v>43836</c:v>
                </c:pt>
                <c:pt idx="52">
                  <c:v>43835</c:v>
                </c:pt>
                <c:pt idx="53">
                  <c:v>43834</c:v>
                </c:pt>
                <c:pt idx="54">
                  <c:v>43833</c:v>
                </c:pt>
                <c:pt idx="55">
                  <c:v>43832</c:v>
                </c:pt>
                <c:pt idx="56">
                  <c:v>43831</c:v>
                </c:pt>
                <c:pt idx="57">
                  <c:v>43830</c:v>
                </c:pt>
                <c:pt idx="58">
                  <c:v>43829</c:v>
                </c:pt>
                <c:pt idx="59">
                  <c:v>43828</c:v>
                </c:pt>
                <c:pt idx="60">
                  <c:v>43827</c:v>
                </c:pt>
                <c:pt idx="61">
                  <c:v>43826</c:v>
                </c:pt>
                <c:pt idx="62">
                  <c:v>43825</c:v>
                </c:pt>
                <c:pt idx="63">
                  <c:v>43824</c:v>
                </c:pt>
                <c:pt idx="64">
                  <c:v>43823</c:v>
                </c:pt>
                <c:pt idx="65">
                  <c:v>43822</c:v>
                </c:pt>
                <c:pt idx="66">
                  <c:v>43821</c:v>
                </c:pt>
                <c:pt idx="67">
                  <c:v>43820</c:v>
                </c:pt>
                <c:pt idx="68">
                  <c:v>43819</c:v>
                </c:pt>
                <c:pt idx="69">
                  <c:v>43818</c:v>
                </c:pt>
                <c:pt idx="70">
                  <c:v>43817</c:v>
                </c:pt>
                <c:pt idx="71">
                  <c:v>43816</c:v>
                </c:pt>
                <c:pt idx="72">
                  <c:v>43815</c:v>
                </c:pt>
                <c:pt idx="73">
                  <c:v>43814</c:v>
                </c:pt>
                <c:pt idx="74">
                  <c:v>43813</c:v>
                </c:pt>
                <c:pt idx="75">
                  <c:v>43812</c:v>
                </c:pt>
                <c:pt idx="76">
                  <c:v>43811</c:v>
                </c:pt>
                <c:pt idx="77">
                  <c:v>43810</c:v>
                </c:pt>
                <c:pt idx="78">
                  <c:v>43809</c:v>
                </c:pt>
                <c:pt idx="79">
                  <c:v>43808</c:v>
                </c:pt>
                <c:pt idx="80">
                  <c:v>43807</c:v>
                </c:pt>
                <c:pt idx="81">
                  <c:v>43806</c:v>
                </c:pt>
                <c:pt idx="82">
                  <c:v>43805</c:v>
                </c:pt>
                <c:pt idx="83">
                  <c:v>43804</c:v>
                </c:pt>
                <c:pt idx="84">
                  <c:v>43803</c:v>
                </c:pt>
                <c:pt idx="85">
                  <c:v>43802</c:v>
                </c:pt>
                <c:pt idx="86">
                  <c:v>43801</c:v>
                </c:pt>
                <c:pt idx="87">
                  <c:v>43800</c:v>
                </c:pt>
                <c:pt idx="88">
                  <c:v>43799</c:v>
                </c:pt>
                <c:pt idx="89">
                  <c:v>43798</c:v>
                </c:pt>
                <c:pt idx="90">
                  <c:v>43797</c:v>
                </c:pt>
                <c:pt idx="91">
                  <c:v>43796</c:v>
                </c:pt>
                <c:pt idx="92">
                  <c:v>43795</c:v>
                </c:pt>
                <c:pt idx="93">
                  <c:v>43794</c:v>
                </c:pt>
                <c:pt idx="94">
                  <c:v>43793</c:v>
                </c:pt>
                <c:pt idx="95">
                  <c:v>43792</c:v>
                </c:pt>
                <c:pt idx="96">
                  <c:v>43791</c:v>
                </c:pt>
                <c:pt idx="97">
                  <c:v>43790</c:v>
                </c:pt>
                <c:pt idx="98">
                  <c:v>43789</c:v>
                </c:pt>
                <c:pt idx="99">
                  <c:v>43788</c:v>
                </c:pt>
                <c:pt idx="100">
                  <c:v>43787</c:v>
                </c:pt>
                <c:pt idx="101">
                  <c:v>43786</c:v>
                </c:pt>
                <c:pt idx="102">
                  <c:v>43785</c:v>
                </c:pt>
                <c:pt idx="103">
                  <c:v>43784</c:v>
                </c:pt>
                <c:pt idx="104">
                  <c:v>43783</c:v>
                </c:pt>
                <c:pt idx="105">
                  <c:v>43782</c:v>
                </c:pt>
                <c:pt idx="106">
                  <c:v>43781</c:v>
                </c:pt>
                <c:pt idx="107">
                  <c:v>43780</c:v>
                </c:pt>
                <c:pt idx="108">
                  <c:v>43779</c:v>
                </c:pt>
                <c:pt idx="109">
                  <c:v>43778</c:v>
                </c:pt>
                <c:pt idx="110">
                  <c:v>43777</c:v>
                </c:pt>
                <c:pt idx="111">
                  <c:v>43776</c:v>
                </c:pt>
                <c:pt idx="112">
                  <c:v>43775</c:v>
                </c:pt>
                <c:pt idx="113">
                  <c:v>43774</c:v>
                </c:pt>
                <c:pt idx="114">
                  <c:v>43773</c:v>
                </c:pt>
                <c:pt idx="115">
                  <c:v>43772</c:v>
                </c:pt>
                <c:pt idx="116">
                  <c:v>43771</c:v>
                </c:pt>
                <c:pt idx="117">
                  <c:v>43770</c:v>
                </c:pt>
                <c:pt idx="118">
                  <c:v>43769</c:v>
                </c:pt>
                <c:pt idx="119">
                  <c:v>43768</c:v>
                </c:pt>
                <c:pt idx="120">
                  <c:v>43767</c:v>
                </c:pt>
                <c:pt idx="121">
                  <c:v>43766</c:v>
                </c:pt>
                <c:pt idx="122">
                  <c:v>43765</c:v>
                </c:pt>
                <c:pt idx="123">
                  <c:v>43764</c:v>
                </c:pt>
                <c:pt idx="124">
                  <c:v>43763</c:v>
                </c:pt>
                <c:pt idx="125">
                  <c:v>43762</c:v>
                </c:pt>
                <c:pt idx="126">
                  <c:v>43761</c:v>
                </c:pt>
                <c:pt idx="127">
                  <c:v>43760</c:v>
                </c:pt>
                <c:pt idx="128">
                  <c:v>43759</c:v>
                </c:pt>
                <c:pt idx="129">
                  <c:v>43758</c:v>
                </c:pt>
                <c:pt idx="130">
                  <c:v>43757</c:v>
                </c:pt>
                <c:pt idx="131">
                  <c:v>43756</c:v>
                </c:pt>
                <c:pt idx="132">
                  <c:v>43755</c:v>
                </c:pt>
                <c:pt idx="133">
                  <c:v>43754</c:v>
                </c:pt>
                <c:pt idx="134">
                  <c:v>43753</c:v>
                </c:pt>
                <c:pt idx="135">
                  <c:v>43752</c:v>
                </c:pt>
                <c:pt idx="136">
                  <c:v>43751</c:v>
                </c:pt>
                <c:pt idx="137">
                  <c:v>43750</c:v>
                </c:pt>
                <c:pt idx="138">
                  <c:v>43749</c:v>
                </c:pt>
                <c:pt idx="139">
                  <c:v>43748</c:v>
                </c:pt>
                <c:pt idx="140">
                  <c:v>43747</c:v>
                </c:pt>
                <c:pt idx="141">
                  <c:v>43746</c:v>
                </c:pt>
                <c:pt idx="142">
                  <c:v>43745</c:v>
                </c:pt>
                <c:pt idx="143">
                  <c:v>43744</c:v>
                </c:pt>
                <c:pt idx="144">
                  <c:v>43743</c:v>
                </c:pt>
                <c:pt idx="145">
                  <c:v>43742</c:v>
                </c:pt>
                <c:pt idx="146">
                  <c:v>43741</c:v>
                </c:pt>
                <c:pt idx="147">
                  <c:v>43740</c:v>
                </c:pt>
                <c:pt idx="148">
                  <c:v>43739</c:v>
                </c:pt>
                <c:pt idx="149">
                  <c:v>43738</c:v>
                </c:pt>
                <c:pt idx="150">
                  <c:v>43737</c:v>
                </c:pt>
                <c:pt idx="151">
                  <c:v>43736</c:v>
                </c:pt>
                <c:pt idx="152">
                  <c:v>43735</c:v>
                </c:pt>
                <c:pt idx="153">
                  <c:v>43734</c:v>
                </c:pt>
                <c:pt idx="154">
                  <c:v>43733</c:v>
                </c:pt>
                <c:pt idx="155">
                  <c:v>43732</c:v>
                </c:pt>
                <c:pt idx="156">
                  <c:v>43731</c:v>
                </c:pt>
                <c:pt idx="157">
                  <c:v>43730</c:v>
                </c:pt>
                <c:pt idx="158">
                  <c:v>43729</c:v>
                </c:pt>
                <c:pt idx="159">
                  <c:v>43728</c:v>
                </c:pt>
                <c:pt idx="160">
                  <c:v>43727</c:v>
                </c:pt>
                <c:pt idx="161">
                  <c:v>43726</c:v>
                </c:pt>
                <c:pt idx="162">
                  <c:v>43725</c:v>
                </c:pt>
                <c:pt idx="163">
                  <c:v>43724</c:v>
                </c:pt>
                <c:pt idx="164">
                  <c:v>43723</c:v>
                </c:pt>
                <c:pt idx="165">
                  <c:v>43722</c:v>
                </c:pt>
                <c:pt idx="166">
                  <c:v>43721</c:v>
                </c:pt>
                <c:pt idx="167">
                  <c:v>43720</c:v>
                </c:pt>
                <c:pt idx="168">
                  <c:v>43719</c:v>
                </c:pt>
                <c:pt idx="169">
                  <c:v>43718</c:v>
                </c:pt>
                <c:pt idx="170">
                  <c:v>43717</c:v>
                </c:pt>
                <c:pt idx="171">
                  <c:v>43716</c:v>
                </c:pt>
                <c:pt idx="172">
                  <c:v>43715</c:v>
                </c:pt>
                <c:pt idx="173">
                  <c:v>43714</c:v>
                </c:pt>
                <c:pt idx="174">
                  <c:v>43713</c:v>
                </c:pt>
                <c:pt idx="175">
                  <c:v>43712</c:v>
                </c:pt>
                <c:pt idx="176">
                  <c:v>43711</c:v>
                </c:pt>
                <c:pt idx="177">
                  <c:v>43710</c:v>
                </c:pt>
                <c:pt idx="178">
                  <c:v>43709</c:v>
                </c:pt>
                <c:pt idx="179">
                  <c:v>43708</c:v>
                </c:pt>
                <c:pt idx="180">
                  <c:v>43707</c:v>
                </c:pt>
                <c:pt idx="181">
                  <c:v>43706</c:v>
                </c:pt>
                <c:pt idx="182">
                  <c:v>43705</c:v>
                </c:pt>
                <c:pt idx="183">
                  <c:v>43704</c:v>
                </c:pt>
                <c:pt idx="184">
                  <c:v>43703</c:v>
                </c:pt>
                <c:pt idx="185">
                  <c:v>43702</c:v>
                </c:pt>
                <c:pt idx="186">
                  <c:v>43701</c:v>
                </c:pt>
                <c:pt idx="187">
                  <c:v>43700</c:v>
                </c:pt>
                <c:pt idx="188">
                  <c:v>43699</c:v>
                </c:pt>
                <c:pt idx="189">
                  <c:v>43698</c:v>
                </c:pt>
                <c:pt idx="190">
                  <c:v>43697</c:v>
                </c:pt>
                <c:pt idx="191">
                  <c:v>43696</c:v>
                </c:pt>
                <c:pt idx="192">
                  <c:v>43695</c:v>
                </c:pt>
                <c:pt idx="193">
                  <c:v>43694</c:v>
                </c:pt>
                <c:pt idx="194">
                  <c:v>43693</c:v>
                </c:pt>
                <c:pt idx="195">
                  <c:v>43692</c:v>
                </c:pt>
                <c:pt idx="196">
                  <c:v>43691</c:v>
                </c:pt>
                <c:pt idx="197">
                  <c:v>43690</c:v>
                </c:pt>
                <c:pt idx="198">
                  <c:v>43689</c:v>
                </c:pt>
                <c:pt idx="199">
                  <c:v>43688</c:v>
                </c:pt>
                <c:pt idx="200">
                  <c:v>43687</c:v>
                </c:pt>
                <c:pt idx="201">
                  <c:v>43686</c:v>
                </c:pt>
                <c:pt idx="202">
                  <c:v>43685</c:v>
                </c:pt>
                <c:pt idx="203">
                  <c:v>43684</c:v>
                </c:pt>
                <c:pt idx="204">
                  <c:v>43683</c:v>
                </c:pt>
                <c:pt idx="205">
                  <c:v>43682</c:v>
                </c:pt>
                <c:pt idx="206">
                  <c:v>43681</c:v>
                </c:pt>
                <c:pt idx="207">
                  <c:v>43680</c:v>
                </c:pt>
                <c:pt idx="208">
                  <c:v>43679</c:v>
                </c:pt>
                <c:pt idx="209">
                  <c:v>43678</c:v>
                </c:pt>
                <c:pt idx="210">
                  <c:v>43677</c:v>
                </c:pt>
                <c:pt idx="211">
                  <c:v>43676</c:v>
                </c:pt>
                <c:pt idx="212">
                  <c:v>43675</c:v>
                </c:pt>
                <c:pt idx="213">
                  <c:v>43674</c:v>
                </c:pt>
                <c:pt idx="214">
                  <c:v>43673</c:v>
                </c:pt>
                <c:pt idx="215">
                  <c:v>43672</c:v>
                </c:pt>
                <c:pt idx="216">
                  <c:v>43671</c:v>
                </c:pt>
                <c:pt idx="217">
                  <c:v>43670</c:v>
                </c:pt>
                <c:pt idx="218">
                  <c:v>43669</c:v>
                </c:pt>
                <c:pt idx="219">
                  <c:v>43668</c:v>
                </c:pt>
                <c:pt idx="220">
                  <c:v>43667</c:v>
                </c:pt>
                <c:pt idx="221">
                  <c:v>43666</c:v>
                </c:pt>
                <c:pt idx="222">
                  <c:v>43665</c:v>
                </c:pt>
                <c:pt idx="223">
                  <c:v>43664</c:v>
                </c:pt>
                <c:pt idx="224">
                  <c:v>43663</c:v>
                </c:pt>
                <c:pt idx="225">
                  <c:v>43662</c:v>
                </c:pt>
                <c:pt idx="226">
                  <c:v>43661</c:v>
                </c:pt>
                <c:pt idx="227">
                  <c:v>43660</c:v>
                </c:pt>
                <c:pt idx="228">
                  <c:v>43659</c:v>
                </c:pt>
                <c:pt idx="229">
                  <c:v>43658</c:v>
                </c:pt>
                <c:pt idx="230">
                  <c:v>43657</c:v>
                </c:pt>
                <c:pt idx="231">
                  <c:v>43656</c:v>
                </c:pt>
                <c:pt idx="232">
                  <c:v>43655</c:v>
                </c:pt>
                <c:pt idx="233">
                  <c:v>43654</c:v>
                </c:pt>
                <c:pt idx="234">
                  <c:v>43653</c:v>
                </c:pt>
                <c:pt idx="235">
                  <c:v>43652</c:v>
                </c:pt>
                <c:pt idx="236">
                  <c:v>43651</c:v>
                </c:pt>
                <c:pt idx="237">
                  <c:v>43650</c:v>
                </c:pt>
                <c:pt idx="238">
                  <c:v>43649</c:v>
                </c:pt>
                <c:pt idx="239">
                  <c:v>43648</c:v>
                </c:pt>
                <c:pt idx="240">
                  <c:v>43647</c:v>
                </c:pt>
                <c:pt idx="241">
                  <c:v>43646</c:v>
                </c:pt>
                <c:pt idx="242">
                  <c:v>43645</c:v>
                </c:pt>
                <c:pt idx="243">
                  <c:v>43644</c:v>
                </c:pt>
                <c:pt idx="244">
                  <c:v>43643</c:v>
                </c:pt>
                <c:pt idx="245">
                  <c:v>43642</c:v>
                </c:pt>
                <c:pt idx="246">
                  <c:v>43641</c:v>
                </c:pt>
                <c:pt idx="247">
                  <c:v>43640</c:v>
                </c:pt>
                <c:pt idx="248">
                  <c:v>43639</c:v>
                </c:pt>
                <c:pt idx="249">
                  <c:v>43638</c:v>
                </c:pt>
                <c:pt idx="250">
                  <c:v>43637</c:v>
                </c:pt>
                <c:pt idx="251">
                  <c:v>43636</c:v>
                </c:pt>
                <c:pt idx="252">
                  <c:v>43635</c:v>
                </c:pt>
                <c:pt idx="253">
                  <c:v>43634</c:v>
                </c:pt>
                <c:pt idx="254">
                  <c:v>43633</c:v>
                </c:pt>
                <c:pt idx="255">
                  <c:v>43632</c:v>
                </c:pt>
                <c:pt idx="256">
                  <c:v>43631</c:v>
                </c:pt>
                <c:pt idx="257">
                  <c:v>43630</c:v>
                </c:pt>
                <c:pt idx="258">
                  <c:v>43629</c:v>
                </c:pt>
                <c:pt idx="259">
                  <c:v>43628</c:v>
                </c:pt>
                <c:pt idx="260">
                  <c:v>43627</c:v>
                </c:pt>
                <c:pt idx="261">
                  <c:v>43626</c:v>
                </c:pt>
                <c:pt idx="262">
                  <c:v>43625</c:v>
                </c:pt>
                <c:pt idx="263">
                  <c:v>43624</c:v>
                </c:pt>
                <c:pt idx="264">
                  <c:v>43623</c:v>
                </c:pt>
                <c:pt idx="265">
                  <c:v>43622</c:v>
                </c:pt>
                <c:pt idx="266">
                  <c:v>43621</c:v>
                </c:pt>
                <c:pt idx="267">
                  <c:v>43620</c:v>
                </c:pt>
                <c:pt idx="268">
                  <c:v>43619</c:v>
                </c:pt>
                <c:pt idx="269">
                  <c:v>43618</c:v>
                </c:pt>
                <c:pt idx="270">
                  <c:v>43617</c:v>
                </c:pt>
                <c:pt idx="271">
                  <c:v>43616</c:v>
                </c:pt>
                <c:pt idx="272">
                  <c:v>43615</c:v>
                </c:pt>
                <c:pt idx="273">
                  <c:v>43614</c:v>
                </c:pt>
                <c:pt idx="274">
                  <c:v>43613</c:v>
                </c:pt>
                <c:pt idx="275">
                  <c:v>43612</c:v>
                </c:pt>
                <c:pt idx="276">
                  <c:v>43611</c:v>
                </c:pt>
                <c:pt idx="277">
                  <c:v>43610</c:v>
                </c:pt>
                <c:pt idx="278">
                  <c:v>43609</c:v>
                </c:pt>
                <c:pt idx="279">
                  <c:v>43608</c:v>
                </c:pt>
                <c:pt idx="280">
                  <c:v>43607</c:v>
                </c:pt>
                <c:pt idx="281">
                  <c:v>43606</c:v>
                </c:pt>
                <c:pt idx="282">
                  <c:v>43605</c:v>
                </c:pt>
                <c:pt idx="283">
                  <c:v>43604</c:v>
                </c:pt>
                <c:pt idx="284">
                  <c:v>43603</c:v>
                </c:pt>
                <c:pt idx="285">
                  <c:v>43602</c:v>
                </c:pt>
                <c:pt idx="286">
                  <c:v>43601</c:v>
                </c:pt>
                <c:pt idx="287">
                  <c:v>43600</c:v>
                </c:pt>
                <c:pt idx="288">
                  <c:v>43599</c:v>
                </c:pt>
                <c:pt idx="289">
                  <c:v>43598</c:v>
                </c:pt>
                <c:pt idx="290">
                  <c:v>43597</c:v>
                </c:pt>
                <c:pt idx="291">
                  <c:v>43596</c:v>
                </c:pt>
                <c:pt idx="292">
                  <c:v>43595</c:v>
                </c:pt>
                <c:pt idx="293">
                  <c:v>43594</c:v>
                </c:pt>
                <c:pt idx="294">
                  <c:v>43593</c:v>
                </c:pt>
                <c:pt idx="295">
                  <c:v>43592</c:v>
                </c:pt>
                <c:pt idx="296">
                  <c:v>43591</c:v>
                </c:pt>
                <c:pt idx="297">
                  <c:v>43590</c:v>
                </c:pt>
                <c:pt idx="298">
                  <c:v>43589</c:v>
                </c:pt>
                <c:pt idx="299">
                  <c:v>43588</c:v>
                </c:pt>
                <c:pt idx="300">
                  <c:v>43587</c:v>
                </c:pt>
                <c:pt idx="301">
                  <c:v>43586</c:v>
                </c:pt>
                <c:pt idx="302">
                  <c:v>43585</c:v>
                </c:pt>
                <c:pt idx="303">
                  <c:v>43584</c:v>
                </c:pt>
                <c:pt idx="304">
                  <c:v>43583</c:v>
                </c:pt>
                <c:pt idx="305">
                  <c:v>43582</c:v>
                </c:pt>
                <c:pt idx="306">
                  <c:v>43581</c:v>
                </c:pt>
                <c:pt idx="307">
                  <c:v>43580</c:v>
                </c:pt>
                <c:pt idx="308">
                  <c:v>43579</c:v>
                </c:pt>
                <c:pt idx="309">
                  <c:v>43578</c:v>
                </c:pt>
                <c:pt idx="310">
                  <c:v>43577</c:v>
                </c:pt>
                <c:pt idx="311">
                  <c:v>43576</c:v>
                </c:pt>
                <c:pt idx="312">
                  <c:v>43575</c:v>
                </c:pt>
                <c:pt idx="313">
                  <c:v>43574</c:v>
                </c:pt>
                <c:pt idx="314">
                  <c:v>43573</c:v>
                </c:pt>
                <c:pt idx="315">
                  <c:v>43572</c:v>
                </c:pt>
                <c:pt idx="316">
                  <c:v>43571</c:v>
                </c:pt>
                <c:pt idx="317">
                  <c:v>43570</c:v>
                </c:pt>
                <c:pt idx="318">
                  <c:v>43569</c:v>
                </c:pt>
                <c:pt idx="319">
                  <c:v>43568</c:v>
                </c:pt>
                <c:pt idx="320">
                  <c:v>43567</c:v>
                </c:pt>
                <c:pt idx="321">
                  <c:v>43566</c:v>
                </c:pt>
                <c:pt idx="322">
                  <c:v>43565</c:v>
                </c:pt>
                <c:pt idx="323">
                  <c:v>43564</c:v>
                </c:pt>
                <c:pt idx="324">
                  <c:v>43563</c:v>
                </c:pt>
                <c:pt idx="325">
                  <c:v>43562</c:v>
                </c:pt>
                <c:pt idx="326">
                  <c:v>43561</c:v>
                </c:pt>
                <c:pt idx="327">
                  <c:v>43560</c:v>
                </c:pt>
                <c:pt idx="328">
                  <c:v>43559</c:v>
                </c:pt>
                <c:pt idx="329">
                  <c:v>43558</c:v>
                </c:pt>
                <c:pt idx="330">
                  <c:v>43557</c:v>
                </c:pt>
                <c:pt idx="331">
                  <c:v>43556</c:v>
                </c:pt>
                <c:pt idx="332">
                  <c:v>43555</c:v>
                </c:pt>
                <c:pt idx="333">
                  <c:v>43554</c:v>
                </c:pt>
                <c:pt idx="334">
                  <c:v>43553</c:v>
                </c:pt>
                <c:pt idx="335">
                  <c:v>43552</c:v>
                </c:pt>
                <c:pt idx="336">
                  <c:v>43551</c:v>
                </c:pt>
                <c:pt idx="337">
                  <c:v>43550</c:v>
                </c:pt>
                <c:pt idx="338">
                  <c:v>43549</c:v>
                </c:pt>
                <c:pt idx="339">
                  <c:v>43548</c:v>
                </c:pt>
                <c:pt idx="340">
                  <c:v>43547</c:v>
                </c:pt>
                <c:pt idx="341">
                  <c:v>43546</c:v>
                </c:pt>
                <c:pt idx="342">
                  <c:v>43545</c:v>
                </c:pt>
                <c:pt idx="343">
                  <c:v>43544</c:v>
                </c:pt>
                <c:pt idx="344">
                  <c:v>43543</c:v>
                </c:pt>
                <c:pt idx="345">
                  <c:v>43542</c:v>
                </c:pt>
                <c:pt idx="346">
                  <c:v>43541</c:v>
                </c:pt>
                <c:pt idx="347">
                  <c:v>43540</c:v>
                </c:pt>
                <c:pt idx="348">
                  <c:v>43539</c:v>
                </c:pt>
                <c:pt idx="349">
                  <c:v>43538</c:v>
                </c:pt>
                <c:pt idx="350">
                  <c:v>43537</c:v>
                </c:pt>
                <c:pt idx="351">
                  <c:v>43536</c:v>
                </c:pt>
                <c:pt idx="352">
                  <c:v>43535</c:v>
                </c:pt>
                <c:pt idx="353">
                  <c:v>43534</c:v>
                </c:pt>
                <c:pt idx="354">
                  <c:v>43533</c:v>
                </c:pt>
                <c:pt idx="355">
                  <c:v>43532</c:v>
                </c:pt>
                <c:pt idx="356">
                  <c:v>43531</c:v>
                </c:pt>
                <c:pt idx="357">
                  <c:v>43530</c:v>
                </c:pt>
                <c:pt idx="358">
                  <c:v>43529</c:v>
                </c:pt>
                <c:pt idx="359">
                  <c:v>43528</c:v>
                </c:pt>
                <c:pt idx="360">
                  <c:v>43527</c:v>
                </c:pt>
                <c:pt idx="361">
                  <c:v>43526</c:v>
                </c:pt>
                <c:pt idx="362">
                  <c:v>43525</c:v>
                </c:pt>
                <c:pt idx="363">
                  <c:v>43524</c:v>
                </c:pt>
                <c:pt idx="364">
                  <c:v>43523</c:v>
                </c:pt>
                <c:pt idx="365">
                  <c:v>43522</c:v>
                </c:pt>
                <c:pt idx="366">
                  <c:v>43521</c:v>
                </c:pt>
                <c:pt idx="367">
                  <c:v>43520</c:v>
                </c:pt>
                <c:pt idx="368">
                  <c:v>43519</c:v>
                </c:pt>
                <c:pt idx="369">
                  <c:v>43518</c:v>
                </c:pt>
                <c:pt idx="370">
                  <c:v>43517</c:v>
                </c:pt>
                <c:pt idx="371">
                  <c:v>43516</c:v>
                </c:pt>
                <c:pt idx="372">
                  <c:v>43515</c:v>
                </c:pt>
                <c:pt idx="373">
                  <c:v>43514</c:v>
                </c:pt>
                <c:pt idx="374">
                  <c:v>43513</c:v>
                </c:pt>
                <c:pt idx="375">
                  <c:v>43512</c:v>
                </c:pt>
                <c:pt idx="376">
                  <c:v>43511</c:v>
                </c:pt>
                <c:pt idx="377">
                  <c:v>43510</c:v>
                </c:pt>
                <c:pt idx="378">
                  <c:v>43509</c:v>
                </c:pt>
                <c:pt idx="379">
                  <c:v>43508</c:v>
                </c:pt>
                <c:pt idx="380">
                  <c:v>43507</c:v>
                </c:pt>
                <c:pt idx="381">
                  <c:v>43506</c:v>
                </c:pt>
                <c:pt idx="382">
                  <c:v>43505</c:v>
                </c:pt>
                <c:pt idx="383">
                  <c:v>43504</c:v>
                </c:pt>
                <c:pt idx="384">
                  <c:v>43503</c:v>
                </c:pt>
                <c:pt idx="385">
                  <c:v>43502</c:v>
                </c:pt>
                <c:pt idx="386">
                  <c:v>43501</c:v>
                </c:pt>
                <c:pt idx="387">
                  <c:v>43500</c:v>
                </c:pt>
                <c:pt idx="388">
                  <c:v>43499</c:v>
                </c:pt>
                <c:pt idx="389">
                  <c:v>43498</c:v>
                </c:pt>
                <c:pt idx="390">
                  <c:v>43497</c:v>
                </c:pt>
                <c:pt idx="391">
                  <c:v>43496</c:v>
                </c:pt>
                <c:pt idx="392">
                  <c:v>43495</c:v>
                </c:pt>
                <c:pt idx="393">
                  <c:v>43494</c:v>
                </c:pt>
                <c:pt idx="394">
                  <c:v>43493</c:v>
                </c:pt>
                <c:pt idx="395">
                  <c:v>43492</c:v>
                </c:pt>
                <c:pt idx="396">
                  <c:v>43491</c:v>
                </c:pt>
                <c:pt idx="397">
                  <c:v>43490</c:v>
                </c:pt>
                <c:pt idx="398">
                  <c:v>43489</c:v>
                </c:pt>
                <c:pt idx="399">
                  <c:v>43488</c:v>
                </c:pt>
                <c:pt idx="400">
                  <c:v>43487</c:v>
                </c:pt>
                <c:pt idx="401">
                  <c:v>43486</c:v>
                </c:pt>
                <c:pt idx="402">
                  <c:v>43485</c:v>
                </c:pt>
                <c:pt idx="403">
                  <c:v>43484</c:v>
                </c:pt>
                <c:pt idx="404">
                  <c:v>43483</c:v>
                </c:pt>
                <c:pt idx="405">
                  <c:v>43482</c:v>
                </c:pt>
                <c:pt idx="406">
                  <c:v>43481</c:v>
                </c:pt>
                <c:pt idx="407">
                  <c:v>43480</c:v>
                </c:pt>
                <c:pt idx="408">
                  <c:v>43479</c:v>
                </c:pt>
                <c:pt idx="409">
                  <c:v>43478</c:v>
                </c:pt>
                <c:pt idx="410">
                  <c:v>43477</c:v>
                </c:pt>
                <c:pt idx="411">
                  <c:v>43476</c:v>
                </c:pt>
                <c:pt idx="412">
                  <c:v>43475</c:v>
                </c:pt>
                <c:pt idx="413">
                  <c:v>43474</c:v>
                </c:pt>
                <c:pt idx="414">
                  <c:v>43473</c:v>
                </c:pt>
                <c:pt idx="415">
                  <c:v>43472</c:v>
                </c:pt>
                <c:pt idx="416">
                  <c:v>43471</c:v>
                </c:pt>
                <c:pt idx="417">
                  <c:v>43470</c:v>
                </c:pt>
                <c:pt idx="418">
                  <c:v>43469</c:v>
                </c:pt>
                <c:pt idx="419">
                  <c:v>43468</c:v>
                </c:pt>
                <c:pt idx="420">
                  <c:v>43467</c:v>
                </c:pt>
                <c:pt idx="421">
                  <c:v>43466</c:v>
                </c:pt>
                <c:pt idx="422">
                  <c:v>43465</c:v>
                </c:pt>
                <c:pt idx="423">
                  <c:v>43464</c:v>
                </c:pt>
                <c:pt idx="424">
                  <c:v>43463</c:v>
                </c:pt>
                <c:pt idx="425">
                  <c:v>43462</c:v>
                </c:pt>
                <c:pt idx="426">
                  <c:v>43461</c:v>
                </c:pt>
                <c:pt idx="427">
                  <c:v>43460</c:v>
                </c:pt>
                <c:pt idx="428">
                  <c:v>43459</c:v>
                </c:pt>
                <c:pt idx="429">
                  <c:v>43458</c:v>
                </c:pt>
                <c:pt idx="430">
                  <c:v>43457</c:v>
                </c:pt>
                <c:pt idx="431">
                  <c:v>43456</c:v>
                </c:pt>
                <c:pt idx="432">
                  <c:v>43455</c:v>
                </c:pt>
                <c:pt idx="433">
                  <c:v>43454</c:v>
                </c:pt>
                <c:pt idx="434">
                  <c:v>43453</c:v>
                </c:pt>
                <c:pt idx="435">
                  <c:v>43452</c:v>
                </c:pt>
                <c:pt idx="436">
                  <c:v>43451</c:v>
                </c:pt>
                <c:pt idx="437">
                  <c:v>43450</c:v>
                </c:pt>
                <c:pt idx="438">
                  <c:v>43449</c:v>
                </c:pt>
                <c:pt idx="439">
                  <c:v>43448</c:v>
                </c:pt>
                <c:pt idx="440">
                  <c:v>43447</c:v>
                </c:pt>
                <c:pt idx="441">
                  <c:v>43446</c:v>
                </c:pt>
                <c:pt idx="442">
                  <c:v>43445</c:v>
                </c:pt>
                <c:pt idx="443">
                  <c:v>43444</c:v>
                </c:pt>
                <c:pt idx="444">
                  <c:v>43443</c:v>
                </c:pt>
                <c:pt idx="445">
                  <c:v>43442</c:v>
                </c:pt>
                <c:pt idx="446">
                  <c:v>43441</c:v>
                </c:pt>
                <c:pt idx="447">
                  <c:v>43440</c:v>
                </c:pt>
                <c:pt idx="448">
                  <c:v>43439</c:v>
                </c:pt>
                <c:pt idx="449">
                  <c:v>43438</c:v>
                </c:pt>
                <c:pt idx="450">
                  <c:v>43437</c:v>
                </c:pt>
                <c:pt idx="451">
                  <c:v>43436</c:v>
                </c:pt>
                <c:pt idx="452">
                  <c:v>43435</c:v>
                </c:pt>
                <c:pt idx="453">
                  <c:v>43434</c:v>
                </c:pt>
                <c:pt idx="454">
                  <c:v>43433</c:v>
                </c:pt>
                <c:pt idx="455">
                  <c:v>43432</c:v>
                </c:pt>
                <c:pt idx="456">
                  <c:v>43431</c:v>
                </c:pt>
                <c:pt idx="457">
                  <c:v>43430</c:v>
                </c:pt>
                <c:pt idx="458">
                  <c:v>43429</c:v>
                </c:pt>
                <c:pt idx="459">
                  <c:v>43428</c:v>
                </c:pt>
                <c:pt idx="460">
                  <c:v>43427</c:v>
                </c:pt>
                <c:pt idx="461">
                  <c:v>43426</c:v>
                </c:pt>
                <c:pt idx="462">
                  <c:v>43425</c:v>
                </c:pt>
                <c:pt idx="463">
                  <c:v>43424</c:v>
                </c:pt>
                <c:pt idx="464">
                  <c:v>43423</c:v>
                </c:pt>
                <c:pt idx="465">
                  <c:v>43422</c:v>
                </c:pt>
                <c:pt idx="466">
                  <c:v>43421</c:v>
                </c:pt>
                <c:pt idx="467">
                  <c:v>43420</c:v>
                </c:pt>
                <c:pt idx="468">
                  <c:v>43419</c:v>
                </c:pt>
                <c:pt idx="469">
                  <c:v>43418</c:v>
                </c:pt>
                <c:pt idx="470">
                  <c:v>43417</c:v>
                </c:pt>
                <c:pt idx="471">
                  <c:v>43416</c:v>
                </c:pt>
                <c:pt idx="472">
                  <c:v>43415</c:v>
                </c:pt>
                <c:pt idx="473">
                  <c:v>43414</c:v>
                </c:pt>
                <c:pt idx="474">
                  <c:v>43413</c:v>
                </c:pt>
                <c:pt idx="475">
                  <c:v>43412</c:v>
                </c:pt>
                <c:pt idx="476">
                  <c:v>43411</c:v>
                </c:pt>
                <c:pt idx="477">
                  <c:v>43410</c:v>
                </c:pt>
                <c:pt idx="478">
                  <c:v>43409</c:v>
                </c:pt>
                <c:pt idx="479">
                  <c:v>43408</c:v>
                </c:pt>
                <c:pt idx="480">
                  <c:v>43407</c:v>
                </c:pt>
                <c:pt idx="481">
                  <c:v>43406</c:v>
                </c:pt>
                <c:pt idx="482">
                  <c:v>43405</c:v>
                </c:pt>
                <c:pt idx="483">
                  <c:v>43404</c:v>
                </c:pt>
                <c:pt idx="484">
                  <c:v>43403</c:v>
                </c:pt>
                <c:pt idx="485">
                  <c:v>43402</c:v>
                </c:pt>
                <c:pt idx="486">
                  <c:v>43401</c:v>
                </c:pt>
                <c:pt idx="487">
                  <c:v>43400</c:v>
                </c:pt>
                <c:pt idx="488">
                  <c:v>43399</c:v>
                </c:pt>
                <c:pt idx="489">
                  <c:v>43398</c:v>
                </c:pt>
                <c:pt idx="490">
                  <c:v>43397</c:v>
                </c:pt>
                <c:pt idx="491">
                  <c:v>43396</c:v>
                </c:pt>
                <c:pt idx="492">
                  <c:v>43395</c:v>
                </c:pt>
                <c:pt idx="493">
                  <c:v>43394</c:v>
                </c:pt>
                <c:pt idx="494">
                  <c:v>43393</c:v>
                </c:pt>
                <c:pt idx="495">
                  <c:v>43392</c:v>
                </c:pt>
                <c:pt idx="496">
                  <c:v>43391</c:v>
                </c:pt>
                <c:pt idx="497">
                  <c:v>43390</c:v>
                </c:pt>
                <c:pt idx="498">
                  <c:v>43389</c:v>
                </c:pt>
                <c:pt idx="499">
                  <c:v>43388</c:v>
                </c:pt>
                <c:pt idx="500">
                  <c:v>43387</c:v>
                </c:pt>
                <c:pt idx="501">
                  <c:v>43386</c:v>
                </c:pt>
                <c:pt idx="502">
                  <c:v>43385</c:v>
                </c:pt>
                <c:pt idx="503">
                  <c:v>43384</c:v>
                </c:pt>
                <c:pt idx="504">
                  <c:v>43383</c:v>
                </c:pt>
                <c:pt idx="505">
                  <c:v>43382</c:v>
                </c:pt>
                <c:pt idx="506">
                  <c:v>43381</c:v>
                </c:pt>
                <c:pt idx="507">
                  <c:v>43380</c:v>
                </c:pt>
                <c:pt idx="508">
                  <c:v>43379</c:v>
                </c:pt>
                <c:pt idx="509">
                  <c:v>43378</c:v>
                </c:pt>
                <c:pt idx="510">
                  <c:v>43377</c:v>
                </c:pt>
                <c:pt idx="511">
                  <c:v>43376</c:v>
                </c:pt>
                <c:pt idx="512">
                  <c:v>43375</c:v>
                </c:pt>
                <c:pt idx="513">
                  <c:v>43374</c:v>
                </c:pt>
                <c:pt idx="514">
                  <c:v>43373</c:v>
                </c:pt>
                <c:pt idx="515">
                  <c:v>43372</c:v>
                </c:pt>
                <c:pt idx="516">
                  <c:v>43371</c:v>
                </c:pt>
                <c:pt idx="517">
                  <c:v>43370</c:v>
                </c:pt>
                <c:pt idx="518">
                  <c:v>43369</c:v>
                </c:pt>
                <c:pt idx="519">
                  <c:v>43368</c:v>
                </c:pt>
                <c:pt idx="520">
                  <c:v>43367</c:v>
                </c:pt>
                <c:pt idx="521">
                  <c:v>43366</c:v>
                </c:pt>
                <c:pt idx="522">
                  <c:v>43365</c:v>
                </c:pt>
                <c:pt idx="523">
                  <c:v>43364</c:v>
                </c:pt>
                <c:pt idx="524">
                  <c:v>43363</c:v>
                </c:pt>
                <c:pt idx="525">
                  <c:v>43362</c:v>
                </c:pt>
                <c:pt idx="526">
                  <c:v>43361</c:v>
                </c:pt>
                <c:pt idx="527">
                  <c:v>43360</c:v>
                </c:pt>
                <c:pt idx="528">
                  <c:v>43359</c:v>
                </c:pt>
                <c:pt idx="529">
                  <c:v>43358</c:v>
                </c:pt>
                <c:pt idx="530">
                  <c:v>43357</c:v>
                </c:pt>
                <c:pt idx="531">
                  <c:v>43356</c:v>
                </c:pt>
                <c:pt idx="532">
                  <c:v>43355</c:v>
                </c:pt>
                <c:pt idx="533">
                  <c:v>43354</c:v>
                </c:pt>
                <c:pt idx="534">
                  <c:v>43353</c:v>
                </c:pt>
                <c:pt idx="535">
                  <c:v>43352</c:v>
                </c:pt>
                <c:pt idx="536">
                  <c:v>43351</c:v>
                </c:pt>
                <c:pt idx="537">
                  <c:v>43350</c:v>
                </c:pt>
                <c:pt idx="538">
                  <c:v>43349</c:v>
                </c:pt>
                <c:pt idx="539">
                  <c:v>43348</c:v>
                </c:pt>
                <c:pt idx="540">
                  <c:v>43347</c:v>
                </c:pt>
                <c:pt idx="541">
                  <c:v>43346</c:v>
                </c:pt>
                <c:pt idx="542">
                  <c:v>43345</c:v>
                </c:pt>
                <c:pt idx="543">
                  <c:v>43344</c:v>
                </c:pt>
                <c:pt idx="544">
                  <c:v>43343</c:v>
                </c:pt>
                <c:pt idx="545">
                  <c:v>43342</c:v>
                </c:pt>
                <c:pt idx="546">
                  <c:v>43341</c:v>
                </c:pt>
                <c:pt idx="547">
                  <c:v>43340</c:v>
                </c:pt>
                <c:pt idx="548">
                  <c:v>43339</c:v>
                </c:pt>
                <c:pt idx="549">
                  <c:v>43338</c:v>
                </c:pt>
                <c:pt idx="550">
                  <c:v>43337</c:v>
                </c:pt>
                <c:pt idx="551">
                  <c:v>43336</c:v>
                </c:pt>
                <c:pt idx="552">
                  <c:v>43335</c:v>
                </c:pt>
                <c:pt idx="553">
                  <c:v>43334</c:v>
                </c:pt>
                <c:pt idx="554">
                  <c:v>43333</c:v>
                </c:pt>
                <c:pt idx="555">
                  <c:v>43332</c:v>
                </c:pt>
                <c:pt idx="556">
                  <c:v>43331</c:v>
                </c:pt>
                <c:pt idx="557">
                  <c:v>43330</c:v>
                </c:pt>
                <c:pt idx="558">
                  <c:v>43329</c:v>
                </c:pt>
                <c:pt idx="559">
                  <c:v>43328</c:v>
                </c:pt>
                <c:pt idx="560">
                  <c:v>43327</c:v>
                </c:pt>
                <c:pt idx="561">
                  <c:v>43326</c:v>
                </c:pt>
                <c:pt idx="562">
                  <c:v>43325</c:v>
                </c:pt>
                <c:pt idx="563">
                  <c:v>43324</c:v>
                </c:pt>
                <c:pt idx="564">
                  <c:v>43323</c:v>
                </c:pt>
                <c:pt idx="565">
                  <c:v>43322</c:v>
                </c:pt>
                <c:pt idx="566">
                  <c:v>43321</c:v>
                </c:pt>
                <c:pt idx="567">
                  <c:v>43320</c:v>
                </c:pt>
                <c:pt idx="568">
                  <c:v>43319</c:v>
                </c:pt>
                <c:pt idx="569">
                  <c:v>43318</c:v>
                </c:pt>
                <c:pt idx="570">
                  <c:v>43317</c:v>
                </c:pt>
                <c:pt idx="571">
                  <c:v>43316</c:v>
                </c:pt>
                <c:pt idx="572">
                  <c:v>43315</c:v>
                </c:pt>
                <c:pt idx="573">
                  <c:v>43314</c:v>
                </c:pt>
                <c:pt idx="574">
                  <c:v>43313</c:v>
                </c:pt>
                <c:pt idx="575">
                  <c:v>43312</c:v>
                </c:pt>
                <c:pt idx="576">
                  <c:v>43311</c:v>
                </c:pt>
                <c:pt idx="577">
                  <c:v>43310</c:v>
                </c:pt>
                <c:pt idx="578">
                  <c:v>43309</c:v>
                </c:pt>
                <c:pt idx="579">
                  <c:v>43308</c:v>
                </c:pt>
                <c:pt idx="580">
                  <c:v>43307</c:v>
                </c:pt>
                <c:pt idx="581">
                  <c:v>43306</c:v>
                </c:pt>
                <c:pt idx="582">
                  <c:v>43305</c:v>
                </c:pt>
                <c:pt idx="583">
                  <c:v>43304</c:v>
                </c:pt>
                <c:pt idx="584">
                  <c:v>43303</c:v>
                </c:pt>
                <c:pt idx="585">
                  <c:v>43302</c:v>
                </c:pt>
                <c:pt idx="586">
                  <c:v>43301</c:v>
                </c:pt>
                <c:pt idx="587">
                  <c:v>43300</c:v>
                </c:pt>
                <c:pt idx="588">
                  <c:v>43299</c:v>
                </c:pt>
                <c:pt idx="589">
                  <c:v>43298</c:v>
                </c:pt>
                <c:pt idx="590">
                  <c:v>43297</c:v>
                </c:pt>
                <c:pt idx="591">
                  <c:v>43296</c:v>
                </c:pt>
                <c:pt idx="592">
                  <c:v>43295</c:v>
                </c:pt>
                <c:pt idx="593">
                  <c:v>43294</c:v>
                </c:pt>
                <c:pt idx="594">
                  <c:v>43293</c:v>
                </c:pt>
                <c:pt idx="595">
                  <c:v>43292</c:v>
                </c:pt>
                <c:pt idx="596">
                  <c:v>43291</c:v>
                </c:pt>
                <c:pt idx="597">
                  <c:v>43290</c:v>
                </c:pt>
                <c:pt idx="598">
                  <c:v>43289</c:v>
                </c:pt>
                <c:pt idx="599">
                  <c:v>43288</c:v>
                </c:pt>
                <c:pt idx="600">
                  <c:v>43287</c:v>
                </c:pt>
                <c:pt idx="601">
                  <c:v>43286</c:v>
                </c:pt>
                <c:pt idx="602">
                  <c:v>43285</c:v>
                </c:pt>
                <c:pt idx="603">
                  <c:v>43284</c:v>
                </c:pt>
                <c:pt idx="604">
                  <c:v>43283</c:v>
                </c:pt>
                <c:pt idx="605">
                  <c:v>43282</c:v>
                </c:pt>
                <c:pt idx="606">
                  <c:v>43281</c:v>
                </c:pt>
                <c:pt idx="607">
                  <c:v>43280</c:v>
                </c:pt>
                <c:pt idx="608">
                  <c:v>43279</c:v>
                </c:pt>
                <c:pt idx="609">
                  <c:v>43278</c:v>
                </c:pt>
                <c:pt idx="610">
                  <c:v>43277</c:v>
                </c:pt>
                <c:pt idx="611">
                  <c:v>43276</c:v>
                </c:pt>
                <c:pt idx="612">
                  <c:v>43275</c:v>
                </c:pt>
                <c:pt idx="613">
                  <c:v>43274</c:v>
                </c:pt>
                <c:pt idx="614">
                  <c:v>43273</c:v>
                </c:pt>
                <c:pt idx="615">
                  <c:v>43272</c:v>
                </c:pt>
                <c:pt idx="616">
                  <c:v>43271</c:v>
                </c:pt>
                <c:pt idx="617">
                  <c:v>43270</c:v>
                </c:pt>
                <c:pt idx="618">
                  <c:v>43269</c:v>
                </c:pt>
                <c:pt idx="619">
                  <c:v>43268</c:v>
                </c:pt>
                <c:pt idx="620">
                  <c:v>43267</c:v>
                </c:pt>
                <c:pt idx="621">
                  <c:v>43266</c:v>
                </c:pt>
                <c:pt idx="622">
                  <c:v>43265</c:v>
                </c:pt>
                <c:pt idx="623">
                  <c:v>43264</c:v>
                </c:pt>
                <c:pt idx="624">
                  <c:v>43263</c:v>
                </c:pt>
                <c:pt idx="625">
                  <c:v>43262</c:v>
                </c:pt>
                <c:pt idx="626">
                  <c:v>43261</c:v>
                </c:pt>
                <c:pt idx="627">
                  <c:v>43260</c:v>
                </c:pt>
                <c:pt idx="628">
                  <c:v>43259</c:v>
                </c:pt>
                <c:pt idx="629">
                  <c:v>43258</c:v>
                </c:pt>
                <c:pt idx="630">
                  <c:v>43257</c:v>
                </c:pt>
                <c:pt idx="631">
                  <c:v>43256</c:v>
                </c:pt>
                <c:pt idx="632">
                  <c:v>43255</c:v>
                </c:pt>
                <c:pt idx="633">
                  <c:v>43254</c:v>
                </c:pt>
                <c:pt idx="634">
                  <c:v>43253</c:v>
                </c:pt>
                <c:pt idx="635">
                  <c:v>43252</c:v>
                </c:pt>
                <c:pt idx="636">
                  <c:v>43251</c:v>
                </c:pt>
                <c:pt idx="637">
                  <c:v>43250</c:v>
                </c:pt>
                <c:pt idx="638">
                  <c:v>43249</c:v>
                </c:pt>
                <c:pt idx="639">
                  <c:v>43248</c:v>
                </c:pt>
                <c:pt idx="640">
                  <c:v>43247</c:v>
                </c:pt>
                <c:pt idx="641">
                  <c:v>43246</c:v>
                </c:pt>
                <c:pt idx="642">
                  <c:v>43245</c:v>
                </c:pt>
                <c:pt idx="643">
                  <c:v>43244</c:v>
                </c:pt>
                <c:pt idx="644">
                  <c:v>43243</c:v>
                </c:pt>
                <c:pt idx="645">
                  <c:v>43242</c:v>
                </c:pt>
                <c:pt idx="646">
                  <c:v>43241</c:v>
                </c:pt>
                <c:pt idx="647">
                  <c:v>43240</c:v>
                </c:pt>
                <c:pt idx="648">
                  <c:v>43239</c:v>
                </c:pt>
                <c:pt idx="649">
                  <c:v>43238</c:v>
                </c:pt>
                <c:pt idx="650">
                  <c:v>43237</c:v>
                </c:pt>
                <c:pt idx="651">
                  <c:v>43236</c:v>
                </c:pt>
                <c:pt idx="652">
                  <c:v>43235</c:v>
                </c:pt>
                <c:pt idx="653">
                  <c:v>43234</c:v>
                </c:pt>
                <c:pt idx="654">
                  <c:v>43233</c:v>
                </c:pt>
                <c:pt idx="655">
                  <c:v>43232</c:v>
                </c:pt>
                <c:pt idx="656">
                  <c:v>43231</c:v>
                </c:pt>
                <c:pt idx="657">
                  <c:v>43230</c:v>
                </c:pt>
                <c:pt idx="658">
                  <c:v>43229</c:v>
                </c:pt>
                <c:pt idx="659">
                  <c:v>43228</c:v>
                </c:pt>
                <c:pt idx="660">
                  <c:v>43227</c:v>
                </c:pt>
                <c:pt idx="661">
                  <c:v>43226</c:v>
                </c:pt>
                <c:pt idx="662">
                  <c:v>43225</c:v>
                </c:pt>
                <c:pt idx="663">
                  <c:v>43224</c:v>
                </c:pt>
                <c:pt idx="664">
                  <c:v>43223</c:v>
                </c:pt>
                <c:pt idx="665">
                  <c:v>43222</c:v>
                </c:pt>
                <c:pt idx="666">
                  <c:v>43221</c:v>
                </c:pt>
                <c:pt idx="667">
                  <c:v>43220</c:v>
                </c:pt>
                <c:pt idx="668">
                  <c:v>43219</c:v>
                </c:pt>
                <c:pt idx="669">
                  <c:v>43218</c:v>
                </c:pt>
                <c:pt idx="670">
                  <c:v>43217</c:v>
                </c:pt>
                <c:pt idx="671">
                  <c:v>43216</c:v>
                </c:pt>
                <c:pt idx="672">
                  <c:v>43215</c:v>
                </c:pt>
                <c:pt idx="673">
                  <c:v>43214</c:v>
                </c:pt>
                <c:pt idx="674">
                  <c:v>43213</c:v>
                </c:pt>
                <c:pt idx="675">
                  <c:v>43212</c:v>
                </c:pt>
                <c:pt idx="676">
                  <c:v>43211</c:v>
                </c:pt>
                <c:pt idx="677">
                  <c:v>43210</c:v>
                </c:pt>
                <c:pt idx="678">
                  <c:v>43209</c:v>
                </c:pt>
                <c:pt idx="679">
                  <c:v>43208</c:v>
                </c:pt>
                <c:pt idx="680">
                  <c:v>43207</c:v>
                </c:pt>
                <c:pt idx="681">
                  <c:v>43206</c:v>
                </c:pt>
                <c:pt idx="682">
                  <c:v>43205</c:v>
                </c:pt>
                <c:pt idx="683">
                  <c:v>43204</c:v>
                </c:pt>
                <c:pt idx="684">
                  <c:v>43203</c:v>
                </c:pt>
                <c:pt idx="685">
                  <c:v>43202</c:v>
                </c:pt>
                <c:pt idx="686">
                  <c:v>43201</c:v>
                </c:pt>
                <c:pt idx="687">
                  <c:v>43200</c:v>
                </c:pt>
                <c:pt idx="688">
                  <c:v>43199</c:v>
                </c:pt>
                <c:pt idx="689">
                  <c:v>43198</c:v>
                </c:pt>
                <c:pt idx="690">
                  <c:v>43197</c:v>
                </c:pt>
                <c:pt idx="691">
                  <c:v>43196</c:v>
                </c:pt>
                <c:pt idx="692">
                  <c:v>43195</c:v>
                </c:pt>
                <c:pt idx="693">
                  <c:v>43194</c:v>
                </c:pt>
                <c:pt idx="694">
                  <c:v>43193</c:v>
                </c:pt>
                <c:pt idx="695">
                  <c:v>43192</c:v>
                </c:pt>
                <c:pt idx="696">
                  <c:v>43191</c:v>
                </c:pt>
                <c:pt idx="697">
                  <c:v>43190</c:v>
                </c:pt>
                <c:pt idx="698">
                  <c:v>43189</c:v>
                </c:pt>
                <c:pt idx="699">
                  <c:v>43188</c:v>
                </c:pt>
                <c:pt idx="700">
                  <c:v>43187</c:v>
                </c:pt>
                <c:pt idx="701">
                  <c:v>43186</c:v>
                </c:pt>
                <c:pt idx="702">
                  <c:v>43185</c:v>
                </c:pt>
                <c:pt idx="703">
                  <c:v>43184</c:v>
                </c:pt>
                <c:pt idx="704">
                  <c:v>43183</c:v>
                </c:pt>
                <c:pt idx="705">
                  <c:v>43182</c:v>
                </c:pt>
                <c:pt idx="706">
                  <c:v>43181</c:v>
                </c:pt>
                <c:pt idx="707">
                  <c:v>43180</c:v>
                </c:pt>
                <c:pt idx="708">
                  <c:v>43179</c:v>
                </c:pt>
                <c:pt idx="709">
                  <c:v>43178</c:v>
                </c:pt>
                <c:pt idx="710">
                  <c:v>43177</c:v>
                </c:pt>
                <c:pt idx="711">
                  <c:v>43176</c:v>
                </c:pt>
                <c:pt idx="712">
                  <c:v>43175</c:v>
                </c:pt>
                <c:pt idx="713">
                  <c:v>43174</c:v>
                </c:pt>
                <c:pt idx="714">
                  <c:v>43173</c:v>
                </c:pt>
                <c:pt idx="715">
                  <c:v>43172</c:v>
                </c:pt>
                <c:pt idx="716">
                  <c:v>43171</c:v>
                </c:pt>
                <c:pt idx="717">
                  <c:v>43170</c:v>
                </c:pt>
                <c:pt idx="718">
                  <c:v>43169</c:v>
                </c:pt>
                <c:pt idx="719">
                  <c:v>43168</c:v>
                </c:pt>
                <c:pt idx="720">
                  <c:v>43167</c:v>
                </c:pt>
                <c:pt idx="721">
                  <c:v>43166</c:v>
                </c:pt>
                <c:pt idx="722">
                  <c:v>43165</c:v>
                </c:pt>
                <c:pt idx="723">
                  <c:v>43164</c:v>
                </c:pt>
                <c:pt idx="724">
                  <c:v>43163</c:v>
                </c:pt>
                <c:pt idx="725">
                  <c:v>43162</c:v>
                </c:pt>
                <c:pt idx="726">
                  <c:v>43161</c:v>
                </c:pt>
                <c:pt idx="727">
                  <c:v>43160</c:v>
                </c:pt>
                <c:pt idx="728">
                  <c:v>43159</c:v>
                </c:pt>
                <c:pt idx="729">
                  <c:v>43158</c:v>
                </c:pt>
                <c:pt idx="730">
                  <c:v>43157</c:v>
                </c:pt>
                <c:pt idx="731">
                  <c:v>43156</c:v>
                </c:pt>
                <c:pt idx="732">
                  <c:v>43155</c:v>
                </c:pt>
                <c:pt idx="733">
                  <c:v>43154</c:v>
                </c:pt>
                <c:pt idx="734">
                  <c:v>43153</c:v>
                </c:pt>
                <c:pt idx="735">
                  <c:v>43152</c:v>
                </c:pt>
                <c:pt idx="736">
                  <c:v>43151</c:v>
                </c:pt>
                <c:pt idx="737">
                  <c:v>43150</c:v>
                </c:pt>
                <c:pt idx="738">
                  <c:v>43149</c:v>
                </c:pt>
                <c:pt idx="739">
                  <c:v>43148</c:v>
                </c:pt>
                <c:pt idx="740">
                  <c:v>43147</c:v>
                </c:pt>
                <c:pt idx="741">
                  <c:v>43146</c:v>
                </c:pt>
                <c:pt idx="742">
                  <c:v>43145</c:v>
                </c:pt>
                <c:pt idx="743">
                  <c:v>43144</c:v>
                </c:pt>
                <c:pt idx="744">
                  <c:v>43143</c:v>
                </c:pt>
                <c:pt idx="745">
                  <c:v>43142</c:v>
                </c:pt>
                <c:pt idx="746">
                  <c:v>43141</c:v>
                </c:pt>
                <c:pt idx="747">
                  <c:v>43140</c:v>
                </c:pt>
                <c:pt idx="748">
                  <c:v>43139</c:v>
                </c:pt>
                <c:pt idx="749">
                  <c:v>43138</c:v>
                </c:pt>
                <c:pt idx="750">
                  <c:v>43137</c:v>
                </c:pt>
                <c:pt idx="751">
                  <c:v>43136</c:v>
                </c:pt>
                <c:pt idx="752">
                  <c:v>43135</c:v>
                </c:pt>
                <c:pt idx="753">
                  <c:v>43134</c:v>
                </c:pt>
                <c:pt idx="754">
                  <c:v>43133</c:v>
                </c:pt>
                <c:pt idx="755">
                  <c:v>43132</c:v>
                </c:pt>
                <c:pt idx="756">
                  <c:v>43131</c:v>
                </c:pt>
                <c:pt idx="757">
                  <c:v>43130</c:v>
                </c:pt>
                <c:pt idx="758">
                  <c:v>43129</c:v>
                </c:pt>
                <c:pt idx="759">
                  <c:v>43128</c:v>
                </c:pt>
                <c:pt idx="760">
                  <c:v>43127</c:v>
                </c:pt>
                <c:pt idx="761">
                  <c:v>43126</c:v>
                </c:pt>
                <c:pt idx="762">
                  <c:v>43125</c:v>
                </c:pt>
                <c:pt idx="763">
                  <c:v>43124</c:v>
                </c:pt>
                <c:pt idx="764">
                  <c:v>43123</c:v>
                </c:pt>
                <c:pt idx="765">
                  <c:v>43122</c:v>
                </c:pt>
                <c:pt idx="766">
                  <c:v>43121</c:v>
                </c:pt>
                <c:pt idx="767">
                  <c:v>43120</c:v>
                </c:pt>
                <c:pt idx="768">
                  <c:v>43119</c:v>
                </c:pt>
                <c:pt idx="769">
                  <c:v>43118</c:v>
                </c:pt>
                <c:pt idx="770">
                  <c:v>43117</c:v>
                </c:pt>
                <c:pt idx="771">
                  <c:v>43116</c:v>
                </c:pt>
                <c:pt idx="772">
                  <c:v>43115</c:v>
                </c:pt>
                <c:pt idx="773">
                  <c:v>43114</c:v>
                </c:pt>
                <c:pt idx="774">
                  <c:v>43113</c:v>
                </c:pt>
                <c:pt idx="775">
                  <c:v>43112</c:v>
                </c:pt>
                <c:pt idx="776">
                  <c:v>43111</c:v>
                </c:pt>
                <c:pt idx="777">
                  <c:v>43110</c:v>
                </c:pt>
                <c:pt idx="778">
                  <c:v>43109</c:v>
                </c:pt>
                <c:pt idx="779">
                  <c:v>43108</c:v>
                </c:pt>
                <c:pt idx="780">
                  <c:v>43107</c:v>
                </c:pt>
                <c:pt idx="781">
                  <c:v>43106</c:v>
                </c:pt>
                <c:pt idx="782">
                  <c:v>43105</c:v>
                </c:pt>
                <c:pt idx="783">
                  <c:v>43104</c:v>
                </c:pt>
                <c:pt idx="784">
                  <c:v>43103</c:v>
                </c:pt>
                <c:pt idx="785">
                  <c:v>43102</c:v>
                </c:pt>
                <c:pt idx="786">
                  <c:v>43101</c:v>
                </c:pt>
                <c:pt idx="787">
                  <c:v>43100</c:v>
                </c:pt>
                <c:pt idx="788">
                  <c:v>43099</c:v>
                </c:pt>
                <c:pt idx="789">
                  <c:v>43098</c:v>
                </c:pt>
                <c:pt idx="790">
                  <c:v>43097</c:v>
                </c:pt>
                <c:pt idx="791">
                  <c:v>43096</c:v>
                </c:pt>
                <c:pt idx="792">
                  <c:v>43095</c:v>
                </c:pt>
                <c:pt idx="793">
                  <c:v>43094</c:v>
                </c:pt>
                <c:pt idx="794">
                  <c:v>43093</c:v>
                </c:pt>
                <c:pt idx="795">
                  <c:v>43092</c:v>
                </c:pt>
                <c:pt idx="796">
                  <c:v>43091</c:v>
                </c:pt>
                <c:pt idx="797">
                  <c:v>43090</c:v>
                </c:pt>
                <c:pt idx="798">
                  <c:v>43089</c:v>
                </c:pt>
                <c:pt idx="799">
                  <c:v>43088</c:v>
                </c:pt>
                <c:pt idx="800">
                  <c:v>43087</c:v>
                </c:pt>
                <c:pt idx="801">
                  <c:v>43086</c:v>
                </c:pt>
                <c:pt idx="802">
                  <c:v>43085</c:v>
                </c:pt>
                <c:pt idx="803">
                  <c:v>43084</c:v>
                </c:pt>
                <c:pt idx="804">
                  <c:v>43083</c:v>
                </c:pt>
                <c:pt idx="805">
                  <c:v>43082</c:v>
                </c:pt>
                <c:pt idx="806">
                  <c:v>43081</c:v>
                </c:pt>
                <c:pt idx="807">
                  <c:v>43080</c:v>
                </c:pt>
                <c:pt idx="808">
                  <c:v>43079</c:v>
                </c:pt>
                <c:pt idx="809">
                  <c:v>43078</c:v>
                </c:pt>
                <c:pt idx="810">
                  <c:v>43077</c:v>
                </c:pt>
                <c:pt idx="811">
                  <c:v>43076</c:v>
                </c:pt>
                <c:pt idx="812">
                  <c:v>43075</c:v>
                </c:pt>
                <c:pt idx="813">
                  <c:v>43074</c:v>
                </c:pt>
                <c:pt idx="814">
                  <c:v>43073</c:v>
                </c:pt>
                <c:pt idx="815">
                  <c:v>43072</c:v>
                </c:pt>
                <c:pt idx="816">
                  <c:v>43071</c:v>
                </c:pt>
                <c:pt idx="817">
                  <c:v>43070</c:v>
                </c:pt>
                <c:pt idx="818">
                  <c:v>43069</c:v>
                </c:pt>
                <c:pt idx="819">
                  <c:v>43068</c:v>
                </c:pt>
                <c:pt idx="820">
                  <c:v>43067</c:v>
                </c:pt>
                <c:pt idx="821">
                  <c:v>43066</c:v>
                </c:pt>
                <c:pt idx="822">
                  <c:v>43065</c:v>
                </c:pt>
                <c:pt idx="823">
                  <c:v>43064</c:v>
                </c:pt>
                <c:pt idx="824">
                  <c:v>43063</c:v>
                </c:pt>
                <c:pt idx="825">
                  <c:v>43062</c:v>
                </c:pt>
                <c:pt idx="826">
                  <c:v>43061</c:v>
                </c:pt>
                <c:pt idx="827">
                  <c:v>43060</c:v>
                </c:pt>
                <c:pt idx="828">
                  <c:v>43059</c:v>
                </c:pt>
                <c:pt idx="829">
                  <c:v>43058</c:v>
                </c:pt>
                <c:pt idx="830">
                  <c:v>43057</c:v>
                </c:pt>
                <c:pt idx="831">
                  <c:v>43056</c:v>
                </c:pt>
                <c:pt idx="832">
                  <c:v>43055</c:v>
                </c:pt>
                <c:pt idx="833">
                  <c:v>43054</c:v>
                </c:pt>
                <c:pt idx="834">
                  <c:v>43053</c:v>
                </c:pt>
                <c:pt idx="835">
                  <c:v>43052</c:v>
                </c:pt>
                <c:pt idx="836">
                  <c:v>43051</c:v>
                </c:pt>
                <c:pt idx="837">
                  <c:v>43050</c:v>
                </c:pt>
                <c:pt idx="838">
                  <c:v>43049</c:v>
                </c:pt>
                <c:pt idx="839">
                  <c:v>43048</c:v>
                </c:pt>
                <c:pt idx="840">
                  <c:v>43047</c:v>
                </c:pt>
                <c:pt idx="841">
                  <c:v>43046</c:v>
                </c:pt>
                <c:pt idx="842">
                  <c:v>43045</c:v>
                </c:pt>
                <c:pt idx="843">
                  <c:v>43044</c:v>
                </c:pt>
                <c:pt idx="844">
                  <c:v>43043</c:v>
                </c:pt>
                <c:pt idx="845">
                  <c:v>43042</c:v>
                </c:pt>
                <c:pt idx="846">
                  <c:v>43041</c:v>
                </c:pt>
                <c:pt idx="847">
                  <c:v>43040</c:v>
                </c:pt>
                <c:pt idx="848">
                  <c:v>43039</c:v>
                </c:pt>
                <c:pt idx="849">
                  <c:v>43038</c:v>
                </c:pt>
                <c:pt idx="850">
                  <c:v>43037</c:v>
                </c:pt>
                <c:pt idx="851">
                  <c:v>43036</c:v>
                </c:pt>
                <c:pt idx="852">
                  <c:v>43035</c:v>
                </c:pt>
                <c:pt idx="853">
                  <c:v>43034</c:v>
                </c:pt>
                <c:pt idx="854">
                  <c:v>43033</c:v>
                </c:pt>
                <c:pt idx="855">
                  <c:v>43032</c:v>
                </c:pt>
                <c:pt idx="856">
                  <c:v>43031</c:v>
                </c:pt>
                <c:pt idx="857">
                  <c:v>43030</c:v>
                </c:pt>
                <c:pt idx="858">
                  <c:v>43029</c:v>
                </c:pt>
                <c:pt idx="859">
                  <c:v>43028</c:v>
                </c:pt>
                <c:pt idx="860">
                  <c:v>43027</c:v>
                </c:pt>
                <c:pt idx="861">
                  <c:v>43026</c:v>
                </c:pt>
                <c:pt idx="862">
                  <c:v>43025</c:v>
                </c:pt>
                <c:pt idx="863">
                  <c:v>43024</c:v>
                </c:pt>
                <c:pt idx="864">
                  <c:v>43023</c:v>
                </c:pt>
                <c:pt idx="865">
                  <c:v>43022</c:v>
                </c:pt>
                <c:pt idx="866">
                  <c:v>43021</c:v>
                </c:pt>
                <c:pt idx="867">
                  <c:v>43020</c:v>
                </c:pt>
                <c:pt idx="868">
                  <c:v>43019</c:v>
                </c:pt>
                <c:pt idx="869">
                  <c:v>43018</c:v>
                </c:pt>
                <c:pt idx="870">
                  <c:v>43017</c:v>
                </c:pt>
                <c:pt idx="871">
                  <c:v>43016</c:v>
                </c:pt>
                <c:pt idx="872">
                  <c:v>43015</c:v>
                </c:pt>
                <c:pt idx="873">
                  <c:v>43014</c:v>
                </c:pt>
                <c:pt idx="874">
                  <c:v>43013</c:v>
                </c:pt>
                <c:pt idx="875">
                  <c:v>43012</c:v>
                </c:pt>
                <c:pt idx="876">
                  <c:v>43011</c:v>
                </c:pt>
                <c:pt idx="877">
                  <c:v>43010</c:v>
                </c:pt>
                <c:pt idx="878">
                  <c:v>43009</c:v>
                </c:pt>
                <c:pt idx="879">
                  <c:v>43008</c:v>
                </c:pt>
                <c:pt idx="880">
                  <c:v>43007</c:v>
                </c:pt>
                <c:pt idx="881">
                  <c:v>43006</c:v>
                </c:pt>
                <c:pt idx="882">
                  <c:v>43005</c:v>
                </c:pt>
                <c:pt idx="883">
                  <c:v>43004</c:v>
                </c:pt>
                <c:pt idx="884">
                  <c:v>43003</c:v>
                </c:pt>
                <c:pt idx="885">
                  <c:v>43002</c:v>
                </c:pt>
                <c:pt idx="886">
                  <c:v>43001</c:v>
                </c:pt>
                <c:pt idx="887">
                  <c:v>43000</c:v>
                </c:pt>
                <c:pt idx="888">
                  <c:v>42999</c:v>
                </c:pt>
                <c:pt idx="889">
                  <c:v>42998</c:v>
                </c:pt>
                <c:pt idx="890">
                  <c:v>42997</c:v>
                </c:pt>
                <c:pt idx="891">
                  <c:v>42996</c:v>
                </c:pt>
                <c:pt idx="892">
                  <c:v>42995</c:v>
                </c:pt>
                <c:pt idx="893">
                  <c:v>42994</c:v>
                </c:pt>
                <c:pt idx="894">
                  <c:v>42993</c:v>
                </c:pt>
                <c:pt idx="895">
                  <c:v>42992</c:v>
                </c:pt>
                <c:pt idx="896">
                  <c:v>42991</c:v>
                </c:pt>
                <c:pt idx="897">
                  <c:v>42990</c:v>
                </c:pt>
                <c:pt idx="898">
                  <c:v>42989</c:v>
                </c:pt>
                <c:pt idx="899">
                  <c:v>42988</c:v>
                </c:pt>
                <c:pt idx="900">
                  <c:v>42987</c:v>
                </c:pt>
                <c:pt idx="901">
                  <c:v>42986</c:v>
                </c:pt>
                <c:pt idx="902">
                  <c:v>42985</c:v>
                </c:pt>
                <c:pt idx="903">
                  <c:v>42984</c:v>
                </c:pt>
                <c:pt idx="904">
                  <c:v>42983</c:v>
                </c:pt>
                <c:pt idx="905">
                  <c:v>42982</c:v>
                </c:pt>
                <c:pt idx="906">
                  <c:v>42981</c:v>
                </c:pt>
                <c:pt idx="907">
                  <c:v>42980</c:v>
                </c:pt>
                <c:pt idx="908">
                  <c:v>42979</c:v>
                </c:pt>
                <c:pt idx="909">
                  <c:v>42978</c:v>
                </c:pt>
                <c:pt idx="910">
                  <c:v>42977</c:v>
                </c:pt>
                <c:pt idx="911">
                  <c:v>42976</c:v>
                </c:pt>
                <c:pt idx="912">
                  <c:v>42975</c:v>
                </c:pt>
                <c:pt idx="913">
                  <c:v>42974</c:v>
                </c:pt>
                <c:pt idx="914">
                  <c:v>42973</c:v>
                </c:pt>
                <c:pt idx="915">
                  <c:v>42972</c:v>
                </c:pt>
                <c:pt idx="916">
                  <c:v>42971</c:v>
                </c:pt>
                <c:pt idx="917">
                  <c:v>42970</c:v>
                </c:pt>
                <c:pt idx="918">
                  <c:v>42969</c:v>
                </c:pt>
                <c:pt idx="919">
                  <c:v>42968</c:v>
                </c:pt>
                <c:pt idx="920">
                  <c:v>42967</c:v>
                </c:pt>
                <c:pt idx="921">
                  <c:v>42966</c:v>
                </c:pt>
                <c:pt idx="922">
                  <c:v>42965</c:v>
                </c:pt>
                <c:pt idx="923">
                  <c:v>42964</c:v>
                </c:pt>
                <c:pt idx="924">
                  <c:v>42963</c:v>
                </c:pt>
                <c:pt idx="925">
                  <c:v>42962</c:v>
                </c:pt>
                <c:pt idx="926">
                  <c:v>42961</c:v>
                </c:pt>
                <c:pt idx="927">
                  <c:v>42960</c:v>
                </c:pt>
                <c:pt idx="928">
                  <c:v>42959</c:v>
                </c:pt>
                <c:pt idx="929">
                  <c:v>42958</c:v>
                </c:pt>
                <c:pt idx="930">
                  <c:v>42957</c:v>
                </c:pt>
                <c:pt idx="931">
                  <c:v>42956</c:v>
                </c:pt>
                <c:pt idx="932">
                  <c:v>42955</c:v>
                </c:pt>
                <c:pt idx="933">
                  <c:v>42954</c:v>
                </c:pt>
                <c:pt idx="934">
                  <c:v>42953</c:v>
                </c:pt>
                <c:pt idx="935">
                  <c:v>42952</c:v>
                </c:pt>
                <c:pt idx="936">
                  <c:v>42951</c:v>
                </c:pt>
                <c:pt idx="937">
                  <c:v>42950</c:v>
                </c:pt>
                <c:pt idx="938">
                  <c:v>42949</c:v>
                </c:pt>
                <c:pt idx="939">
                  <c:v>42948</c:v>
                </c:pt>
                <c:pt idx="940">
                  <c:v>42947</c:v>
                </c:pt>
                <c:pt idx="941">
                  <c:v>42946</c:v>
                </c:pt>
                <c:pt idx="942">
                  <c:v>42945</c:v>
                </c:pt>
                <c:pt idx="943">
                  <c:v>42944</c:v>
                </c:pt>
                <c:pt idx="944">
                  <c:v>42943</c:v>
                </c:pt>
                <c:pt idx="945">
                  <c:v>42942</c:v>
                </c:pt>
                <c:pt idx="946">
                  <c:v>42941</c:v>
                </c:pt>
                <c:pt idx="947">
                  <c:v>42940</c:v>
                </c:pt>
                <c:pt idx="948">
                  <c:v>42939</c:v>
                </c:pt>
                <c:pt idx="949">
                  <c:v>42938</c:v>
                </c:pt>
                <c:pt idx="950">
                  <c:v>42937</c:v>
                </c:pt>
                <c:pt idx="951">
                  <c:v>42936</c:v>
                </c:pt>
                <c:pt idx="952">
                  <c:v>42935</c:v>
                </c:pt>
                <c:pt idx="953">
                  <c:v>42934</c:v>
                </c:pt>
                <c:pt idx="954">
                  <c:v>42933</c:v>
                </c:pt>
                <c:pt idx="955">
                  <c:v>42932</c:v>
                </c:pt>
                <c:pt idx="956">
                  <c:v>42931</c:v>
                </c:pt>
                <c:pt idx="957">
                  <c:v>42930</c:v>
                </c:pt>
                <c:pt idx="958">
                  <c:v>42929</c:v>
                </c:pt>
                <c:pt idx="959">
                  <c:v>42928</c:v>
                </c:pt>
                <c:pt idx="960">
                  <c:v>42927</c:v>
                </c:pt>
                <c:pt idx="961">
                  <c:v>42926</c:v>
                </c:pt>
                <c:pt idx="962">
                  <c:v>42925</c:v>
                </c:pt>
                <c:pt idx="963">
                  <c:v>42924</c:v>
                </c:pt>
                <c:pt idx="964">
                  <c:v>42923</c:v>
                </c:pt>
                <c:pt idx="965">
                  <c:v>42922</c:v>
                </c:pt>
                <c:pt idx="966">
                  <c:v>42921</c:v>
                </c:pt>
                <c:pt idx="967">
                  <c:v>42920</c:v>
                </c:pt>
                <c:pt idx="968">
                  <c:v>42919</c:v>
                </c:pt>
                <c:pt idx="969">
                  <c:v>42918</c:v>
                </c:pt>
                <c:pt idx="970">
                  <c:v>42917</c:v>
                </c:pt>
                <c:pt idx="971">
                  <c:v>42916</c:v>
                </c:pt>
                <c:pt idx="972">
                  <c:v>42915</c:v>
                </c:pt>
                <c:pt idx="973">
                  <c:v>42914</c:v>
                </c:pt>
                <c:pt idx="974">
                  <c:v>42913</c:v>
                </c:pt>
                <c:pt idx="975">
                  <c:v>42912</c:v>
                </c:pt>
                <c:pt idx="976">
                  <c:v>42911</c:v>
                </c:pt>
                <c:pt idx="977">
                  <c:v>42910</c:v>
                </c:pt>
                <c:pt idx="978">
                  <c:v>42909</c:v>
                </c:pt>
                <c:pt idx="979">
                  <c:v>42908</c:v>
                </c:pt>
                <c:pt idx="980">
                  <c:v>42907</c:v>
                </c:pt>
                <c:pt idx="981">
                  <c:v>42906</c:v>
                </c:pt>
                <c:pt idx="982">
                  <c:v>42905</c:v>
                </c:pt>
                <c:pt idx="983">
                  <c:v>42904</c:v>
                </c:pt>
                <c:pt idx="984">
                  <c:v>42903</c:v>
                </c:pt>
                <c:pt idx="985">
                  <c:v>42902</c:v>
                </c:pt>
                <c:pt idx="986">
                  <c:v>42901</c:v>
                </c:pt>
                <c:pt idx="987">
                  <c:v>42900</c:v>
                </c:pt>
                <c:pt idx="988">
                  <c:v>42899</c:v>
                </c:pt>
                <c:pt idx="989">
                  <c:v>42898</c:v>
                </c:pt>
                <c:pt idx="990">
                  <c:v>42897</c:v>
                </c:pt>
                <c:pt idx="991">
                  <c:v>42896</c:v>
                </c:pt>
                <c:pt idx="992">
                  <c:v>42895</c:v>
                </c:pt>
                <c:pt idx="993">
                  <c:v>42894</c:v>
                </c:pt>
                <c:pt idx="994">
                  <c:v>42893</c:v>
                </c:pt>
                <c:pt idx="995">
                  <c:v>42892</c:v>
                </c:pt>
                <c:pt idx="996">
                  <c:v>42891</c:v>
                </c:pt>
                <c:pt idx="997">
                  <c:v>42890</c:v>
                </c:pt>
                <c:pt idx="998">
                  <c:v>42889</c:v>
                </c:pt>
                <c:pt idx="999">
                  <c:v>42888</c:v>
                </c:pt>
                <c:pt idx="1000">
                  <c:v>42887</c:v>
                </c:pt>
                <c:pt idx="1001">
                  <c:v>42886</c:v>
                </c:pt>
                <c:pt idx="1002">
                  <c:v>42885</c:v>
                </c:pt>
                <c:pt idx="1003">
                  <c:v>42884</c:v>
                </c:pt>
                <c:pt idx="1004">
                  <c:v>42883</c:v>
                </c:pt>
                <c:pt idx="1005">
                  <c:v>42882</c:v>
                </c:pt>
                <c:pt idx="1006">
                  <c:v>42881</c:v>
                </c:pt>
                <c:pt idx="1007">
                  <c:v>42880</c:v>
                </c:pt>
                <c:pt idx="1008">
                  <c:v>42879</c:v>
                </c:pt>
                <c:pt idx="1009">
                  <c:v>42878</c:v>
                </c:pt>
                <c:pt idx="1010">
                  <c:v>42877</c:v>
                </c:pt>
                <c:pt idx="1011">
                  <c:v>42876</c:v>
                </c:pt>
                <c:pt idx="1012">
                  <c:v>42875</c:v>
                </c:pt>
                <c:pt idx="1013">
                  <c:v>42874</c:v>
                </c:pt>
                <c:pt idx="1014">
                  <c:v>42873</c:v>
                </c:pt>
                <c:pt idx="1015">
                  <c:v>42872</c:v>
                </c:pt>
                <c:pt idx="1016">
                  <c:v>42871</c:v>
                </c:pt>
                <c:pt idx="1017">
                  <c:v>42870</c:v>
                </c:pt>
                <c:pt idx="1018">
                  <c:v>42869</c:v>
                </c:pt>
                <c:pt idx="1019">
                  <c:v>42868</c:v>
                </c:pt>
                <c:pt idx="1020">
                  <c:v>42867</c:v>
                </c:pt>
                <c:pt idx="1021">
                  <c:v>42866</c:v>
                </c:pt>
                <c:pt idx="1022">
                  <c:v>42865</c:v>
                </c:pt>
                <c:pt idx="1023">
                  <c:v>42864</c:v>
                </c:pt>
                <c:pt idx="1024">
                  <c:v>42863</c:v>
                </c:pt>
                <c:pt idx="1025">
                  <c:v>42862</c:v>
                </c:pt>
                <c:pt idx="1026">
                  <c:v>42861</c:v>
                </c:pt>
                <c:pt idx="1027">
                  <c:v>42860</c:v>
                </c:pt>
                <c:pt idx="1028">
                  <c:v>42859</c:v>
                </c:pt>
                <c:pt idx="1029">
                  <c:v>42858</c:v>
                </c:pt>
                <c:pt idx="1030">
                  <c:v>42857</c:v>
                </c:pt>
                <c:pt idx="1031">
                  <c:v>42856</c:v>
                </c:pt>
                <c:pt idx="1032">
                  <c:v>42855</c:v>
                </c:pt>
                <c:pt idx="1033">
                  <c:v>42854</c:v>
                </c:pt>
                <c:pt idx="1034">
                  <c:v>42853</c:v>
                </c:pt>
                <c:pt idx="1035">
                  <c:v>42852</c:v>
                </c:pt>
                <c:pt idx="1036">
                  <c:v>42851</c:v>
                </c:pt>
                <c:pt idx="1037">
                  <c:v>42850</c:v>
                </c:pt>
                <c:pt idx="1038">
                  <c:v>42849</c:v>
                </c:pt>
                <c:pt idx="1039">
                  <c:v>42848</c:v>
                </c:pt>
                <c:pt idx="1040">
                  <c:v>42847</c:v>
                </c:pt>
                <c:pt idx="1041">
                  <c:v>42846</c:v>
                </c:pt>
                <c:pt idx="1042">
                  <c:v>42845</c:v>
                </c:pt>
                <c:pt idx="1043">
                  <c:v>42844</c:v>
                </c:pt>
                <c:pt idx="1044">
                  <c:v>42843</c:v>
                </c:pt>
                <c:pt idx="1045">
                  <c:v>42842</c:v>
                </c:pt>
                <c:pt idx="1046">
                  <c:v>42841</c:v>
                </c:pt>
                <c:pt idx="1047">
                  <c:v>42840</c:v>
                </c:pt>
                <c:pt idx="1048">
                  <c:v>42839</c:v>
                </c:pt>
                <c:pt idx="1049">
                  <c:v>42838</c:v>
                </c:pt>
                <c:pt idx="1050">
                  <c:v>42837</c:v>
                </c:pt>
                <c:pt idx="1051">
                  <c:v>42836</c:v>
                </c:pt>
                <c:pt idx="1052">
                  <c:v>42835</c:v>
                </c:pt>
                <c:pt idx="1053">
                  <c:v>42834</c:v>
                </c:pt>
                <c:pt idx="1054">
                  <c:v>42833</c:v>
                </c:pt>
                <c:pt idx="1055">
                  <c:v>42832</c:v>
                </c:pt>
                <c:pt idx="1056">
                  <c:v>42831</c:v>
                </c:pt>
                <c:pt idx="1057">
                  <c:v>42830</c:v>
                </c:pt>
                <c:pt idx="1058">
                  <c:v>42829</c:v>
                </c:pt>
                <c:pt idx="1059">
                  <c:v>42828</c:v>
                </c:pt>
                <c:pt idx="1060">
                  <c:v>42827</c:v>
                </c:pt>
                <c:pt idx="1061">
                  <c:v>42826</c:v>
                </c:pt>
                <c:pt idx="1062">
                  <c:v>42825</c:v>
                </c:pt>
                <c:pt idx="1063">
                  <c:v>42824</c:v>
                </c:pt>
                <c:pt idx="1064">
                  <c:v>42823</c:v>
                </c:pt>
                <c:pt idx="1065">
                  <c:v>42822</c:v>
                </c:pt>
                <c:pt idx="1066">
                  <c:v>42821</c:v>
                </c:pt>
                <c:pt idx="1067">
                  <c:v>42820</c:v>
                </c:pt>
                <c:pt idx="1068">
                  <c:v>42819</c:v>
                </c:pt>
                <c:pt idx="1069">
                  <c:v>42818</c:v>
                </c:pt>
                <c:pt idx="1070">
                  <c:v>42817</c:v>
                </c:pt>
                <c:pt idx="1071">
                  <c:v>42816</c:v>
                </c:pt>
                <c:pt idx="1072">
                  <c:v>42815</c:v>
                </c:pt>
                <c:pt idx="1073">
                  <c:v>42814</c:v>
                </c:pt>
                <c:pt idx="1074">
                  <c:v>42813</c:v>
                </c:pt>
                <c:pt idx="1075">
                  <c:v>42812</c:v>
                </c:pt>
                <c:pt idx="1076">
                  <c:v>42811</c:v>
                </c:pt>
                <c:pt idx="1077">
                  <c:v>42810</c:v>
                </c:pt>
                <c:pt idx="1078">
                  <c:v>42809</c:v>
                </c:pt>
                <c:pt idx="1079">
                  <c:v>42808</c:v>
                </c:pt>
                <c:pt idx="1080">
                  <c:v>42807</c:v>
                </c:pt>
                <c:pt idx="1081">
                  <c:v>42806</c:v>
                </c:pt>
                <c:pt idx="1082">
                  <c:v>42805</c:v>
                </c:pt>
                <c:pt idx="1083">
                  <c:v>42804</c:v>
                </c:pt>
                <c:pt idx="1084">
                  <c:v>42803</c:v>
                </c:pt>
                <c:pt idx="1085">
                  <c:v>42802</c:v>
                </c:pt>
                <c:pt idx="1086">
                  <c:v>42801</c:v>
                </c:pt>
                <c:pt idx="1087">
                  <c:v>42800</c:v>
                </c:pt>
                <c:pt idx="1088">
                  <c:v>42799</c:v>
                </c:pt>
                <c:pt idx="1089">
                  <c:v>42798</c:v>
                </c:pt>
                <c:pt idx="1090">
                  <c:v>42797</c:v>
                </c:pt>
                <c:pt idx="1091">
                  <c:v>42796</c:v>
                </c:pt>
                <c:pt idx="1092">
                  <c:v>42795</c:v>
                </c:pt>
                <c:pt idx="1093">
                  <c:v>42794</c:v>
                </c:pt>
                <c:pt idx="1094">
                  <c:v>42793</c:v>
                </c:pt>
                <c:pt idx="1095">
                  <c:v>42792</c:v>
                </c:pt>
              </c:numCache>
            </c:numRef>
          </c:xVal>
          <c:yVal>
            <c:numRef>
              <c:f>'DATA-CRYPTO'!$E$2:$E$1097</c:f>
              <c:numCache>
                <c:formatCode>_("$"* #,##0.00_);_("$"* \(#,##0.00\);_("$"* "-"??_);_(@_)</c:formatCode>
                <c:ptCount val="1096"/>
                <c:pt idx="0">
                  <c:v>225.68026699999999</c:v>
                </c:pt>
                <c:pt idx="1">
                  <c:v>247.81759600000001</c:v>
                </c:pt>
                <c:pt idx="2">
                  <c:v>265.216431</c:v>
                </c:pt>
                <c:pt idx="3">
                  <c:v>273.75414999999998</c:v>
                </c:pt>
                <c:pt idx="4">
                  <c:v>262.331726</c:v>
                </c:pt>
                <c:pt idx="5">
                  <c:v>265.600616</c:v>
                </c:pt>
                <c:pt idx="6">
                  <c:v>257.94946299999998</c:v>
                </c:pt>
                <c:pt idx="7">
                  <c:v>259.76397700000001</c:v>
                </c:pt>
                <c:pt idx="8">
                  <c:v>281.94457999999997</c:v>
                </c:pt>
                <c:pt idx="9">
                  <c:v>266.36343399999998</c:v>
                </c:pt>
                <c:pt idx="10">
                  <c:v>259.89471400000002</c:v>
                </c:pt>
                <c:pt idx="11">
                  <c:v>264.72857699999997</c:v>
                </c:pt>
                <c:pt idx="12">
                  <c:v>284.21749899999998</c:v>
                </c:pt>
                <c:pt idx="13">
                  <c:v>268.099243</c:v>
                </c:pt>
                <c:pt idx="14">
                  <c:v>265.40612800000002</c:v>
                </c:pt>
                <c:pt idx="15">
                  <c:v>235.85119599999999</c:v>
                </c:pt>
                <c:pt idx="16">
                  <c:v>223.522705</c:v>
                </c:pt>
                <c:pt idx="17">
                  <c:v>228.57856799999999</c:v>
                </c:pt>
                <c:pt idx="18">
                  <c:v>223.14651499999999</c:v>
                </c:pt>
                <c:pt idx="19">
                  <c:v>222.72605899999999</c:v>
                </c:pt>
                <c:pt idx="20">
                  <c:v>212.33908099999999</c:v>
                </c:pt>
                <c:pt idx="21">
                  <c:v>204.23024000000001</c:v>
                </c:pt>
                <c:pt idx="22">
                  <c:v>189.250595</c:v>
                </c:pt>
                <c:pt idx="23">
                  <c:v>189.86506700000001</c:v>
                </c:pt>
                <c:pt idx="24">
                  <c:v>188.617538</c:v>
                </c:pt>
                <c:pt idx="25">
                  <c:v>183.67394999999999</c:v>
                </c:pt>
                <c:pt idx="26">
                  <c:v>180.16017199999999</c:v>
                </c:pt>
                <c:pt idx="27">
                  <c:v>184.69047499999999</c:v>
                </c:pt>
                <c:pt idx="28">
                  <c:v>175.05033900000001</c:v>
                </c:pt>
                <c:pt idx="29">
                  <c:v>176.370316</c:v>
                </c:pt>
                <c:pt idx="30">
                  <c:v>170.930893</c:v>
                </c:pt>
                <c:pt idx="31">
                  <c:v>168.07710299999999</c:v>
                </c:pt>
                <c:pt idx="32">
                  <c:v>161.28393600000001</c:v>
                </c:pt>
                <c:pt idx="33">
                  <c:v>163.05117799999999</c:v>
                </c:pt>
                <c:pt idx="34">
                  <c:v>162.92855800000001</c:v>
                </c:pt>
                <c:pt idx="35">
                  <c:v>168.29415900000001</c:v>
                </c:pt>
                <c:pt idx="36">
                  <c:v>169.697159</c:v>
                </c:pt>
                <c:pt idx="37">
                  <c:v>167.12051400000001</c:v>
                </c:pt>
                <c:pt idx="38">
                  <c:v>166.96984900000001</c:v>
                </c:pt>
                <c:pt idx="39">
                  <c:v>175.36567700000001</c:v>
                </c:pt>
                <c:pt idx="40">
                  <c:v>170.77995300000001</c:v>
                </c:pt>
                <c:pt idx="41">
                  <c:v>164.391006</c:v>
                </c:pt>
                <c:pt idx="42">
                  <c:v>166.230682</c:v>
                </c:pt>
                <c:pt idx="43">
                  <c:v>165.955353</c:v>
                </c:pt>
                <c:pt idx="44">
                  <c:v>144.22659300000001</c:v>
                </c:pt>
                <c:pt idx="45">
                  <c:v>145.873932</c:v>
                </c:pt>
                <c:pt idx="46">
                  <c:v>142.927109</c:v>
                </c:pt>
                <c:pt idx="47">
                  <c:v>143.963776</c:v>
                </c:pt>
                <c:pt idx="48">
                  <c:v>138.97920199999999</c:v>
                </c:pt>
                <c:pt idx="49">
                  <c:v>141.25813299999999</c:v>
                </c:pt>
                <c:pt idx="50">
                  <c:v>143.54399100000001</c:v>
                </c:pt>
                <c:pt idx="51">
                  <c:v>144.30415300000001</c:v>
                </c:pt>
                <c:pt idx="52">
                  <c:v>136.276779</c:v>
                </c:pt>
                <c:pt idx="53">
                  <c:v>135.069366</c:v>
                </c:pt>
                <c:pt idx="54">
                  <c:v>134.171707</c:v>
                </c:pt>
                <c:pt idx="55">
                  <c:v>127.410179</c:v>
                </c:pt>
                <c:pt idx="56">
                  <c:v>130.80200199999999</c:v>
                </c:pt>
                <c:pt idx="57">
                  <c:v>129.61085499999999</c:v>
                </c:pt>
                <c:pt idx="58">
                  <c:v>132.63348400000001</c:v>
                </c:pt>
                <c:pt idx="59">
                  <c:v>134.75798</c:v>
                </c:pt>
                <c:pt idx="60">
                  <c:v>128.32270800000001</c:v>
                </c:pt>
                <c:pt idx="61">
                  <c:v>127.214607</c:v>
                </c:pt>
                <c:pt idx="62">
                  <c:v>126.361221</c:v>
                </c:pt>
                <c:pt idx="63">
                  <c:v>126.45463599999999</c:v>
                </c:pt>
                <c:pt idx="64">
                  <c:v>129.06388899999999</c:v>
                </c:pt>
                <c:pt idx="65">
                  <c:v>128.61409</c:v>
                </c:pt>
                <c:pt idx="66">
                  <c:v>132.372513</c:v>
                </c:pt>
                <c:pt idx="67">
                  <c:v>128.13095100000001</c:v>
                </c:pt>
                <c:pt idx="68">
                  <c:v>129.06605500000001</c:v>
                </c:pt>
                <c:pt idx="69">
                  <c:v>129.321136</c:v>
                </c:pt>
                <c:pt idx="70">
                  <c:v>133.09219400000001</c:v>
                </c:pt>
                <c:pt idx="71">
                  <c:v>122.603889</c:v>
                </c:pt>
                <c:pt idx="72">
                  <c:v>133.61402899999999</c:v>
                </c:pt>
                <c:pt idx="73">
                  <c:v>143.11499000000001</c:v>
                </c:pt>
                <c:pt idx="74">
                  <c:v>142.86923200000001</c:v>
                </c:pt>
                <c:pt idx="75">
                  <c:v>144.944748</c:v>
                </c:pt>
                <c:pt idx="76">
                  <c:v>145.604004</c:v>
                </c:pt>
                <c:pt idx="77">
                  <c:v>143.608002</c:v>
                </c:pt>
                <c:pt idx="78">
                  <c:v>146.267044</c:v>
                </c:pt>
                <c:pt idx="79">
                  <c:v>148.22517400000001</c:v>
                </c:pt>
                <c:pt idx="80">
                  <c:v>151.264725</c:v>
                </c:pt>
                <c:pt idx="81">
                  <c:v>148.768158</c:v>
                </c:pt>
                <c:pt idx="82">
                  <c:v>149.19444300000001</c:v>
                </c:pt>
                <c:pt idx="83">
                  <c:v>149.24899300000001</c:v>
                </c:pt>
                <c:pt idx="84">
                  <c:v>146.74774199999999</c:v>
                </c:pt>
                <c:pt idx="85">
                  <c:v>147.95642100000001</c:v>
                </c:pt>
                <c:pt idx="86">
                  <c:v>149.059158</c:v>
                </c:pt>
                <c:pt idx="87">
                  <c:v>151.18573000000001</c:v>
                </c:pt>
                <c:pt idx="88">
                  <c:v>152.53968800000001</c:v>
                </c:pt>
                <c:pt idx="89">
                  <c:v>155.30415300000001</c:v>
                </c:pt>
                <c:pt idx="90">
                  <c:v>151.71757500000001</c:v>
                </c:pt>
                <c:pt idx="91">
                  <c:v>153.010559</c:v>
                </c:pt>
                <c:pt idx="92">
                  <c:v>148.96507299999999</c:v>
                </c:pt>
                <c:pt idx="93">
                  <c:v>146.47653199999999</c:v>
                </c:pt>
                <c:pt idx="94">
                  <c:v>142.83470199999999</c:v>
                </c:pt>
                <c:pt idx="95">
                  <c:v>153.41778600000001</c:v>
                </c:pt>
                <c:pt idx="96">
                  <c:v>150.26817299999999</c:v>
                </c:pt>
                <c:pt idx="97">
                  <c:v>161.46272300000001</c:v>
                </c:pt>
                <c:pt idx="98">
                  <c:v>175.69834900000001</c:v>
                </c:pt>
                <c:pt idx="99">
                  <c:v>177.45555100000001</c:v>
                </c:pt>
                <c:pt idx="100">
                  <c:v>180.55960099999999</c:v>
                </c:pt>
                <c:pt idx="101">
                  <c:v>185.11923200000001</c:v>
                </c:pt>
                <c:pt idx="102">
                  <c:v>183.34835799999999</c:v>
                </c:pt>
                <c:pt idx="103">
                  <c:v>180.52117899999999</c:v>
                </c:pt>
                <c:pt idx="104">
                  <c:v>185.99963399999999</c:v>
                </c:pt>
                <c:pt idx="105">
                  <c:v>188.25874300000001</c:v>
                </c:pt>
                <c:pt idx="106">
                  <c:v>186.843414</c:v>
                </c:pt>
                <c:pt idx="107">
                  <c:v>185.48963900000001</c:v>
                </c:pt>
                <c:pt idx="108">
                  <c:v>189.47728000000001</c:v>
                </c:pt>
                <c:pt idx="109">
                  <c:v>185.028717</c:v>
                </c:pt>
                <c:pt idx="110">
                  <c:v>184.21147199999999</c:v>
                </c:pt>
                <c:pt idx="111">
                  <c:v>187.97654700000001</c:v>
                </c:pt>
                <c:pt idx="112">
                  <c:v>191.593842</c:v>
                </c:pt>
                <c:pt idx="113">
                  <c:v>189.304169</c:v>
                </c:pt>
                <c:pt idx="114">
                  <c:v>186.35519400000001</c:v>
                </c:pt>
                <c:pt idx="115">
                  <c:v>182.42501799999999</c:v>
                </c:pt>
                <c:pt idx="116">
                  <c:v>183.92572000000001</c:v>
                </c:pt>
                <c:pt idx="117">
                  <c:v>183.96991</c:v>
                </c:pt>
                <c:pt idx="118">
                  <c:v>183.96691899999999</c:v>
                </c:pt>
                <c:pt idx="119">
                  <c:v>184.69216900000001</c:v>
                </c:pt>
                <c:pt idx="120">
                  <c:v>190.34257500000001</c:v>
                </c:pt>
                <c:pt idx="121">
                  <c:v>182.662811</c:v>
                </c:pt>
                <c:pt idx="122">
                  <c:v>184.24221800000001</c:v>
                </c:pt>
                <c:pt idx="123">
                  <c:v>179.83547999999999</c:v>
                </c:pt>
                <c:pt idx="124">
                  <c:v>181.52320900000001</c:v>
                </c:pt>
                <c:pt idx="125">
                  <c:v>162.168533</c:v>
                </c:pt>
                <c:pt idx="126">
                  <c:v>162.40278599999999</c:v>
                </c:pt>
                <c:pt idx="127">
                  <c:v>172.30085800000001</c:v>
                </c:pt>
                <c:pt idx="128">
                  <c:v>174.92098999999999</c:v>
                </c:pt>
                <c:pt idx="129">
                  <c:v>175.534378</c:v>
                </c:pt>
                <c:pt idx="130">
                  <c:v>172.913025</c:v>
                </c:pt>
                <c:pt idx="131">
                  <c:v>173.62133800000001</c:v>
                </c:pt>
                <c:pt idx="132">
                  <c:v>178.02835099999999</c:v>
                </c:pt>
                <c:pt idx="133">
                  <c:v>176.01350400000001</c:v>
                </c:pt>
                <c:pt idx="134">
                  <c:v>181.40606700000001</c:v>
                </c:pt>
                <c:pt idx="135">
                  <c:v>186.96090699999999</c:v>
                </c:pt>
                <c:pt idx="136">
                  <c:v>182.07515000000001</c:v>
                </c:pt>
                <c:pt idx="137">
                  <c:v>180.82664500000001</c:v>
                </c:pt>
                <c:pt idx="138">
                  <c:v>182.56968699999999</c:v>
                </c:pt>
                <c:pt idx="139">
                  <c:v>191.65966800000001</c:v>
                </c:pt>
                <c:pt idx="140">
                  <c:v>193.29325900000001</c:v>
                </c:pt>
                <c:pt idx="141">
                  <c:v>182.02156099999999</c:v>
                </c:pt>
                <c:pt idx="142">
                  <c:v>181.18634</c:v>
                </c:pt>
                <c:pt idx="143">
                  <c:v>173.05914300000001</c:v>
                </c:pt>
                <c:pt idx="144">
                  <c:v>176.351517</c:v>
                </c:pt>
                <c:pt idx="145">
                  <c:v>176.98500100000001</c:v>
                </c:pt>
                <c:pt idx="146">
                  <c:v>175.199341</c:v>
                </c:pt>
                <c:pt idx="147">
                  <c:v>180.71051</c:v>
                </c:pt>
                <c:pt idx="148">
                  <c:v>177.34042400000001</c:v>
                </c:pt>
                <c:pt idx="149">
                  <c:v>179.872208</c:v>
                </c:pt>
                <c:pt idx="150">
                  <c:v>170.503479</c:v>
                </c:pt>
                <c:pt idx="151">
                  <c:v>174.572891</c:v>
                </c:pt>
                <c:pt idx="152">
                  <c:v>174.71099899999999</c:v>
                </c:pt>
                <c:pt idx="153">
                  <c:v>166.727127</c:v>
                </c:pt>
                <c:pt idx="154">
                  <c:v>170.89269999999999</c:v>
                </c:pt>
                <c:pt idx="155">
                  <c:v>168.11073300000001</c:v>
                </c:pt>
                <c:pt idx="156">
                  <c:v>201.92131000000001</c:v>
                </c:pt>
                <c:pt idx="157">
                  <c:v>211.54537999999999</c:v>
                </c:pt>
                <c:pt idx="158">
                  <c:v>215.51620500000001</c:v>
                </c:pt>
                <c:pt idx="159">
                  <c:v>218.050049</c:v>
                </c:pt>
                <c:pt idx="160">
                  <c:v>221.28085300000001</c:v>
                </c:pt>
                <c:pt idx="161">
                  <c:v>211.393036</c:v>
                </c:pt>
                <c:pt idx="162">
                  <c:v>208.60874899999999</c:v>
                </c:pt>
                <c:pt idx="163">
                  <c:v>197.11317399999999</c:v>
                </c:pt>
                <c:pt idx="164">
                  <c:v>189.78912399999999</c:v>
                </c:pt>
                <c:pt idx="165">
                  <c:v>188.105515</c:v>
                </c:pt>
                <c:pt idx="166">
                  <c:v>181.10972599999999</c:v>
                </c:pt>
                <c:pt idx="167">
                  <c:v>181.016098</c:v>
                </c:pt>
                <c:pt idx="168">
                  <c:v>178.725494</c:v>
                </c:pt>
                <c:pt idx="169">
                  <c:v>179.78717</c:v>
                </c:pt>
                <c:pt idx="170">
                  <c:v>181.149475</c:v>
                </c:pt>
                <c:pt idx="171">
                  <c:v>181.35552999999999</c:v>
                </c:pt>
                <c:pt idx="172">
                  <c:v>178.262619</c:v>
                </c:pt>
                <c:pt idx="173">
                  <c:v>169.956177</c:v>
                </c:pt>
                <c:pt idx="174">
                  <c:v>174.21713299999999</c:v>
                </c:pt>
                <c:pt idx="175">
                  <c:v>175.99288899999999</c:v>
                </c:pt>
                <c:pt idx="176">
                  <c:v>179.49932899999999</c:v>
                </c:pt>
                <c:pt idx="177">
                  <c:v>178.347351</c:v>
                </c:pt>
                <c:pt idx="178">
                  <c:v>171.629425</c:v>
                </c:pt>
                <c:pt idx="179">
                  <c:v>172.46978799999999</c:v>
                </c:pt>
                <c:pt idx="180">
                  <c:v>168.834869</c:v>
                </c:pt>
                <c:pt idx="181">
                  <c:v>169.516739</c:v>
                </c:pt>
                <c:pt idx="182">
                  <c:v>173.88996900000001</c:v>
                </c:pt>
                <c:pt idx="183">
                  <c:v>187.51666299999999</c:v>
                </c:pt>
                <c:pt idx="184">
                  <c:v>188.929382</c:v>
                </c:pt>
                <c:pt idx="185">
                  <c:v>186.84239199999999</c:v>
                </c:pt>
                <c:pt idx="186">
                  <c:v>191.28956600000001</c:v>
                </c:pt>
                <c:pt idx="187">
                  <c:v>194.70620700000001</c:v>
                </c:pt>
                <c:pt idx="188">
                  <c:v>191.33291600000001</c:v>
                </c:pt>
                <c:pt idx="189">
                  <c:v>186.89163199999999</c:v>
                </c:pt>
                <c:pt idx="190">
                  <c:v>196.565414</c:v>
                </c:pt>
                <c:pt idx="191">
                  <c:v>203.09193400000001</c:v>
                </c:pt>
                <c:pt idx="192">
                  <c:v>194.49352999999999</c:v>
                </c:pt>
                <c:pt idx="193">
                  <c:v>185.68768299999999</c:v>
                </c:pt>
                <c:pt idx="194">
                  <c:v>185.440079</c:v>
                </c:pt>
                <c:pt idx="195">
                  <c:v>188.50206</c:v>
                </c:pt>
                <c:pt idx="196">
                  <c:v>186.607742</c:v>
                </c:pt>
                <c:pt idx="197">
                  <c:v>208.709045</c:v>
                </c:pt>
                <c:pt idx="198">
                  <c:v>211.288071</c:v>
                </c:pt>
                <c:pt idx="199">
                  <c:v>216.09286499999999</c:v>
                </c:pt>
                <c:pt idx="200">
                  <c:v>206.73353599999999</c:v>
                </c:pt>
                <c:pt idx="201">
                  <c:v>210.48890700000001</c:v>
                </c:pt>
                <c:pt idx="202">
                  <c:v>220.94186400000001</c:v>
                </c:pt>
                <c:pt idx="203">
                  <c:v>226.391006</c:v>
                </c:pt>
                <c:pt idx="204">
                  <c:v>226.020645</c:v>
                </c:pt>
                <c:pt idx="205">
                  <c:v>234.21502699999999</c:v>
                </c:pt>
                <c:pt idx="206">
                  <c:v>222.669724</c:v>
                </c:pt>
                <c:pt idx="207">
                  <c:v>222.490341</c:v>
                </c:pt>
                <c:pt idx="208">
                  <c:v>217.871567</c:v>
                </c:pt>
                <c:pt idx="209">
                  <c:v>217.80844099999999</c:v>
                </c:pt>
                <c:pt idx="210">
                  <c:v>218.654144</c:v>
                </c:pt>
                <c:pt idx="211">
                  <c:v>210.52259799999999</c:v>
                </c:pt>
                <c:pt idx="212">
                  <c:v>211.26805100000001</c:v>
                </c:pt>
                <c:pt idx="213">
                  <c:v>211.186554</c:v>
                </c:pt>
                <c:pt idx="214">
                  <c:v>207.40831</c:v>
                </c:pt>
                <c:pt idx="215">
                  <c:v>219.62960799999999</c:v>
                </c:pt>
                <c:pt idx="216">
                  <c:v>219.61799600000001</c:v>
                </c:pt>
                <c:pt idx="217">
                  <c:v>217.04637099999999</c:v>
                </c:pt>
                <c:pt idx="218">
                  <c:v>212.72851600000001</c:v>
                </c:pt>
                <c:pt idx="219">
                  <c:v>217.560013</c:v>
                </c:pt>
                <c:pt idx="220">
                  <c:v>225.63076799999999</c:v>
                </c:pt>
                <c:pt idx="221">
                  <c:v>229.11921699999999</c:v>
                </c:pt>
                <c:pt idx="222">
                  <c:v>221.33341999999999</c:v>
                </c:pt>
                <c:pt idx="223">
                  <c:v>226.56616199999999</c:v>
                </c:pt>
                <c:pt idx="224">
                  <c:v>211.48497</c:v>
                </c:pt>
                <c:pt idx="225">
                  <c:v>199.18867499999999</c:v>
                </c:pt>
                <c:pt idx="226">
                  <c:v>229.77600100000001</c:v>
                </c:pt>
                <c:pt idx="227">
                  <c:v>227.57806400000001</c:v>
                </c:pt>
                <c:pt idx="228">
                  <c:v>269.45880099999999</c:v>
                </c:pt>
                <c:pt idx="229">
                  <c:v>276.276703</c:v>
                </c:pt>
                <c:pt idx="230">
                  <c:v>268.70404100000002</c:v>
                </c:pt>
                <c:pt idx="231">
                  <c:v>290.002319</c:v>
                </c:pt>
                <c:pt idx="232">
                  <c:v>308.881012</c:v>
                </c:pt>
                <c:pt idx="233">
                  <c:v>313.25140399999998</c:v>
                </c:pt>
                <c:pt idx="234">
                  <c:v>305.70056199999999</c:v>
                </c:pt>
                <c:pt idx="235">
                  <c:v>287.54711900000001</c:v>
                </c:pt>
                <c:pt idx="236">
                  <c:v>287.99752799999999</c:v>
                </c:pt>
                <c:pt idx="237">
                  <c:v>284.52322400000003</c:v>
                </c:pt>
                <c:pt idx="238">
                  <c:v>303.09997600000003</c:v>
                </c:pt>
                <c:pt idx="239">
                  <c:v>291.59643599999998</c:v>
                </c:pt>
                <c:pt idx="240">
                  <c:v>293.64111300000002</c:v>
                </c:pt>
                <c:pt idx="241">
                  <c:v>290.69598400000001</c:v>
                </c:pt>
                <c:pt idx="242">
                  <c:v>320.05892899999998</c:v>
                </c:pt>
                <c:pt idx="243">
                  <c:v>311.22610500000002</c:v>
                </c:pt>
                <c:pt idx="244">
                  <c:v>294.26763899999997</c:v>
                </c:pt>
                <c:pt idx="245">
                  <c:v>336.753174</c:v>
                </c:pt>
                <c:pt idx="246">
                  <c:v>318.12631199999998</c:v>
                </c:pt>
                <c:pt idx="247">
                  <c:v>310.42468300000002</c:v>
                </c:pt>
                <c:pt idx="248">
                  <c:v>307.827789</c:v>
                </c:pt>
                <c:pt idx="249">
                  <c:v>309.38031000000001</c:v>
                </c:pt>
                <c:pt idx="250">
                  <c:v>294.91027800000001</c:v>
                </c:pt>
                <c:pt idx="251">
                  <c:v>271.69500699999998</c:v>
                </c:pt>
                <c:pt idx="252">
                  <c:v>269.43179300000003</c:v>
                </c:pt>
                <c:pt idx="253">
                  <c:v>265.051849</c:v>
                </c:pt>
                <c:pt idx="254">
                  <c:v>274.35110500000002</c:v>
                </c:pt>
                <c:pt idx="255">
                  <c:v>269.223206</c:v>
                </c:pt>
                <c:pt idx="256">
                  <c:v>269.019318</c:v>
                </c:pt>
                <c:pt idx="257">
                  <c:v>264.08746300000001</c:v>
                </c:pt>
                <c:pt idx="258">
                  <c:v>256.16879299999999</c:v>
                </c:pt>
                <c:pt idx="259">
                  <c:v>260.90329000000003</c:v>
                </c:pt>
                <c:pt idx="260">
                  <c:v>245.78183000000001</c:v>
                </c:pt>
                <c:pt idx="261">
                  <c:v>247.520126</c:v>
                </c:pt>
                <c:pt idx="262">
                  <c:v>233.08670000000001</c:v>
                </c:pt>
                <c:pt idx="263">
                  <c:v>245.73809800000001</c:v>
                </c:pt>
                <c:pt idx="264">
                  <c:v>250.93035900000001</c:v>
                </c:pt>
                <c:pt idx="265">
                  <c:v>249.474335</c:v>
                </c:pt>
                <c:pt idx="266">
                  <c:v>247.05100999999999</c:v>
                </c:pt>
                <c:pt idx="267">
                  <c:v>241.33879099999999</c:v>
                </c:pt>
                <c:pt idx="268">
                  <c:v>252.60792499999999</c:v>
                </c:pt>
                <c:pt idx="269">
                  <c:v>270.225525</c:v>
                </c:pt>
                <c:pt idx="270">
                  <c:v>265.39126599999997</c:v>
                </c:pt>
                <c:pt idx="271">
                  <c:v>268.11355600000002</c:v>
                </c:pt>
                <c:pt idx="272">
                  <c:v>255.858948</c:v>
                </c:pt>
                <c:pt idx="273">
                  <c:v>269.45568800000001</c:v>
                </c:pt>
                <c:pt idx="274">
                  <c:v>271.76870700000001</c:v>
                </c:pt>
                <c:pt idx="275">
                  <c:v>272.86264</c:v>
                </c:pt>
                <c:pt idx="276">
                  <c:v>267.06964099999999</c:v>
                </c:pt>
                <c:pt idx="277">
                  <c:v>251.759872</c:v>
                </c:pt>
                <c:pt idx="278">
                  <c:v>249.48498499999999</c:v>
                </c:pt>
                <c:pt idx="279">
                  <c:v>245.96566799999999</c:v>
                </c:pt>
                <c:pt idx="280">
                  <c:v>244.698914</c:v>
                </c:pt>
                <c:pt idx="281">
                  <c:v>255.215881</c:v>
                </c:pt>
                <c:pt idx="282">
                  <c:v>251.86440999999999</c:v>
                </c:pt>
                <c:pt idx="283">
                  <c:v>261.29220600000002</c:v>
                </c:pt>
                <c:pt idx="284">
                  <c:v>234.59522999999999</c:v>
                </c:pt>
                <c:pt idx="285">
                  <c:v>243.76458700000001</c:v>
                </c:pt>
                <c:pt idx="286">
                  <c:v>264.01001000000002</c:v>
                </c:pt>
                <c:pt idx="287">
                  <c:v>247.15306100000001</c:v>
                </c:pt>
                <c:pt idx="288">
                  <c:v>217.14857499999999</c:v>
                </c:pt>
                <c:pt idx="289">
                  <c:v>196.846283</c:v>
                </c:pt>
                <c:pt idx="290">
                  <c:v>187.32531700000001</c:v>
                </c:pt>
                <c:pt idx="291">
                  <c:v>194.304337</c:v>
                </c:pt>
                <c:pt idx="292">
                  <c:v>173.14274599999999</c:v>
                </c:pt>
                <c:pt idx="293">
                  <c:v>170.28930700000001</c:v>
                </c:pt>
                <c:pt idx="294">
                  <c:v>170.94816599999999</c:v>
                </c:pt>
                <c:pt idx="295">
                  <c:v>169.79866000000001</c:v>
                </c:pt>
                <c:pt idx="296">
                  <c:v>172.65321399999999</c:v>
                </c:pt>
                <c:pt idx="297">
                  <c:v>163.45069899999999</c:v>
                </c:pt>
                <c:pt idx="298">
                  <c:v>164.02658099999999</c:v>
                </c:pt>
                <c:pt idx="299">
                  <c:v>167.95240799999999</c:v>
                </c:pt>
                <c:pt idx="300">
                  <c:v>162.12278699999999</c:v>
                </c:pt>
                <c:pt idx="301">
                  <c:v>160.818344</c:v>
                </c:pt>
                <c:pt idx="302">
                  <c:v>162.166031</c:v>
                </c:pt>
                <c:pt idx="303">
                  <c:v>155.20199600000001</c:v>
                </c:pt>
                <c:pt idx="304">
                  <c:v>157.295074</c:v>
                </c:pt>
                <c:pt idx="305">
                  <c:v>158.43493699999999</c:v>
                </c:pt>
                <c:pt idx="306">
                  <c:v>156.347092</c:v>
                </c:pt>
                <c:pt idx="307">
                  <c:v>154.459396</c:v>
                </c:pt>
                <c:pt idx="308">
                  <c:v>165.82609600000001</c:v>
                </c:pt>
                <c:pt idx="309">
                  <c:v>171.4478</c:v>
                </c:pt>
                <c:pt idx="310">
                  <c:v>171.874664</c:v>
                </c:pt>
                <c:pt idx="311">
                  <c:v>170.04652400000001</c:v>
                </c:pt>
                <c:pt idx="312">
                  <c:v>173.75126599999999</c:v>
                </c:pt>
                <c:pt idx="313">
                  <c:v>173.70843500000001</c:v>
                </c:pt>
                <c:pt idx="314">
                  <c:v>173.81402600000001</c:v>
                </c:pt>
                <c:pt idx="315">
                  <c:v>166.95076</c:v>
                </c:pt>
                <c:pt idx="316">
                  <c:v>167.62344400000001</c:v>
                </c:pt>
                <c:pt idx="317">
                  <c:v>161.574173</c:v>
                </c:pt>
                <c:pt idx="318">
                  <c:v>167.838516</c:v>
                </c:pt>
                <c:pt idx="319">
                  <c:v>164.513351</c:v>
                </c:pt>
                <c:pt idx="320">
                  <c:v>164.73632799999999</c:v>
                </c:pt>
                <c:pt idx="321">
                  <c:v>165.49702500000001</c:v>
                </c:pt>
                <c:pt idx="322">
                  <c:v>177.337479</c:v>
                </c:pt>
                <c:pt idx="323">
                  <c:v>176.11457799999999</c:v>
                </c:pt>
                <c:pt idx="324">
                  <c:v>180.25881999999999</c:v>
                </c:pt>
                <c:pt idx="325">
                  <c:v>174.53164699999999</c:v>
                </c:pt>
                <c:pt idx="326">
                  <c:v>165.947205</c:v>
                </c:pt>
                <c:pt idx="327">
                  <c:v>165.514847</c:v>
                </c:pt>
                <c:pt idx="328">
                  <c:v>158.052536</c:v>
                </c:pt>
                <c:pt idx="329">
                  <c:v>161.45880099999999</c:v>
                </c:pt>
                <c:pt idx="330">
                  <c:v>163.96174600000001</c:v>
                </c:pt>
                <c:pt idx="331">
                  <c:v>141.830322</c:v>
                </c:pt>
                <c:pt idx="332">
                  <c:v>141.51409899999999</c:v>
                </c:pt>
                <c:pt idx="333">
                  <c:v>142.092682</c:v>
                </c:pt>
                <c:pt idx="334">
                  <c:v>142.497421</c:v>
                </c:pt>
                <c:pt idx="335">
                  <c:v>139.416473</c:v>
                </c:pt>
                <c:pt idx="336">
                  <c:v>140.988159</c:v>
                </c:pt>
                <c:pt idx="337">
                  <c:v>135.46035800000001</c:v>
                </c:pt>
                <c:pt idx="338">
                  <c:v>135.03102100000001</c:v>
                </c:pt>
                <c:pt idx="339">
                  <c:v>136.98692299999999</c:v>
                </c:pt>
                <c:pt idx="340">
                  <c:v>138.239868</c:v>
                </c:pt>
                <c:pt idx="341">
                  <c:v>137.181442</c:v>
                </c:pt>
                <c:pt idx="342">
                  <c:v>136.63606300000001</c:v>
                </c:pt>
                <c:pt idx="343">
                  <c:v>140.68635599999999</c:v>
                </c:pt>
                <c:pt idx="344">
                  <c:v>140.51919599999999</c:v>
                </c:pt>
                <c:pt idx="345">
                  <c:v>139.37460300000001</c:v>
                </c:pt>
                <c:pt idx="346">
                  <c:v>140.00054900000001</c:v>
                </c:pt>
                <c:pt idx="347">
                  <c:v>142.398178</c:v>
                </c:pt>
                <c:pt idx="348">
                  <c:v>137.691788</c:v>
                </c:pt>
                <c:pt idx="349">
                  <c:v>133.71159399999999</c:v>
                </c:pt>
                <c:pt idx="350">
                  <c:v>133.26307700000001</c:v>
                </c:pt>
                <c:pt idx="351">
                  <c:v>134.44288599999999</c:v>
                </c:pt>
                <c:pt idx="352">
                  <c:v>133.83403000000001</c:v>
                </c:pt>
                <c:pt idx="353">
                  <c:v>136.75868199999999</c:v>
                </c:pt>
                <c:pt idx="354">
                  <c:v>137.96533199999999</c:v>
                </c:pt>
                <c:pt idx="355">
                  <c:v>135.12707499999999</c:v>
                </c:pt>
                <c:pt idx="356">
                  <c:v>138.03450000000001</c:v>
                </c:pt>
                <c:pt idx="357">
                  <c:v>138.78935200000001</c:v>
                </c:pt>
                <c:pt idx="358">
                  <c:v>137.82238799999999</c:v>
                </c:pt>
                <c:pt idx="359">
                  <c:v>127.774124</c:v>
                </c:pt>
                <c:pt idx="360">
                  <c:v>132.24941999999999</c:v>
                </c:pt>
                <c:pt idx="361">
                  <c:v>134.20695499999999</c:v>
                </c:pt>
                <c:pt idx="362">
                  <c:v>136.44361900000001</c:v>
                </c:pt>
                <c:pt idx="363">
                  <c:v>136.74624600000001</c:v>
                </c:pt>
                <c:pt idx="364">
                  <c:v>136.12596099999999</c:v>
                </c:pt>
                <c:pt idx="365">
                  <c:v>138.089676</c:v>
                </c:pt>
                <c:pt idx="366">
                  <c:v>139.82286099999999</c:v>
                </c:pt>
                <c:pt idx="367">
                  <c:v>135.85266100000001</c:v>
                </c:pt>
                <c:pt idx="368">
                  <c:v>158.79542499999999</c:v>
                </c:pt>
                <c:pt idx="369">
                  <c:v>149.09245300000001</c:v>
                </c:pt>
                <c:pt idx="370">
                  <c:v>146.130844</c:v>
                </c:pt>
                <c:pt idx="371">
                  <c:v>149.554337</c:v>
                </c:pt>
                <c:pt idx="372">
                  <c:v>145.34617600000001</c:v>
                </c:pt>
                <c:pt idx="373">
                  <c:v>146.09837300000001</c:v>
                </c:pt>
                <c:pt idx="374">
                  <c:v>133.59887699999999</c:v>
                </c:pt>
                <c:pt idx="375">
                  <c:v>123.260216</c:v>
                </c:pt>
                <c:pt idx="376">
                  <c:v>122.100388</c:v>
                </c:pt>
                <c:pt idx="377">
                  <c:v>121.39020499999999</c:v>
                </c:pt>
                <c:pt idx="378">
                  <c:v>122.55360400000001</c:v>
                </c:pt>
                <c:pt idx="379">
                  <c:v>122.572289</c:v>
                </c:pt>
                <c:pt idx="380">
                  <c:v>121.298393</c:v>
                </c:pt>
                <c:pt idx="381">
                  <c:v>124.806488</c:v>
                </c:pt>
                <c:pt idx="382">
                  <c:v>119.430885</c:v>
                </c:pt>
                <c:pt idx="383">
                  <c:v>119.267746</c:v>
                </c:pt>
                <c:pt idx="384">
                  <c:v>104.535301</c:v>
                </c:pt>
                <c:pt idx="385">
                  <c:v>104.91928900000001</c:v>
                </c:pt>
                <c:pt idx="386">
                  <c:v>107.44352000000001</c:v>
                </c:pt>
                <c:pt idx="387">
                  <c:v>107.821602</c:v>
                </c:pt>
                <c:pt idx="388">
                  <c:v>107.49266799999999</c:v>
                </c:pt>
                <c:pt idx="389">
                  <c:v>110.43026</c:v>
                </c:pt>
                <c:pt idx="390">
                  <c:v>107.609787</c:v>
                </c:pt>
                <c:pt idx="391">
                  <c:v>107.06101200000001</c:v>
                </c:pt>
                <c:pt idx="392">
                  <c:v>108.907539</c:v>
                </c:pt>
                <c:pt idx="393">
                  <c:v>105.598213</c:v>
                </c:pt>
                <c:pt idx="394">
                  <c:v>106.589973</c:v>
                </c:pt>
                <c:pt idx="395">
                  <c:v>113.405289</c:v>
                </c:pt>
                <c:pt idx="396">
                  <c:v>116.488739</c:v>
                </c:pt>
                <c:pt idx="397">
                  <c:v>116.378342</c:v>
                </c:pt>
                <c:pt idx="398">
                  <c:v>117.36288500000001</c:v>
                </c:pt>
                <c:pt idx="399">
                  <c:v>117.452606</c:v>
                </c:pt>
                <c:pt idx="400">
                  <c:v>118.747551</c:v>
                </c:pt>
                <c:pt idx="401">
                  <c:v>117.15785200000001</c:v>
                </c:pt>
                <c:pt idx="402">
                  <c:v>119.47483099999999</c:v>
                </c:pt>
                <c:pt idx="403">
                  <c:v>124.51902</c:v>
                </c:pt>
                <c:pt idx="404">
                  <c:v>121.010262</c:v>
                </c:pt>
                <c:pt idx="405">
                  <c:v>123.74191999999999</c:v>
                </c:pt>
                <c:pt idx="406">
                  <c:v>123.54705800000001</c:v>
                </c:pt>
                <c:pt idx="407">
                  <c:v>122.032715</c:v>
                </c:pt>
                <c:pt idx="408">
                  <c:v>129.068726</c:v>
                </c:pt>
                <c:pt idx="409">
                  <c:v>116.89780399999999</c:v>
                </c:pt>
                <c:pt idx="410">
                  <c:v>125.96653000000001</c:v>
                </c:pt>
                <c:pt idx="411">
                  <c:v>127.54832500000001</c:v>
                </c:pt>
                <c:pt idx="412">
                  <c:v>128.62518299999999</c:v>
                </c:pt>
                <c:pt idx="413">
                  <c:v>150.80311599999999</c:v>
                </c:pt>
                <c:pt idx="414">
                  <c:v>150.359634</c:v>
                </c:pt>
                <c:pt idx="415">
                  <c:v>151.699219</c:v>
                </c:pt>
                <c:pt idx="416">
                  <c:v>157.74620100000001</c:v>
                </c:pt>
                <c:pt idx="417">
                  <c:v>155.63859600000001</c:v>
                </c:pt>
                <c:pt idx="418">
                  <c:v>154.58194</c:v>
                </c:pt>
                <c:pt idx="419">
                  <c:v>149.13500999999999</c:v>
                </c:pt>
                <c:pt idx="420">
                  <c:v>155.047684</c:v>
                </c:pt>
                <c:pt idx="421">
                  <c:v>140.819412</c:v>
                </c:pt>
                <c:pt idx="422">
                  <c:v>133.36827099999999</c:v>
                </c:pt>
                <c:pt idx="423">
                  <c:v>139.85945100000001</c:v>
                </c:pt>
                <c:pt idx="424">
                  <c:v>138.01834099999999</c:v>
                </c:pt>
                <c:pt idx="425">
                  <c:v>137.647018</c:v>
                </c:pt>
                <c:pt idx="426">
                  <c:v>116.575912</c:v>
                </c:pt>
                <c:pt idx="427">
                  <c:v>131.86563100000001</c:v>
                </c:pt>
                <c:pt idx="428">
                  <c:v>129.844345</c:v>
                </c:pt>
                <c:pt idx="429">
                  <c:v>140.23800700000001</c:v>
                </c:pt>
                <c:pt idx="430">
                  <c:v>130.76525899999999</c:v>
                </c:pt>
                <c:pt idx="431">
                  <c:v>116.75949900000001</c:v>
                </c:pt>
                <c:pt idx="432">
                  <c:v>109.49623099999999</c:v>
                </c:pt>
                <c:pt idx="433">
                  <c:v>116.21687300000001</c:v>
                </c:pt>
                <c:pt idx="434">
                  <c:v>101.26857800000001</c:v>
                </c:pt>
                <c:pt idx="435">
                  <c:v>101.11245700000001</c:v>
                </c:pt>
                <c:pt idx="436">
                  <c:v>95.133826999999997</c:v>
                </c:pt>
                <c:pt idx="437">
                  <c:v>85.262100000000004</c:v>
                </c:pt>
                <c:pt idx="438">
                  <c:v>84.440810999999997</c:v>
                </c:pt>
                <c:pt idx="439">
                  <c:v>84.308295999999999</c:v>
                </c:pt>
                <c:pt idx="440">
                  <c:v>86.539314000000005</c:v>
                </c:pt>
                <c:pt idx="441">
                  <c:v>90.593299999999999</c:v>
                </c:pt>
                <c:pt idx="442">
                  <c:v>88.945305000000005</c:v>
                </c:pt>
                <c:pt idx="443">
                  <c:v>91.685654</c:v>
                </c:pt>
                <c:pt idx="444">
                  <c:v>95.142059000000003</c:v>
                </c:pt>
                <c:pt idx="445">
                  <c:v>92.159637000000004</c:v>
                </c:pt>
                <c:pt idx="446">
                  <c:v>93.294562999999997</c:v>
                </c:pt>
                <c:pt idx="447">
                  <c:v>91.761054999999999</c:v>
                </c:pt>
                <c:pt idx="448">
                  <c:v>102.475555</c:v>
                </c:pt>
                <c:pt idx="449">
                  <c:v>110.21418799999999</c:v>
                </c:pt>
                <c:pt idx="450">
                  <c:v>108.92501799999999</c:v>
                </c:pt>
                <c:pt idx="451">
                  <c:v>116.388901</c:v>
                </c:pt>
                <c:pt idx="452">
                  <c:v>118.635559</c:v>
                </c:pt>
                <c:pt idx="453">
                  <c:v>113.171425</c:v>
                </c:pt>
                <c:pt idx="454">
                  <c:v>117.542648</c:v>
                </c:pt>
                <c:pt idx="455">
                  <c:v>122.43800400000001</c:v>
                </c:pt>
                <c:pt idx="456">
                  <c:v>110.010002</c:v>
                </c:pt>
                <c:pt idx="457">
                  <c:v>108.334999</c:v>
                </c:pt>
                <c:pt idx="458">
                  <c:v>116.449997</c:v>
                </c:pt>
                <c:pt idx="459">
                  <c:v>113.49400300000001</c:v>
                </c:pt>
                <c:pt idx="460">
                  <c:v>123.295998</c:v>
                </c:pt>
                <c:pt idx="461">
                  <c:v>126.706001</c:v>
                </c:pt>
                <c:pt idx="462">
                  <c:v>136.70100400000001</c:v>
                </c:pt>
                <c:pt idx="463">
                  <c:v>130.33900499999999</c:v>
                </c:pt>
                <c:pt idx="464">
                  <c:v>149.175003</c:v>
                </c:pt>
                <c:pt idx="465">
                  <c:v>177.067001</c:v>
                </c:pt>
                <c:pt idx="466">
                  <c:v>174.00100699999999</c:v>
                </c:pt>
                <c:pt idx="467">
                  <c:v>175.17700199999999</c:v>
                </c:pt>
                <c:pt idx="468">
                  <c:v>180.80600000000001</c:v>
                </c:pt>
                <c:pt idx="469">
                  <c:v>181.39700300000001</c:v>
                </c:pt>
                <c:pt idx="470">
                  <c:v>206.82600400000001</c:v>
                </c:pt>
                <c:pt idx="471">
                  <c:v>210.41799900000001</c:v>
                </c:pt>
                <c:pt idx="472">
                  <c:v>211.33999600000001</c:v>
                </c:pt>
                <c:pt idx="473">
                  <c:v>212.533005</c:v>
                </c:pt>
                <c:pt idx="474">
                  <c:v>210.074005</c:v>
                </c:pt>
                <c:pt idx="475">
                  <c:v>212.23100299999999</c:v>
                </c:pt>
                <c:pt idx="476">
                  <c:v>217.182999</c:v>
                </c:pt>
                <c:pt idx="477">
                  <c:v>218.45199600000001</c:v>
                </c:pt>
                <c:pt idx="478">
                  <c:v>209.091003</c:v>
                </c:pt>
                <c:pt idx="479">
                  <c:v>207.48599200000001</c:v>
                </c:pt>
                <c:pt idx="480">
                  <c:v>200.18600499999999</c:v>
                </c:pt>
                <c:pt idx="481">
                  <c:v>200.634995</c:v>
                </c:pt>
                <c:pt idx="482">
                  <c:v>198.871994</c:v>
                </c:pt>
                <c:pt idx="483">
                  <c:v>197.38099700000001</c:v>
                </c:pt>
                <c:pt idx="484">
                  <c:v>197.55600000000001</c:v>
                </c:pt>
                <c:pt idx="485">
                  <c:v>197.246994</c:v>
                </c:pt>
                <c:pt idx="486">
                  <c:v>205.36599699999999</c:v>
                </c:pt>
                <c:pt idx="487">
                  <c:v>204.21000699999999</c:v>
                </c:pt>
                <c:pt idx="488">
                  <c:v>203.32899499999999</c:v>
                </c:pt>
                <c:pt idx="489">
                  <c:v>202.71899400000001</c:v>
                </c:pt>
                <c:pt idx="490">
                  <c:v>203.85200499999999</c:v>
                </c:pt>
                <c:pt idx="491">
                  <c:v>204.33599899999999</c:v>
                </c:pt>
                <c:pt idx="492">
                  <c:v>204.044006</c:v>
                </c:pt>
                <c:pt idx="493">
                  <c:v>205.141998</c:v>
                </c:pt>
                <c:pt idx="494">
                  <c:v>205.429993</c:v>
                </c:pt>
                <c:pt idx="495">
                  <c:v>203.72700499999999</c:v>
                </c:pt>
                <c:pt idx="496">
                  <c:v>203.35200499999999</c:v>
                </c:pt>
                <c:pt idx="497">
                  <c:v>207.08299299999999</c:v>
                </c:pt>
                <c:pt idx="498">
                  <c:v>210.11999499999999</c:v>
                </c:pt>
                <c:pt idx="499">
                  <c:v>209.70399499999999</c:v>
                </c:pt>
                <c:pt idx="500">
                  <c:v>195.71499600000001</c:v>
                </c:pt>
                <c:pt idx="501">
                  <c:v>199.841003</c:v>
                </c:pt>
                <c:pt idx="502">
                  <c:v>196.72700499999999</c:v>
                </c:pt>
                <c:pt idx="503">
                  <c:v>189.49899300000001</c:v>
                </c:pt>
                <c:pt idx="504">
                  <c:v>225.76899700000001</c:v>
                </c:pt>
                <c:pt idx="505">
                  <c:v>227.98199500000001</c:v>
                </c:pt>
                <c:pt idx="506">
                  <c:v>229.25500500000001</c:v>
                </c:pt>
                <c:pt idx="507">
                  <c:v>226.11900299999999</c:v>
                </c:pt>
                <c:pt idx="508">
                  <c:v>225.11999499999999</c:v>
                </c:pt>
                <c:pt idx="509">
                  <c:v>227.600998</c:v>
                </c:pt>
                <c:pt idx="510">
                  <c:v>222.21800200000001</c:v>
                </c:pt>
                <c:pt idx="511">
                  <c:v>220.48899800000001</c:v>
                </c:pt>
                <c:pt idx="512">
                  <c:v>227.18100000000001</c:v>
                </c:pt>
                <c:pt idx="513">
                  <c:v>230.76800499999999</c:v>
                </c:pt>
                <c:pt idx="514">
                  <c:v>232.848007</c:v>
                </c:pt>
                <c:pt idx="515">
                  <c:v>231.634995</c:v>
                </c:pt>
                <c:pt idx="516">
                  <c:v>222.401993</c:v>
                </c:pt>
                <c:pt idx="517">
                  <c:v>228.49400299999999</c:v>
                </c:pt>
                <c:pt idx="518">
                  <c:v>215.84700000000001</c:v>
                </c:pt>
                <c:pt idx="519">
                  <c:v>218.50500500000001</c:v>
                </c:pt>
                <c:pt idx="520">
                  <c:v>228.729996</c:v>
                </c:pt>
                <c:pt idx="521">
                  <c:v>244.33000200000001</c:v>
                </c:pt>
                <c:pt idx="522">
                  <c:v>240.479996</c:v>
                </c:pt>
                <c:pt idx="523">
                  <c:v>246.584</c:v>
                </c:pt>
                <c:pt idx="524">
                  <c:v>224.591003</c:v>
                </c:pt>
                <c:pt idx="525">
                  <c:v>209.96899400000001</c:v>
                </c:pt>
                <c:pt idx="526">
                  <c:v>209.97500600000001</c:v>
                </c:pt>
                <c:pt idx="527">
                  <c:v>197.875</c:v>
                </c:pt>
                <c:pt idx="528">
                  <c:v>220.58900499999999</c:v>
                </c:pt>
                <c:pt idx="529">
                  <c:v>223.074005</c:v>
                </c:pt>
                <c:pt idx="530">
                  <c:v>211.74899300000001</c:v>
                </c:pt>
                <c:pt idx="531">
                  <c:v>211.354004</c:v>
                </c:pt>
                <c:pt idx="532">
                  <c:v>183.330994</c:v>
                </c:pt>
                <c:pt idx="533">
                  <c:v>185.06599399999999</c:v>
                </c:pt>
                <c:pt idx="534">
                  <c:v>197.07899499999999</c:v>
                </c:pt>
                <c:pt idx="535">
                  <c:v>196.92399599999999</c:v>
                </c:pt>
                <c:pt idx="536">
                  <c:v>197.95100400000001</c:v>
                </c:pt>
                <c:pt idx="537">
                  <c:v>217.203003</c:v>
                </c:pt>
                <c:pt idx="538">
                  <c:v>230.21499600000001</c:v>
                </c:pt>
                <c:pt idx="539">
                  <c:v>232.330994</c:v>
                </c:pt>
                <c:pt idx="540">
                  <c:v>285.72299199999998</c:v>
                </c:pt>
                <c:pt idx="541">
                  <c:v>289.25900300000001</c:v>
                </c:pt>
                <c:pt idx="542">
                  <c:v>294.37100199999998</c:v>
                </c:pt>
                <c:pt idx="543">
                  <c:v>295.341003</c:v>
                </c:pt>
                <c:pt idx="544">
                  <c:v>283.00399800000002</c:v>
                </c:pt>
                <c:pt idx="545">
                  <c:v>284.10501099999999</c:v>
                </c:pt>
                <c:pt idx="546">
                  <c:v>289.31201199999998</c:v>
                </c:pt>
                <c:pt idx="547">
                  <c:v>296.49899299999998</c:v>
                </c:pt>
                <c:pt idx="548">
                  <c:v>285.60299700000002</c:v>
                </c:pt>
                <c:pt idx="549">
                  <c:v>275.19699100000003</c:v>
                </c:pt>
                <c:pt idx="550">
                  <c:v>279.64599600000003</c:v>
                </c:pt>
                <c:pt idx="551">
                  <c:v>282.96701000000002</c:v>
                </c:pt>
                <c:pt idx="552">
                  <c:v>277.10400399999997</c:v>
                </c:pt>
                <c:pt idx="553">
                  <c:v>271.341003</c:v>
                </c:pt>
                <c:pt idx="554">
                  <c:v>281.94400000000002</c:v>
                </c:pt>
                <c:pt idx="555">
                  <c:v>274.31500199999999</c:v>
                </c:pt>
                <c:pt idx="556">
                  <c:v>300.83401500000002</c:v>
                </c:pt>
                <c:pt idx="557">
                  <c:v>295.81201199999998</c:v>
                </c:pt>
                <c:pt idx="558">
                  <c:v>315.72900399999997</c:v>
                </c:pt>
                <c:pt idx="559">
                  <c:v>288.04599000000002</c:v>
                </c:pt>
                <c:pt idx="560">
                  <c:v>282.364014</c:v>
                </c:pt>
                <c:pt idx="561">
                  <c:v>278.932007</c:v>
                </c:pt>
                <c:pt idx="562">
                  <c:v>286.49499500000002</c:v>
                </c:pt>
                <c:pt idx="563">
                  <c:v>319.57000699999998</c:v>
                </c:pt>
                <c:pt idx="564">
                  <c:v>322.11200000000002</c:v>
                </c:pt>
                <c:pt idx="565">
                  <c:v>334.175995</c:v>
                </c:pt>
                <c:pt idx="566">
                  <c:v>365.58801299999999</c:v>
                </c:pt>
                <c:pt idx="567">
                  <c:v>356.61300699999998</c:v>
                </c:pt>
                <c:pt idx="568">
                  <c:v>380.21499599999999</c:v>
                </c:pt>
                <c:pt idx="569">
                  <c:v>406.65798999999998</c:v>
                </c:pt>
                <c:pt idx="570">
                  <c:v>410.51599099999999</c:v>
                </c:pt>
                <c:pt idx="571">
                  <c:v>407.25201399999997</c:v>
                </c:pt>
                <c:pt idx="572">
                  <c:v>418.26199300000002</c:v>
                </c:pt>
                <c:pt idx="573">
                  <c:v>412.62100199999998</c:v>
                </c:pt>
                <c:pt idx="574">
                  <c:v>420.74700899999999</c:v>
                </c:pt>
                <c:pt idx="575">
                  <c:v>433.86700400000001</c:v>
                </c:pt>
                <c:pt idx="576">
                  <c:v>457.08099399999998</c:v>
                </c:pt>
                <c:pt idx="577">
                  <c:v>466.665009</c:v>
                </c:pt>
                <c:pt idx="578">
                  <c:v>466.89801</c:v>
                </c:pt>
                <c:pt idx="579">
                  <c:v>469.66598499999998</c:v>
                </c:pt>
                <c:pt idx="580">
                  <c:v>464.03698700000001</c:v>
                </c:pt>
                <c:pt idx="581">
                  <c:v>472.49301100000002</c:v>
                </c:pt>
                <c:pt idx="582">
                  <c:v>479.37298600000003</c:v>
                </c:pt>
                <c:pt idx="583">
                  <c:v>450.85299700000002</c:v>
                </c:pt>
                <c:pt idx="584">
                  <c:v>459.65701300000001</c:v>
                </c:pt>
                <c:pt idx="585">
                  <c:v>462.43600500000002</c:v>
                </c:pt>
                <c:pt idx="586">
                  <c:v>450.69799799999998</c:v>
                </c:pt>
                <c:pt idx="587">
                  <c:v>469.618988</c:v>
                </c:pt>
                <c:pt idx="588">
                  <c:v>480.51299999999998</c:v>
                </c:pt>
                <c:pt idx="589">
                  <c:v>501.00201399999997</c:v>
                </c:pt>
                <c:pt idx="590">
                  <c:v>480.65798999999998</c:v>
                </c:pt>
                <c:pt idx="591">
                  <c:v>449.85000600000001</c:v>
                </c:pt>
                <c:pt idx="592">
                  <c:v>436.08599900000002</c:v>
                </c:pt>
                <c:pt idx="593">
                  <c:v>434.02700800000002</c:v>
                </c:pt>
                <c:pt idx="594">
                  <c:v>430.074005</c:v>
                </c:pt>
                <c:pt idx="595">
                  <c:v>446.51800500000002</c:v>
                </c:pt>
                <c:pt idx="596">
                  <c:v>434.42401100000001</c:v>
                </c:pt>
                <c:pt idx="597">
                  <c:v>476.682007</c:v>
                </c:pt>
                <c:pt idx="598">
                  <c:v>489.118988</c:v>
                </c:pt>
                <c:pt idx="599">
                  <c:v>491.66000400000001</c:v>
                </c:pt>
                <c:pt idx="600">
                  <c:v>474.01199300000002</c:v>
                </c:pt>
                <c:pt idx="601">
                  <c:v>474.41198700000001</c:v>
                </c:pt>
                <c:pt idx="602">
                  <c:v>467.317993</c:v>
                </c:pt>
                <c:pt idx="603">
                  <c:v>464.19500699999998</c:v>
                </c:pt>
                <c:pt idx="604">
                  <c:v>475.34698500000002</c:v>
                </c:pt>
                <c:pt idx="605">
                  <c:v>453.91799900000001</c:v>
                </c:pt>
                <c:pt idx="606">
                  <c:v>455.17999300000002</c:v>
                </c:pt>
                <c:pt idx="607">
                  <c:v>436.00900300000001</c:v>
                </c:pt>
                <c:pt idx="608">
                  <c:v>422.36498999999998</c:v>
                </c:pt>
                <c:pt idx="609">
                  <c:v>442.36498999999998</c:v>
                </c:pt>
                <c:pt idx="610">
                  <c:v>432.77200299999998</c:v>
                </c:pt>
                <c:pt idx="611">
                  <c:v>460.30999800000001</c:v>
                </c:pt>
                <c:pt idx="612">
                  <c:v>457.67199699999998</c:v>
                </c:pt>
                <c:pt idx="613">
                  <c:v>474.51998900000001</c:v>
                </c:pt>
                <c:pt idx="614">
                  <c:v>465.81698599999999</c:v>
                </c:pt>
                <c:pt idx="615">
                  <c:v>527.36700399999995</c:v>
                </c:pt>
                <c:pt idx="616">
                  <c:v>536.26800500000002</c:v>
                </c:pt>
                <c:pt idx="617">
                  <c:v>537.95696999999996</c:v>
                </c:pt>
                <c:pt idx="618">
                  <c:v>518.89099099999999</c:v>
                </c:pt>
                <c:pt idx="619">
                  <c:v>500.44799799999998</c:v>
                </c:pt>
                <c:pt idx="620">
                  <c:v>499.641998</c:v>
                </c:pt>
                <c:pt idx="621">
                  <c:v>491.00399800000002</c:v>
                </c:pt>
                <c:pt idx="622">
                  <c:v>519.74200399999995</c:v>
                </c:pt>
                <c:pt idx="623">
                  <c:v>477.493988</c:v>
                </c:pt>
                <c:pt idx="624">
                  <c:v>496.84298699999999</c:v>
                </c:pt>
                <c:pt idx="625">
                  <c:v>533.283997</c:v>
                </c:pt>
                <c:pt idx="626">
                  <c:v>526.47900400000003</c:v>
                </c:pt>
                <c:pt idx="627">
                  <c:v>597.56201199999998</c:v>
                </c:pt>
                <c:pt idx="628">
                  <c:v>601.07702600000005</c:v>
                </c:pt>
                <c:pt idx="629">
                  <c:v>605.18701199999998</c:v>
                </c:pt>
                <c:pt idx="630">
                  <c:v>607.12402299999997</c:v>
                </c:pt>
                <c:pt idx="631">
                  <c:v>609.30297900000005</c:v>
                </c:pt>
                <c:pt idx="632">
                  <c:v>592.98498500000005</c:v>
                </c:pt>
                <c:pt idx="633">
                  <c:v>618.328979</c:v>
                </c:pt>
                <c:pt idx="634">
                  <c:v>591.80798300000004</c:v>
                </c:pt>
                <c:pt idx="635">
                  <c:v>580.04303000000004</c:v>
                </c:pt>
                <c:pt idx="636">
                  <c:v>577.64502000000005</c:v>
                </c:pt>
                <c:pt idx="637">
                  <c:v>559.59002699999996</c:v>
                </c:pt>
                <c:pt idx="638">
                  <c:v>565.38800000000003</c:v>
                </c:pt>
                <c:pt idx="639">
                  <c:v>516.03601100000003</c:v>
                </c:pt>
                <c:pt idx="640">
                  <c:v>572.66803000000004</c:v>
                </c:pt>
                <c:pt idx="641">
                  <c:v>587.28002900000001</c:v>
                </c:pt>
                <c:pt idx="642">
                  <c:v>586.73400900000001</c:v>
                </c:pt>
                <c:pt idx="643">
                  <c:v>601.75500499999998</c:v>
                </c:pt>
                <c:pt idx="644">
                  <c:v>583.58502199999998</c:v>
                </c:pt>
                <c:pt idx="645">
                  <c:v>647.74102800000003</c:v>
                </c:pt>
                <c:pt idx="646">
                  <c:v>699.22198500000002</c:v>
                </c:pt>
                <c:pt idx="647">
                  <c:v>715.36901899999998</c:v>
                </c:pt>
                <c:pt idx="648">
                  <c:v>696.53002900000001</c:v>
                </c:pt>
                <c:pt idx="649">
                  <c:v>694.36700399999995</c:v>
                </c:pt>
                <c:pt idx="650">
                  <c:v>672.65698199999997</c:v>
                </c:pt>
                <c:pt idx="651">
                  <c:v>707.04998799999998</c:v>
                </c:pt>
                <c:pt idx="652">
                  <c:v>708.87097200000005</c:v>
                </c:pt>
                <c:pt idx="653">
                  <c:v>730.54901099999995</c:v>
                </c:pt>
                <c:pt idx="654">
                  <c:v>733.49597200000005</c:v>
                </c:pt>
                <c:pt idx="655">
                  <c:v>686.04797399999995</c:v>
                </c:pt>
                <c:pt idx="656">
                  <c:v>679.58599900000002</c:v>
                </c:pt>
                <c:pt idx="657">
                  <c:v>727.27697799999999</c:v>
                </c:pt>
                <c:pt idx="658">
                  <c:v>752.27502400000003</c:v>
                </c:pt>
                <c:pt idx="659">
                  <c:v>752.85699499999998</c:v>
                </c:pt>
                <c:pt idx="660">
                  <c:v>753.72497599999997</c:v>
                </c:pt>
                <c:pt idx="661">
                  <c:v>792.31097399999999</c:v>
                </c:pt>
                <c:pt idx="662">
                  <c:v>816.11999500000002</c:v>
                </c:pt>
                <c:pt idx="663">
                  <c:v>785.62402299999997</c:v>
                </c:pt>
                <c:pt idx="664">
                  <c:v>779.54303000000004</c:v>
                </c:pt>
                <c:pt idx="665">
                  <c:v>687.14898700000003</c:v>
                </c:pt>
                <c:pt idx="666">
                  <c:v>673.612976</c:v>
                </c:pt>
                <c:pt idx="667">
                  <c:v>669.92401099999995</c:v>
                </c:pt>
                <c:pt idx="668">
                  <c:v>688.88098100000002</c:v>
                </c:pt>
                <c:pt idx="669">
                  <c:v>683.67797900000005</c:v>
                </c:pt>
                <c:pt idx="670">
                  <c:v>647.03198199999997</c:v>
                </c:pt>
                <c:pt idx="671">
                  <c:v>662.80902100000003</c:v>
                </c:pt>
                <c:pt idx="672">
                  <c:v>615.41601600000001</c:v>
                </c:pt>
                <c:pt idx="673">
                  <c:v>708.15801999999996</c:v>
                </c:pt>
                <c:pt idx="674">
                  <c:v>642.54797399999995</c:v>
                </c:pt>
                <c:pt idx="675">
                  <c:v>621.85998500000005</c:v>
                </c:pt>
                <c:pt idx="676">
                  <c:v>605.39502000000005</c:v>
                </c:pt>
                <c:pt idx="677">
                  <c:v>615.71801800000003</c:v>
                </c:pt>
                <c:pt idx="678">
                  <c:v>567.88897699999995</c:v>
                </c:pt>
                <c:pt idx="679">
                  <c:v>524.78900099999998</c:v>
                </c:pt>
                <c:pt idx="680">
                  <c:v>502.89401199999998</c:v>
                </c:pt>
                <c:pt idx="681">
                  <c:v>511.14700299999998</c:v>
                </c:pt>
                <c:pt idx="682">
                  <c:v>531.70202600000005</c:v>
                </c:pt>
                <c:pt idx="683">
                  <c:v>501.47799700000002</c:v>
                </c:pt>
                <c:pt idx="684">
                  <c:v>492.73498499999999</c:v>
                </c:pt>
                <c:pt idx="685">
                  <c:v>492.94101000000001</c:v>
                </c:pt>
                <c:pt idx="686">
                  <c:v>430.540009</c:v>
                </c:pt>
                <c:pt idx="687">
                  <c:v>414.24301100000002</c:v>
                </c:pt>
                <c:pt idx="688">
                  <c:v>398.52600100000001</c:v>
                </c:pt>
                <c:pt idx="689">
                  <c:v>400.50799599999999</c:v>
                </c:pt>
                <c:pt idx="690">
                  <c:v>385.31399499999998</c:v>
                </c:pt>
                <c:pt idx="691">
                  <c:v>370.28500400000001</c:v>
                </c:pt>
                <c:pt idx="692">
                  <c:v>383.23199499999998</c:v>
                </c:pt>
                <c:pt idx="693">
                  <c:v>380.54299900000001</c:v>
                </c:pt>
                <c:pt idx="694">
                  <c:v>416.89300500000002</c:v>
                </c:pt>
                <c:pt idx="695">
                  <c:v>386.42498799999998</c:v>
                </c:pt>
                <c:pt idx="696">
                  <c:v>379.60699499999998</c:v>
                </c:pt>
                <c:pt idx="697">
                  <c:v>396.45700099999999</c:v>
                </c:pt>
                <c:pt idx="698">
                  <c:v>394.64498900000001</c:v>
                </c:pt>
                <c:pt idx="699">
                  <c:v>385.96798699999999</c:v>
                </c:pt>
                <c:pt idx="700">
                  <c:v>446.27899200000002</c:v>
                </c:pt>
                <c:pt idx="701">
                  <c:v>450.11599699999999</c:v>
                </c:pt>
                <c:pt idx="702">
                  <c:v>489.95098899999999</c:v>
                </c:pt>
                <c:pt idx="703">
                  <c:v>524.28698699999995</c:v>
                </c:pt>
                <c:pt idx="704">
                  <c:v>526.43902600000001</c:v>
                </c:pt>
                <c:pt idx="705">
                  <c:v>539.61901899999998</c:v>
                </c:pt>
                <c:pt idx="706">
                  <c:v>539.70202600000005</c:v>
                </c:pt>
                <c:pt idx="707">
                  <c:v>561.73199499999998</c:v>
                </c:pt>
                <c:pt idx="708">
                  <c:v>557.17498799999998</c:v>
                </c:pt>
                <c:pt idx="709">
                  <c:v>556.72601299999997</c:v>
                </c:pt>
                <c:pt idx="710">
                  <c:v>538.64398200000005</c:v>
                </c:pt>
                <c:pt idx="711">
                  <c:v>552.77899200000002</c:v>
                </c:pt>
                <c:pt idx="712">
                  <c:v>601.66601600000001</c:v>
                </c:pt>
                <c:pt idx="713">
                  <c:v>611.30401600000005</c:v>
                </c:pt>
                <c:pt idx="714">
                  <c:v>614.29101600000001</c:v>
                </c:pt>
                <c:pt idx="715">
                  <c:v>690.82702600000005</c:v>
                </c:pt>
                <c:pt idx="716">
                  <c:v>699.83099400000003</c:v>
                </c:pt>
                <c:pt idx="717">
                  <c:v>723.33898899999997</c:v>
                </c:pt>
                <c:pt idx="718">
                  <c:v>686.89001499999995</c:v>
                </c:pt>
                <c:pt idx="719">
                  <c:v>728.91601600000001</c:v>
                </c:pt>
                <c:pt idx="720">
                  <c:v>704.59600799999998</c:v>
                </c:pt>
                <c:pt idx="721">
                  <c:v>752.83099400000003</c:v>
                </c:pt>
                <c:pt idx="722">
                  <c:v>816.95098900000005</c:v>
                </c:pt>
                <c:pt idx="723">
                  <c:v>853.68402100000003</c:v>
                </c:pt>
                <c:pt idx="724">
                  <c:v>866.67797900000005</c:v>
                </c:pt>
                <c:pt idx="725">
                  <c:v>857.22497599999997</c:v>
                </c:pt>
                <c:pt idx="726">
                  <c:v>856.853027</c:v>
                </c:pt>
                <c:pt idx="727">
                  <c:v>872.20001200000002</c:v>
                </c:pt>
                <c:pt idx="728">
                  <c:v>855.19897500000002</c:v>
                </c:pt>
                <c:pt idx="729">
                  <c:v>878.26501499999995</c:v>
                </c:pt>
                <c:pt idx="730">
                  <c:v>869.31500200000005</c:v>
                </c:pt>
                <c:pt idx="731">
                  <c:v>844.80999799999995</c:v>
                </c:pt>
                <c:pt idx="732">
                  <c:v>840.51501499999995</c:v>
                </c:pt>
                <c:pt idx="733">
                  <c:v>864.18902600000001</c:v>
                </c:pt>
                <c:pt idx="734">
                  <c:v>812.84497099999999</c:v>
                </c:pt>
                <c:pt idx="735">
                  <c:v>849.97100799999998</c:v>
                </c:pt>
                <c:pt idx="736">
                  <c:v>895.37097200000005</c:v>
                </c:pt>
                <c:pt idx="737">
                  <c:v>943.86499000000003</c:v>
                </c:pt>
                <c:pt idx="738">
                  <c:v>923.921021</c:v>
                </c:pt>
                <c:pt idx="739">
                  <c:v>974.11499000000003</c:v>
                </c:pt>
                <c:pt idx="740">
                  <c:v>944.21002199999998</c:v>
                </c:pt>
                <c:pt idx="741">
                  <c:v>936.97601299999997</c:v>
                </c:pt>
                <c:pt idx="742">
                  <c:v>923.56097399999999</c:v>
                </c:pt>
                <c:pt idx="743">
                  <c:v>845.25799600000005</c:v>
                </c:pt>
                <c:pt idx="744">
                  <c:v>868.70696999999996</c:v>
                </c:pt>
                <c:pt idx="745">
                  <c:v>814.65997300000004</c:v>
                </c:pt>
                <c:pt idx="746">
                  <c:v>860.41497800000002</c:v>
                </c:pt>
                <c:pt idx="747">
                  <c:v>883.86499000000003</c:v>
                </c:pt>
                <c:pt idx="748">
                  <c:v>817.807007</c:v>
                </c:pt>
                <c:pt idx="749">
                  <c:v>757.067993</c:v>
                </c:pt>
                <c:pt idx="750">
                  <c:v>793.12200900000005</c:v>
                </c:pt>
                <c:pt idx="751">
                  <c:v>697.95098900000005</c:v>
                </c:pt>
                <c:pt idx="752">
                  <c:v>834.682007</c:v>
                </c:pt>
                <c:pt idx="753">
                  <c:v>964.01898200000005</c:v>
                </c:pt>
                <c:pt idx="754">
                  <c:v>915.78497300000004</c:v>
                </c:pt>
                <c:pt idx="755">
                  <c:v>1036.790039</c:v>
                </c:pt>
                <c:pt idx="756">
                  <c:v>1118.3100589999999</c:v>
                </c:pt>
                <c:pt idx="757">
                  <c:v>1071.130005</c:v>
                </c:pt>
                <c:pt idx="758">
                  <c:v>1182.3599850000001</c:v>
                </c:pt>
                <c:pt idx="759">
                  <c:v>1246.01001</c:v>
                </c:pt>
                <c:pt idx="760">
                  <c:v>1107.0699460000001</c:v>
                </c:pt>
                <c:pt idx="761">
                  <c:v>1055.170044</c:v>
                </c:pt>
                <c:pt idx="762">
                  <c:v>1056.030029</c:v>
                </c:pt>
                <c:pt idx="763">
                  <c:v>1058.780029</c:v>
                </c:pt>
                <c:pt idx="764">
                  <c:v>986.22900400000003</c:v>
                </c:pt>
                <c:pt idx="765">
                  <c:v>1003.26001</c:v>
                </c:pt>
                <c:pt idx="766">
                  <c:v>1049.579956</c:v>
                </c:pt>
                <c:pt idx="767">
                  <c:v>1155.150024</c:v>
                </c:pt>
                <c:pt idx="768">
                  <c:v>1039.099976</c:v>
                </c:pt>
                <c:pt idx="769">
                  <c:v>1036.280029</c:v>
                </c:pt>
                <c:pt idx="770">
                  <c:v>1014.25</c:v>
                </c:pt>
                <c:pt idx="771">
                  <c:v>1053.6899410000001</c:v>
                </c:pt>
                <c:pt idx="772">
                  <c:v>1291.920044</c:v>
                </c:pt>
                <c:pt idx="773">
                  <c:v>1366.7700199999999</c:v>
                </c:pt>
                <c:pt idx="774">
                  <c:v>1396.420044</c:v>
                </c:pt>
                <c:pt idx="775">
                  <c:v>1273.1999510000001</c:v>
                </c:pt>
                <c:pt idx="776">
                  <c:v>1154.9300539999999</c:v>
                </c:pt>
                <c:pt idx="777">
                  <c:v>1255.8199460000001</c:v>
                </c:pt>
                <c:pt idx="778">
                  <c:v>1299.73999</c:v>
                </c:pt>
                <c:pt idx="779">
                  <c:v>1148.530029</c:v>
                </c:pt>
                <c:pt idx="780">
                  <c:v>1153.170044</c:v>
                </c:pt>
                <c:pt idx="781">
                  <c:v>1041.6800539999999</c:v>
                </c:pt>
                <c:pt idx="782">
                  <c:v>997.71997099999999</c:v>
                </c:pt>
                <c:pt idx="783">
                  <c:v>980.92199700000003</c:v>
                </c:pt>
                <c:pt idx="784">
                  <c:v>962.71997099999999</c:v>
                </c:pt>
                <c:pt idx="785">
                  <c:v>884.44397000000004</c:v>
                </c:pt>
                <c:pt idx="786">
                  <c:v>772.64099099999999</c:v>
                </c:pt>
                <c:pt idx="787">
                  <c:v>756.73297100000002</c:v>
                </c:pt>
                <c:pt idx="788">
                  <c:v>717.25701900000001</c:v>
                </c:pt>
                <c:pt idx="789">
                  <c:v>753.59198000000004</c:v>
                </c:pt>
                <c:pt idx="790">
                  <c:v>737.02301</c:v>
                </c:pt>
                <c:pt idx="791">
                  <c:v>762.84198000000004</c:v>
                </c:pt>
                <c:pt idx="792">
                  <c:v>773.83599900000002</c:v>
                </c:pt>
                <c:pt idx="793">
                  <c:v>765.83398399999999</c:v>
                </c:pt>
                <c:pt idx="794">
                  <c:v>694.14801</c:v>
                </c:pt>
                <c:pt idx="795">
                  <c:v>719.387024</c:v>
                </c:pt>
                <c:pt idx="796">
                  <c:v>674.85998500000005</c:v>
                </c:pt>
                <c:pt idx="797">
                  <c:v>821.06298800000002</c:v>
                </c:pt>
                <c:pt idx="798">
                  <c:v>819.08599900000002</c:v>
                </c:pt>
                <c:pt idx="799">
                  <c:v>826.82299799999998</c:v>
                </c:pt>
                <c:pt idx="800">
                  <c:v>794.64502000000005</c:v>
                </c:pt>
                <c:pt idx="801">
                  <c:v>719.97497599999997</c:v>
                </c:pt>
                <c:pt idx="802">
                  <c:v>696.20898399999999</c:v>
                </c:pt>
                <c:pt idx="803">
                  <c:v>684.44799799999998</c:v>
                </c:pt>
                <c:pt idx="804">
                  <c:v>695.81597899999997</c:v>
                </c:pt>
                <c:pt idx="805">
                  <c:v>702.76702899999998</c:v>
                </c:pt>
                <c:pt idx="806">
                  <c:v>651.43102999999996</c:v>
                </c:pt>
                <c:pt idx="807">
                  <c:v>515.135986</c:v>
                </c:pt>
                <c:pt idx="808">
                  <c:v>441.72100799999998</c:v>
                </c:pt>
                <c:pt idx="809">
                  <c:v>473.50201399999997</c:v>
                </c:pt>
                <c:pt idx="810">
                  <c:v>456.03100599999999</c:v>
                </c:pt>
                <c:pt idx="811">
                  <c:v>434.40798999999998</c:v>
                </c:pt>
                <c:pt idx="812">
                  <c:v>428.58801299999999</c:v>
                </c:pt>
                <c:pt idx="813">
                  <c:v>463.28100599999999</c:v>
                </c:pt>
                <c:pt idx="814">
                  <c:v>470.20400999999998</c:v>
                </c:pt>
                <c:pt idx="815">
                  <c:v>465.85299700000002</c:v>
                </c:pt>
                <c:pt idx="816">
                  <c:v>463.449005</c:v>
                </c:pt>
                <c:pt idx="817">
                  <c:v>466.540009</c:v>
                </c:pt>
                <c:pt idx="818">
                  <c:v>447.114014</c:v>
                </c:pt>
                <c:pt idx="819">
                  <c:v>427.52301</c:v>
                </c:pt>
                <c:pt idx="820">
                  <c:v>472.90200800000002</c:v>
                </c:pt>
                <c:pt idx="821">
                  <c:v>480.35501099999999</c:v>
                </c:pt>
                <c:pt idx="822">
                  <c:v>471.32998700000002</c:v>
                </c:pt>
                <c:pt idx="823">
                  <c:v>466.27600100000001</c:v>
                </c:pt>
                <c:pt idx="824">
                  <c:v>474.91101099999997</c:v>
                </c:pt>
                <c:pt idx="825">
                  <c:v>410.16598499999998</c:v>
                </c:pt>
                <c:pt idx="826">
                  <c:v>380.65200800000002</c:v>
                </c:pt>
                <c:pt idx="827">
                  <c:v>360.40100100000001</c:v>
                </c:pt>
                <c:pt idx="828">
                  <c:v>366.73001099999999</c:v>
                </c:pt>
                <c:pt idx="829">
                  <c:v>354.385986</c:v>
                </c:pt>
                <c:pt idx="830">
                  <c:v>347.61200000000002</c:v>
                </c:pt>
                <c:pt idx="831">
                  <c:v>332.39401199999998</c:v>
                </c:pt>
                <c:pt idx="832">
                  <c:v>330.92401100000001</c:v>
                </c:pt>
                <c:pt idx="833">
                  <c:v>333.35699499999998</c:v>
                </c:pt>
                <c:pt idx="834">
                  <c:v>337.631012</c:v>
                </c:pt>
                <c:pt idx="835">
                  <c:v>316.716003</c:v>
                </c:pt>
                <c:pt idx="836">
                  <c:v>307.90798999999998</c:v>
                </c:pt>
                <c:pt idx="837">
                  <c:v>314.68099999999998</c:v>
                </c:pt>
                <c:pt idx="838">
                  <c:v>299.25299100000001</c:v>
                </c:pt>
                <c:pt idx="839">
                  <c:v>320.88400300000001</c:v>
                </c:pt>
                <c:pt idx="840">
                  <c:v>309.07000699999998</c:v>
                </c:pt>
                <c:pt idx="841">
                  <c:v>294.658997</c:v>
                </c:pt>
                <c:pt idx="842">
                  <c:v>298.891998</c:v>
                </c:pt>
                <c:pt idx="843">
                  <c:v>296.26299999999998</c:v>
                </c:pt>
                <c:pt idx="844">
                  <c:v>300.46899400000001</c:v>
                </c:pt>
                <c:pt idx="845">
                  <c:v>305.71099900000002</c:v>
                </c:pt>
                <c:pt idx="846">
                  <c:v>287.42898600000001</c:v>
                </c:pt>
                <c:pt idx="847">
                  <c:v>291.69400000000002</c:v>
                </c:pt>
                <c:pt idx="848">
                  <c:v>305.87899800000002</c:v>
                </c:pt>
                <c:pt idx="849">
                  <c:v>307.75100700000002</c:v>
                </c:pt>
                <c:pt idx="850">
                  <c:v>305.08801299999999</c:v>
                </c:pt>
                <c:pt idx="851">
                  <c:v>296.29800399999999</c:v>
                </c:pt>
                <c:pt idx="852">
                  <c:v>297.42300399999999</c:v>
                </c:pt>
                <c:pt idx="853">
                  <c:v>296.52700800000002</c:v>
                </c:pt>
                <c:pt idx="854">
                  <c:v>297.92498799999998</c:v>
                </c:pt>
                <c:pt idx="855">
                  <c:v>298.32800300000002</c:v>
                </c:pt>
                <c:pt idx="856">
                  <c:v>286.95001200000002</c:v>
                </c:pt>
                <c:pt idx="857">
                  <c:v>295.44601399999999</c:v>
                </c:pt>
                <c:pt idx="858">
                  <c:v>300.18701199999998</c:v>
                </c:pt>
                <c:pt idx="859">
                  <c:v>304.006012</c:v>
                </c:pt>
                <c:pt idx="860">
                  <c:v>308.08801299999999</c:v>
                </c:pt>
                <c:pt idx="861">
                  <c:v>314.31900000000002</c:v>
                </c:pt>
                <c:pt idx="862">
                  <c:v>317.08200099999999</c:v>
                </c:pt>
                <c:pt idx="863">
                  <c:v>333.38400300000001</c:v>
                </c:pt>
                <c:pt idx="864">
                  <c:v>336.59500100000002</c:v>
                </c:pt>
                <c:pt idx="865">
                  <c:v>339.62799100000001</c:v>
                </c:pt>
                <c:pt idx="866">
                  <c:v>338.75698899999998</c:v>
                </c:pt>
                <c:pt idx="867">
                  <c:v>304.135986</c:v>
                </c:pt>
                <c:pt idx="868">
                  <c:v>303.45599399999998</c:v>
                </c:pt>
                <c:pt idx="869">
                  <c:v>299.86999500000002</c:v>
                </c:pt>
                <c:pt idx="870">
                  <c:v>297.391998</c:v>
                </c:pt>
                <c:pt idx="871">
                  <c:v>308.608002</c:v>
                </c:pt>
                <c:pt idx="872">
                  <c:v>311.12399299999998</c:v>
                </c:pt>
                <c:pt idx="873">
                  <c:v>308.58801299999999</c:v>
                </c:pt>
                <c:pt idx="874">
                  <c:v>295.86300699999998</c:v>
                </c:pt>
                <c:pt idx="875">
                  <c:v>292.65798999999998</c:v>
                </c:pt>
                <c:pt idx="876">
                  <c:v>292.46301299999999</c:v>
                </c:pt>
                <c:pt idx="877">
                  <c:v>297.47500600000001</c:v>
                </c:pt>
                <c:pt idx="878">
                  <c:v>302.33700599999997</c:v>
                </c:pt>
                <c:pt idx="879">
                  <c:v>301.46499599999999</c:v>
                </c:pt>
                <c:pt idx="880">
                  <c:v>291.46701000000002</c:v>
                </c:pt>
                <c:pt idx="881">
                  <c:v>299.15499899999998</c:v>
                </c:pt>
                <c:pt idx="882">
                  <c:v>306.46701000000002</c:v>
                </c:pt>
                <c:pt idx="883">
                  <c:v>287.43798800000002</c:v>
                </c:pt>
                <c:pt idx="884">
                  <c:v>292.33200099999999</c:v>
                </c:pt>
                <c:pt idx="885">
                  <c:v>282.483002</c:v>
                </c:pt>
                <c:pt idx="886">
                  <c:v>286.16799900000001</c:v>
                </c:pt>
                <c:pt idx="887">
                  <c:v>264.30999800000001</c:v>
                </c:pt>
                <c:pt idx="888">
                  <c:v>258.57998700000002</c:v>
                </c:pt>
                <c:pt idx="889">
                  <c:v>283.74200400000001</c:v>
                </c:pt>
                <c:pt idx="890">
                  <c:v>282.80398600000001</c:v>
                </c:pt>
                <c:pt idx="891">
                  <c:v>293.49700899999999</c:v>
                </c:pt>
                <c:pt idx="892">
                  <c:v>251.74899300000001</c:v>
                </c:pt>
                <c:pt idx="893">
                  <c:v>246.52200300000001</c:v>
                </c:pt>
                <c:pt idx="894">
                  <c:v>250.46400499999999</c:v>
                </c:pt>
                <c:pt idx="895">
                  <c:v>213.908005</c:v>
                </c:pt>
                <c:pt idx="896">
                  <c:v>277.11200000000002</c:v>
                </c:pt>
                <c:pt idx="897">
                  <c:v>291.46398900000003</c:v>
                </c:pt>
                <c:pt idx="898">
                  <c:v>294.53201300000001</c:v>
                </c:pt>
                <c:pt idx="899">
                  <c:v>288.74700899999999</c:v>
                </c:pt>
                <c:pt idx="900">
                  <c:v>294.40499899999998</c:v>
                </c:pt>
                <c:pt idx="901">
                  <c:v>296.49700899999999</c:v>
                </c:pt>
                <c:pt idx="902">
                  <c:v>329.42800899999997</c:v>
                </c:pt>
                <c:pt idx="903">
                  <c:v>334.33801299999999</c:v>
                </c:pt>
                <c:pt idx="904">
                  <c:v>312.98800699999998</c:v>
                </c:pt>
                <c:pt idx="905">
                  <c:v>295.17099000000002</c:v>
                </c:pt>
                <c:pt idx="906">
                  <c:v>347.48400900000001</c:v>
                </c:pt>
                <c:pt idx="907">
                  <c:v>348.98400900000001</c:v>
                </c:pt>
                <c:pt idx="908">
                  <c:v>387.74099699999999</c:v>
                </c:pt>
                <c:pt idx="909">
                  <c:v>383.04199199999999</c:v>
                </c:pt>
                <c:pt idx="910">
                  <c:v>378.48498499999999</c:v>
                </c:pt>
                <c:pt idx="911">
                  <c:v>370.66699199999999</c:v>
                </c:pt>
                <c:pt idx="912">
                  <c:v>347.74700899999999</c:v>
                </c:pt>
                <c:pt idx="913">
                  <c:v>347.89300500000002</c:v>
                </c:pt>
                <c:pt idx="914">
                  <c:v>333.88198899999998</c:v>
                </c:pt>
                <c:pt idx="915">
                  <c:v>331.915009</c:v>
                </c:pt>
                <c:pt idx="916">
                  <c:v>325.61099200000001</c:v>
                </c:pt>
                <c:pt idx="917">
                  <c:v>317.51901199999998</c:v>
                </c:pt>
                <c:pt idx="918">
                  <c:v>314.78500400000001</c:v>
                </c:pt>
                <c:pt idx="919">
                  <c:v>321.591003</c:v>
                </c:pt>
                <c:pt idx="920">
                  <c:v>301.42800899999997</c:v>
                </c:pt>
                <c:pt idx="921">
                  <c:v>297.47000100000002</c:v>
                </c:pt>
                <c:pt idx="922">
                  <c:v>295.58999599999999</c:v>
                </c:pt>
                <c:pt idx="923">
                  <c:v>301.45700099999999</c:v>
                </c:pt>
                <c:pt idx="924">
                  <c:v>302.266998</c:v>
                </c:pt>
                <c:pt idx="925">
                  <c:v>289.817993</c:v>
                </c:pt>
                <c:pt idx="926">
                  <c:v>300.09698500000002</c:v>
                </c:pt>
                <c:pt idx="927">
                  <c:v>298.06399499999998</c:v>
                </c:pt>
                <c:pt idx="928">
                  <c:v>310.60101300000002</c:v>
                </c:pt>
                <c:pt idx="929">
                  <c:v>308.864014</c:v>
                </c:pt>
                <c:pt idx="930">
                  <c:v>295.891998</c:v>
                </c:pt>
                <c:pt idx="931">
                  <c:v>296.02700800000002</c:v>
                </c:pt>
                <c:pt idx="932">
                  <c:v>296.76901199999998</c:v>
                </c:pt>
                <c:pt idx="933">
                  <c:v>269.17999300000002</c:v>
                </c:pt>
                <c:pt idx="934">
                  <c:v>261.56698599999999</c:v>
                </c:pt>
                <c:pt idx="935">
                  <c:v>256.50698899999998</c:v>
                </c:pt>
                <c:pt idx="936">
                  <c:v>223.07299800000001</c:v>
                </c:pt>
                <c:pt idx="937">
                  <c:v>225.341995</c:v>
                </c:pt>
                <c:pt idx="938">
                  <c:v>219.95199600000001</c:v>
                </c:pt>
                <c:pt idx="939">
                  <c:v>226.76899700000001</c:v>
                </c:pt>
                <c:pt idx="940">
                  <c:v>203.871002</c:v>
                </c:pt>
                <c:pt idx="941">
                  <c:v>197.97799699999999</c:v>
                </c:pt>
                <c:pt idx="942">
                  <c:v>205.78900100000001</c:v>
                </c:pt>
                <c:pt idx="943">
                  <c:v>193.12300099999999</c:v>
                </c:pt>
                <c:pt idx="944">
                  <c:v>204.317993</c:v>
                </c:pt>
                <c:pt idx="945">
                  <c:v>203.953003</c:v>
                </c:pt>
                <c:pt idx="946">
                  <c:v>206.71000699999999</c:v>
                </c:pt>
                <c:pt idx="947">
                  <c:v>224.71099899999999</c:v>
                </c:pt>
                <c:pt idx="948">
                  <c:v>225.95100400000001</c:v>
                </c:pt>
                <c:pt idx="949">
                  <c:v>229.475998</c:v>
                </c:pt>
                <c:pt idx="950">
                  <c:v>218.304993</c:v>
                </c:pt>
                <c:pt idx="951">
                  <c:v>227.26499899999999</c:v>
                </c:pt>
                <c:pt idx="952">
                  <c:v>199.703003</c:v>
                </c:pt>
                <c:pt idx="953">
                  <c:v>234.391006</c:v>
                </c:pt>
                <c:pt idx="954">
                  <c:v>193.42399599999999</c:v>
                </c:pt>
                <c:pt idx="955">
                  <c:v>157.36300700000001</c:v>
                </c:pt>
                <c:pt idx="956">
                  <c:v>170.654999</c:v>
                </c:pt>
                <c:pt idx="957">
                  <c:v>199.662003</c:v>
                </c:pt>
                <c:pt idx="958">
                  <c:v>209.733002</c:v>
                </c:pt>
                <c:pt idx="959">
                  <c:v>230.774002</c:v>
                </c:pt>
                <c:pt idx="960">
                  <c:v>197.40400700000001</c:v>
                </c:pt>
                <c:pt idx="961">
                  <c:v>215.35699500000001</c:v>
                </c:pt>
                <c:pt idx="962">
                  <c:v>242.13699299999999</c:v>
                </c:pt>
                <c:pt idx="963">
                  <c:v>251.69700599999999</c:v>
                </c:pt>
                <c:pt idx="964">
                  <c:v>245.99099699999999</c:v>
                </c:pt>
                <c:pt idx="965">
                  <c:v>270.54901100000001</c:v>
                </c:pt>
                <c:pt idx="966">
                  <c:v>268.77398699999998</c:v>
                </c:pt>
                <c:pt idx="967">
                  <c:v>273.30300899999997</c:v>
                </c:pt>
                <c:pt idx="968">
                  <c:v>282.89801</c:v>
                </c:pt>
                <c:pt idx="969">
                  <c:v>287.98700000000002</c:v>
                </c:pt>
                <c:pt idx="970">
                  <c:v>274.60101300000002</c:v>
                </c:pt>
                <c:pt idx="971">
                  <c:v>294.91598499999998</c:v>
                </c:pt>
                <c:pt idx="972">
                  <c:v>302.88299599999999</c:v>
                </c:pt>
                <c:pt idx="973">
                  <c:v>327.92700200000002</c:v>
                </c:pt>
                <c:pt idx="974">
                  <c:v>293.08801299999999</c:v>
                </c:pt>
                <c:pt idx="975">
                  <c:v>272.69198599999999</c:v>
                </c:pt>
                <c:pt idx="976">
                  <c:v>303.24798600000003</c:v>
                </c:pt>
                <c:pt idx="977">
                  <c:v>323.69601399999999</c:v>
                </c:pt>
                <c:pt idx="978">
                  <c:v>341.739014</c:v>
                </c:pt>
                <c:pt idx="979">
                  <c:v>336.37100199999998</c:v>
                </c:pt>
                <c:pt idx="980">
                  <c:v>336.87200899999999</c:v>
                </c:pt>
                <c:pt idx="981">
                  <c:v>359.00500499999998</c:v>
                </c:pt>
                <c:pt idx="982">
                  <c:v>370.05599999999998</c:v>
                </c:pt>
                <c:pt idx="983">
                  <c:v>371.45800800000001</c:v>
                </c:pt>
                <c:pt idx="984">
                  <c:v>379.41400099999998</c:v>
                </c:pt>
                <c:pt idx="985">
                  <c:v>370.22699</c:v>
                </c:pt>
                <c:pt idx="986">
                  <c:v>361.93301400000001</c:v>
                </c:pt>
                <c:pt idx="987">
                  <c:v>359.05300899999997</c:v>
                </c:pt>
                <c:pt idx="988">
                  <c:v>397.53698700000001</c:v>
                </c:pt>
                <c:pt idx="989">
                  <c:v>401.48998999999998</c:v>
                </c:pt>
                <c:pt idx="990">
                  <c:v>340.60900900000001</c:v>
                </c:pt>
                <c:pt idx="991">
                  <c:v>337.66799900000001</c:v>
                </c:pt>
                <c:pt idx="992">
                  <c:v>281.73700000000002</c:v>
                </c:pt>
                <c:pt idx="993">
                  <c:v>261.66598499999998</c:v>
                </c:pt>
                <c:pt idx="994">
                  <c:v>258.07101399999999</c:v>
                </c:pt>
                <c:pt idx="995">
                  <c:v>264.466003</c:v>
                </c:pt>
                <c:pt idx="996">
                  <c:v>248.46400499999999</c:v>
                </c:pt>
                <c:pt idx="997">
                  <c:v>245.33200099999999</c:v>
                </c:pt>
                <c:pt idx="998">
                  <c:v>224.37600699999999</c:v>
                </c:pt>
                <c:pt idx="999">
                  <c:v>223.77499399999999</c:v>
                </c:pt>
                <c:pt idx="1000">
                  <c:v>222.23899800000001</c:v>
                </c:pt>
                <c:pt idx="1001">
                  <c:v>230.669006</c:v>
                </c:pt>
                <c:pt idx="1002">
                  <c:v>231.91099500000001</c:v>
                </c:pt>
                <c:pt idx="1003">
                  <c:v>194.908997</c:v>
                </c:pt>
                <c:pt idx="1004">
                  <c:v>170.51100199999999</c:v>
                </c:pt>
                <c:pt idx="1005">
                  <c:v>157.75799599999999</c:v>
                </c:pt>
                <c:pt idx="1006">
                  <c:v>160.40299999999999</c:v>
                </c:pt>
                <c:pt idx="1007">
                  <c:v>174.445999</c:v>
                </c:pt>
                <c:pt idx="1008">
                  <c:v>190.04600500000001</c:v>
                </c:pt>
                <c:pt idx="1009">
                  <c:v>181.95199600000001</c:v>
                </c:pt>
                <c:pt idx="1010">
                  <c:v>174.26100199999999</c:v>
                </c:pt>
                <c:pt idx="1011">
                  <c:v>157.93699599999999</c:v>
                </c:pt>
                <c:pt idx="1012">
                  <c:v>126.521004</c:v>
                </c:pt>
                <c:pt idx="1013">
                  <c:v>129.526993</c:v>
                </c:pt>
                <c:pt idx="1014">
                  <c:v>96.906302999999994</c:v>
                </c:pt>
                <c:pt idx="1015">
                  <c:v>89.860397000000006</c:v>
                </c:pt>
                <c:pt idx="1016">
                  <c:v>89.438004000000006</c:v>
                </c:pt>
                <c:pt idx="1017">
                  <c:v>92.414901999999998</c:v>
                </c:pt>
                <c:pt idx="1018">
                  <c:v>90.786499000000006</c:v>
                </c:pt>
                <c:pt idx="1019">
                  <c:v>90.835402999999999</c:v>
                </c:pt>
                <c:pt idx="1020">
                  <c:v>88.655403000000007</c:v>
                </c:pt>
                <c:pt idx="1021">
                  <c:v>89.8797</c:v>
                </c:pt>
                <c:pt idx="1022">
                  <c:v>89.524901999999997</c:v>
                </c:pt>
                <c:pt idx="1023">
                  <c:v>91.162903</c:v>
                </c:pt>
                <c:pt idx="1024">
                  <c:v>91.420402999999993</c:v>
                </c:pt>
                <c:pt idx="1025">
                  <c:v>94.007300999999998</c:v>
                </c:pt>
                <c:pt idx="1026">
                  <c:v>97.813498999999993</c:v>
                </c:pt>
                <c:pt idx="1027">
                  <c:v>94.398499000000001</c:v>
                </c:pt>
                <c:pt idx="1028">
                  <c:v>96.981399999999994</c:v>
                </c:pt>
                <c:pt idx="1029">
                  <c:v>79.718200999999993</c:v>
                </c:pt>
                <c:pt idx="1030">
                  <c:v>77.263801999999998</c:v>
                </c:pt>
                <c:pt idx="1031">
                  <c:v>76.296997000000005</c:v>
                </c:pt>
                <c:pt idx="1032">
                  <c:v>79.021202000000002</c:v>
                </c:pt>
                <c:pt idx="1033">
                  <c:v>68.376900000000006</c:v>
                </c:pt>
                <c:pt idx="1034">
                  <c:v>70.159203000000005</c:v>
                </c:pt>
                <c:pt idx="1035">
                  <c:v>62.167701999999998</c:v>
                </c:pt>
                <c:pt idx="1036">
                  <c:v>52.720298999999997</c:v>
                </c:pt>
                <c:pt idx="1037">
                  <c:v>49.891201000000002</c:v>
                </c:pt>
                <c:pt idx="1038">
                  <c:v>50.031502000000003</c:v>
                </c:pt>
                <c:pt idx="1039">
                  <c:v>48.4893</c:v>
                </c:pt>
                <c:pt idx="1040">
                  <c:v>48.553001000000002</c:v>
                </c:pt>
                <c:pt idx="1041">
                  <c:v>48.224400000000003</c:v>
                </c:pt>
                <c:pt idx="1042">
                  <c:v>49.672198999999999</c:v>
                </c:pt>
                <c:pt idx="1043">
                  <c:v>48.305301999999998</c:v>
                </c:pt>
                <c:pt idx="1044">
                  <c:v>50.707500000000003</c:v>
                </c:pt>
                <c:pt idx="1045">
                  <c:v>48.304600000000001</c:v>
                </c:pt>
                <c:pt idx="1046">
                  <c:v>48.718497999999997</c:v>
                </c:pt>
                <c:pt idx="1047">
                  <c:v>49.101500999999999</c:v>
                </c:pt>
                <c:pt idx="1048">
                  <c:v>47.574100000000001</c:v>
                </c:pt>
                <c:pt idx="1049">
                  <c:v>50.219397999999998</c:v>
                </c:pt>
                <c:pt idx="1050">
                  <c:v>46.287300000000002</c:v>
                </c:pt>
                <c:pt idx="1051">
                  <c:v>43.407200000000003</c:v>
                </c:pt>
                <c:pt idx="1052">
                  <c:v>43.435200000000002</c:v>
                </c:pt>
                <c:pt idx="1053">
                  <c:v>43.266998000000001</c:v>
                </c:pt>
                <c:pt idx="1054">
                  <c:v>44.307098000000003</c:v>
                </c:pt>
                <c:pt idx="1055">
                  <c:v>42.162601000000002</c:v>
                </c:pt>
                <c:pt idx="1056">
                  <c:v>43.242100000000001</c:v>
                </c:pt>
                <c:pt idx="1057">
                  <c:v>45.304001</c:v>
                </c:pt>
                <c:pt idx="1058">
                  <c:v>44.641899000000002</c:v>
                </c:pt>
                <c:pt idx="1059">
                  <c:v>44.356400000000001</c:v>
                </c:pt>
                <c:pt idx="1060">
                  <c:v>48.748699000000002</c:v>
                </c:pt>
                <c:pt idx="1061">
                  <c:v>50.699500999999998</c:v>
                </c:pt>
                <c:pt idx="1062">
                  <c:v>50.037300000000002</c:v>
                </c:pt>
                <c:pt idx="1063">
                  <c:v>52.205798999999999</c:v>
                </c:pt>
                <c:pt idx="1064">
                  <c:v>53.126099000000004</c:v>
                </c:pt>
                <c:pt idx="1065">
                  <c:v>50.774898999999998</c:v>
                </c:pt>
                <c:pt idx="1066">
                  <c:v>49.666901000000003</c:v>
                </c:pt>
                <c:pt idx="1067">
                  <c:v>50.521599000000002</c:v>
                </c:pt>
                <c:pt idx="1068">
                  <c:v>51.25</c:v>
                </c:pt>
                <c:pt idx="1069">
                  <c:v>53.107498</c:v>
                </c:pt>
                <c:pt idx="1070">
                  <c:v>43.678398000000001</c:v>
                </c:pt>
                <c:pt idx="1071">
                  <c:v>42.342098</c:v>
                </c:pt>
                <c:pt idx="1072">
                  <c:v>43.145099999999999</c:v>
                </c:pt>
                <c:pt idx="1073">
                  <c:v>43.390202000000002</c:v>
                </c:pt>
                <c:pt idx="1074">
                  <c:v>44.740101000000003</c:v>
                </c:pt>
                <c:pt idx="1075">
                  <c:v>34.160198000000001</c:v>
                </c:pt>
                <c:pt idx="1076">
                  <c:v>46.827998999999998</c:v>
                </c:pt>
                <c:pt idx="1077">
                  <c:v>46.345798000000002</c:v>
                </c:pt>
                <c:pt idx="1078">
                  <c:v>35.055900999999999</c:v>
                </c:pt>
                <c:pt idx="1079">
                  <c:v>28.654599999999999</c:v>
                </c:pt>
                <c:pt idx="1080">
                  <c:v>28.592898999999999</c:v>
                </c:pt>
                <c:pt idx="1081">
                  <c:v>23.4377</c:v>
                </c:pt>
                <c:pt idx="1082">
                  <c:v>21.4725</c:v>
                </c:pt>
                <c:pt idx="1083">
                  <c:v>19.3323</c:v>
                </c:pt>
                <c:pt idx="1084">
                  <c:v>17.7547</c:v>
                </c:pt>
                <c:pt idx="1085">
                  <c:v>16.651299999999999</c:v>
                </c:pt>
                <c:pt idx="1086">
                  <c:v>18.888598999999999</c:v>
                </c:pt>
                <c:pt idx="1087">
                  <c:v>19.605699999999999</c:v>
                </c:pt>
                <c:pt idx="1088">
                  <c:v>19.302299000000001</c:v>
                </c:pt>
                <c:pt idx="1089">
                  <c:v>18.6189</c:v>
                </c:pt>
                <c:pt idx="1090">
                  <c:v>19.459</c:v>
                </c:pt>
                <c:pt idx="1091">
                  <c:v>19.030199</c:v>
                </c:pt>
                <c:pt idx="1092">
                  <c:v>17.349701</c:v>
                </c:pt>
                <c:pt idx="1093">
                  <c:v>15.8172</c:v>
                </c:pt>
                <c:pt idx="1094">
                  <c:v>15.3965</c:v>
                </c:pt>
                <c:pt idx="1095">
                  <c:v>14.52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E7-474A-BECD-2A81477B2390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'DATA-CRYPTO'!$A$2:$A$1097</c:f>
              <c:numCache>
                <c:formatCode>m/d/yyyy</c:formatCode>
                <c:ptCount val="1096"/>
                <c:pt idx="0">
                  <c:v>43887</c:v>
                </c:pt>
                <c:pt idx="1">
                  <c:v>43886</c:v>
                </c:pt>
                <c:pt idx="2">
                  <c:v>43885</c:v>
                </c:pt>
                <c:pt idx="3">
                  <c:v>43884</c:v>
                </c:pt>
                <c:pt idx="4">
                  <c:v>43883</c:v>
                </c:pt>
                <c:pt idx="5">
                  <c:v>43882</c:v>
                </c:pt>
                <c:pt idx="6">
                  <c:v>43881</c:v>
                </c:pt>
                <c:pt idx="7">
                  <c:v>43880</c:v>
                </c:pt>
                <c:pt idx="8">
                  <c:v>43879</c:v>
                </c:pt>
                <c:pt idx="9">
                  <c:v>43878</c:v>
                </c:pt>
                <c:pt idx="10">
                  <c:v>43877</c:v>
                </c:pt>
                <c:pt idx="11">
                  <c:v>43876</c:v>
                </c:pt>
                <c:pt idx="12">
                  <c:v>43875</c:v>
                </c:pt>
                <c:pt idx="13">
                  <c:v>43874</c:v>
                </c:pt>
                <c:pt idx="14">
                  <c:v>43873</c:v>
                </c:pt>
                <c:pt idx="15">
                  <c:v>43872</c:v>
                </c:pt>
                <c:pt idx="16">
                  <c:v>43871</c:v>
                </c:pt>
                <c:pt idx="17">
                  <c:v>43870</c:v>
                </c:pt>
                <c:pt idx="18">
                  <c:v>43869</c:v>
                </c:pt>
                <c:pt idx="19">
                  <c:v>43868</c:v>
                </c:pt>
                <c:pt idx="20">
                  <c:v>43867</c:v>
                </c:pt>
                <c:pt idx="21">
                  <c:v>43866</c:v>
                </c:pt>
                <c:pt idx="22">
                  <c:v>43865</c:v>
                </c:pt>
                <c:pt idx="23">
                  <c:v>43864</c:v>
                </c:pt>
                <c:pt idx="24">
                  <c:v>43863</c:v>
                </c:pt>
                <c:pt idx="25">
                  <c:v>43862</c:v>
                </c:pt>
                <c:pt idx="26">
                  <c:v>43861</c:v>
                </c:pt>
                <c:pt idx="27">
                  <c:v>43860</c:v>
                </c:pt>
                <c:pt idx="28">
                  <c:v>43859</c:v>
                </c:pt>
                <c:pt idx="29">
                  <c:v>43858</c:v>
                </c:pt>
                <c:pt idx="30">
                  <c:v>43857</c:v>
                </c:pt>
                <c:pt idx="31">
                  <c:v>43856</c:v>
                </c:pt>
                <c:pt idx="32">
                  <c:v>43855</c:v>
                </c:pt>
                <c:pt idx="33">
                  <c:v>43854</c:v>
                </c:pt>
                <c:pt idx="34">
                  <c:v>43853</c:v>
                </c:pt>
                <c:pt idx="35">
                  <c:v>43852</c:v>
                </c:pt>
                <c:pt idx="36">
                  <c:v>43851</c:v>
                </c:pt>
                <c:pt idx="37">
                  <c:v>43850</c:v>
                </c:pt>
                <c:pt idx="38">
                  <c:v>43849</c:v>
                </c:pt>
                <c:pt idx="39">
                  <c:v>43848</c:v>
                </c:pt>
                <c:pt idx="40">
                  <c:v>43847</c:v>
                </c:pt>
                <c:pt idx="41">
                  <c:v>43846</c:v>
                </c:pt>
                <c:pt idx="42">
                  <c:v>43845</c:v>
                </c:pt>
                <c:pt idx="43">
                  <c:v>43844</c:v>
                </c:pt>
                <c:pt idx="44">
                  <c:v>43843</c:v>
                </c:pt>
                <c:pt idx="45">
                  <c:v>43842</c:v>
                </c:pt>
                <c:pt idx="46">
                  <c:v>43841</c:v>
                </c:pt>
                <c:pt idx="47">
                  <c:v>43840</c:v>
                </c:pt>
                <c:pt idx="48">
                  <c:v>43839</c:v>
                </c:pt>
                <c:pt idx="49">
                  <c:v>43838</c:v>
                </c:pt>
                <c:pt idx="50">
                  <c:v>43837</c:v>
                </c:pt>
                <c:pt idx="51">
                  <c:v>43836</c:v>
                </c:pt>
                <c:pt idx="52">
                  <c:v>43835</c:v>
                </c:pt>
                <c:pt idx="53">
                  <c:v>43834</c:v>
                </c:pt>
                <c:pt idx="54">
                  <c:v>43833</c:v>
                </c:pt>
                <c:pt idx="55">
                  <c:v>43832</c:v>
                </c:pt>
                <c:pt idx="56">
                  <c:v>43831</c:v>
                </c:pt>
                <c:pt idx="57">
                  <c:v>43830</c:v>
                </c:pt>
                <c:pt idx="58">
                  <c:v>43829</c:v>
                </c:pt>
                <c:pt idx="59">
                  <c:v>43828</c:v>
                </c:pt>
                <c:pt idx="60">
                  <c:v>43827</c:v>
                </c:pt>
                <c:pt idx="61">
                  <c:v>43826</c:v>
                </c:pt>
                <c:pt idx="62">
                  <c:v>43825</c:v>
                </c:pt>
                <c:pt idx="63">
                  <c:v>43824</c:v>
                </c:pt>
                <c:pt idx="64">
                  <c:v>43823</c:v>
                </c:pt>
                <c:pt idx="65">
                  <c:v>43822</c:v>
                </c:pt>
                <c:pt idx="66">
                  <c:v>43821</c:v>
                </c:pt>
                <c:pt idx="67">
                  <c:v>43820</c:v>
                </c:pt>
                <c:pt idx="68">
                  <c:v>43819</c:v>
                </c:pt>
                <c:pt idx="69">
                  <c:v>43818</c:v>
                </c:pt>
                <c:pt idx="70">
                  <c:v>43817</c:v>
                </c:pt>
                <c:pt idx="71">
                  <c:v>43816</c:v>
                </c:pt>
                <c:pt idx="72">
                  <c:v>43815</c:v>
                </c:pt>
                <c:pt idx="73">
                  <c:v>43814</c:v>
                </c:pt>
                <c:pt idx="74">
                  <c:v>43813</c:v>
                </c:pt>
                <c:pt idx="75">
                  <c:v>43812</c:v>
                </c:pt>
                <c:pt idx="76">
                  <c:v>43811</c:v>
                </c:pt>
                <c:pt idx="77">
                  <c:v>43810</c:v>
                </c:pt>
                <c:pt idx="78">
                  <c:v>43809</c:v>
                </c:pt>
                <c:pt idx="79">
                  <c:v>43808</c:v>
                </c:pt>
                <c:pt idx="80">
                  <c:v>43807</c:v>
                </c:pt>
                <c:pt idx="81">
                  <c:v>43806</c:v>
                </c:pt>
                <c:pt idx="82">
                  <c:v>43805</c:v>
                </c:pt>
                <c:pt idx="83">
                  <c:v>43804</c:v>
                </c:pt>
                <c:pt idx="84">
                  <c:v>43803</c:v>
                </c:pt>
                <c:pt idx="85">
                  <c:v>43802</c:v>
                </c:pt>
                <c:pt idx="86">
                  <c:v>43801</c:v>
                </c:pt>
                <c:pt idx="87">
                  <c:v>43800</c:v>
                </c:pt>
                <c:pt idx="88">
                  <c:v>43799</c:v>
                </c:pt>
                <c:pt idx="89">
                  <c:v>43798</c:v>
                </c:pt>
                <c:pt idx="90">
                  <c:v>43797</c:v>
                </c:pt>
                <c:pt idx="91">
                  <c:v>43796</c:v>
                </c:pt>
                <c:pt idx="92">
                  <c:v>43795</c:v>
                </c:pt>
                <c:pt idx="93">
                  <c:v>43794</c:v>
                </c:pt>
                <c:pt idx="94">
                  <c:v>43793</c:v>
                </c:pt>
                <c:pt idx="95">
                  <c:v>43792</c:v>
                </c:pt>
                <c:pt idx="96">
                  <c:v>43791</c:v>
                </c:pt>
                <c:pt idx="97">
                  <c:v>43790</c:v>
                </c:pt>
                <c:pt idx="98">
                  <c:v>43789</c:v>
                </c:pt>
                <c:pt idx="99">
                  <c:v>43788</c:v>
                </c:pt>
                <c:pt idx="100">
                  <c:v>43787</c:v>
                </c:pt>
                <c:pt idx="101">
                  <c:v>43786</c:v>
                </c:pt>
                <c:pt idx="102">
                  <c:v>43785</c:v>
                </c:pt>
                <c:pt idx="103">
                  <c:v>43784</c:v>
                </c:pt>
                <c:pt idx="104">
                  <c:v>43783</c:v>
                </c:pt>
                <c:pt idx="105">
                  <c:v>43782</c:v>
                </c:pt>
                <c:pt idx="106">
                  <c:v>43781</c:v>
                </c:pt>
                <c:pt idx="107">
                  <c:v>43780</c:v>
                </c:pt>
                <c:pt idx="108">
                  <c:v>43779</c:v>
                </c:pt>
                <c:pt idx="109">
                  <c:v>43778</c:v>
                </c:pt>
                <c:pt idx="110">
                  <c:v>43777</c:v>
                </c:pt>
                <c:pt idx="111">
                  <c:v>43776</c:v>
                </c:pt>
                <c:pt idx="112">
                  <c:v>43775</c:v>
                </c:pt>
                <c:pt idx="113">
                  <c:v>43774</c:v>
                </c:pt>
                <c:pt idx="114">
                  <c:v>43773</c:v>
                </c:pt>
                <c:pt idx="115">
                  <c:v>43772</c:v>
                </c:pt>
                <c:pt idx="116">
                  <c:v>43771</c:v>
                </c:pt>
                <c:pt idx="117">
                  <c:v>43770</c:v>
                </c:pt>
                <c:pt idx="118">
                  <c:v>43769</c:v>
                </c:pt>
                <c:pt idx="119">
                  <c:v>43768</c:v>
                </c:pt>
                <c:pt idx="120">
                  <c:v>43767</c:v>
                </c:pt>
                <c:pt idx="121">
                  <c:v>43766</c:v>
                </c:pt>
                <c:pt idx="122">
                  <c:v>43765</c:v>
                </c:pt>
                <c:pt idx="123">
                  <c:v>43764</c:v>
                </c:pt>
                <c:pt idx="124">
                  <c:v>43763</c:v>
                </c:pt>
                <c:pt idx="125">
                  <c:v>43762</c:v>
                </c:pt>
                <c:pt idx="126">
                  <c:v>43761</c:v>
                </c:pt>
                <c:pt idx="127">
                  <c:v>43760</c:v>
                </c:pt>
                <c:pt idx="128">
                  <c:v>43759</c:v>
                </c:pt>
                <c:pt idx="129">
                  <c:v>43758</c:v>
                </c:pt>
                <c:pt idx="130">
                  <c:v>43757</c:v>
                </c:pt>
                <c:pt idx="131">
                  <c:v>43756</c:v>
                </c:pt>
                <c:pt idx="132">
                  <c:v>43755</c:v>
                </c:pt>
                <c:pt idx="133">
                  <c:v>43754</c:v>
                </c:pt>
                <c:pt idx="134">
                  <c:v>43753</c:v>
                </c:pt>
                <c:pt idx="135">
                  <c:v>43752</c:v>
                </c:pt>
                <c:pt idx="136">
                  <c:v>43751</c:v>
                </c:pt>
                <c:pt idx="137">
                  <c:v>43750</c:v>
                </c:pt>
                <c:pt idx="138">
                  <c:v>43749</c:v>
                </c:pt>
                <c:pt idx="139">
                  <c:v>43748</c:v>
                </c:pt>
                <c:pt idx="140">
                  <c:v>43747</c:v>
                </c:pt>
                <c:pt idx="141">
                  <c:v>43746</c:v>
                </c:pt>
                <c:pt idx="142">
                  <c:v>43745</c:v>
                </c:pt>
                <c:pt idx="143">
                  <c:v>43744</c:v>
                </c:pt>
                <c:pt idx="144">
                  <c:v>43743</c:v>
                </c:pt>
                <c:pt idx="145">
                  <c:v>43742</c:v>
                </c:pt>
                <c:pt idx="146">
                  <c:v>43741</c:v>
                </c:pt>
                <c:pt idx="147">
                  <c:v>43740</c:v>
                </c:pt>
                <c:pt idx="148">
                  <c:v>43739</c:v>
                </c:pt>
                <c:pt idx="149">
                  <c:v>43738</c:v>
                </c:pt>
                <c:pt idx="150">
                  <c:v>43737</c:v>
                </c:pt>
                <c:pt idx="151">
                  <c:v>43736</c:v>
                </c:pt>
                <c:pt idx="152">
                  <c:v>43735</c:v>
                </c:pt>
                <c:pt idx="153">
                  <c:v>43734</c:v>
                </c:pt>
                <c:pt idx="154">
                  <c:v>43733</c:v>
                </c:pt>
                <c:pt idx="155">
                  <c:v>43732</c:v>
                </c:pt>
                <c:pt idx="156">
                  <c:v>43731</c:v>
                </c:pt>
                <c:pt idx="157">
                  <c:v>43730</c:v>
                </c:pt>
                <c:pt idx="158">
                  <c:v>43729</c:v>
                </c:pt>
                <c:pt idx="159">
                  <c:v>43728</c:v>
                </c:pt>
                <c:pt idx="160">
                  <c:v>43727</c:v>
                </c:pt>
                <c:pt idx="161">
                  <c:v>43726</c:v>
                </c:pt>
                <c:pt idx="162">
                  <c:v>43725</c:v>
                </c:pt>
                <c:pt idx="163">
                  <c:v>43724</c:v>
                </c:pt>
                <c:pt idx="164">
                  <c:v>43723</c:v>
                </c:pt>
                <c:pt idx="165">
                  <c:v>43722</c:v>
                </c:pt>
                <c:pt idx="166">
                  <c:v>43721</c:v>
                </c:pt>
                <c:pt idx="167">
                  <c:v>43720</c:v>
                </c:pt>
                <c:pt idx="168">
                  <c:v>43719</c:v>
                </c:pt>
                <c:pt idx="169">
                  <c:v>43718</c:v>
                </c:pt>
                <c:pt idx="170">
                  <c:v>43717</c:v>
                </c:pt>
                <c:pt idx="171">
                  <c:v>43716</c:v>
                </c:pt>
                <c:pt idx="172">
                  <c:v>43715</c:v>
                </c:pt>
                <c:pt idx="173">
                  <c:v>43714</c:v>
                </c:pt>
                <c:pt idx="174">
                  <c:v>43713</c:v>
                </c:pt>
                <c:pt idx="175">
                  <c:v>43712</c:v>
                </c:pt>
                <c:pt idx="176">
                  <c:v>43711</c:v>
                </c:pt>
                <c:pt idx="177">
                  <c:v>43710</c:v>
                </c:pt>
                <c:pt idx="178">
                  <c:v>43709</c:v>
                </c:pt>
                <c:pt idx="179">
                  <c:v>43708</c:v>
                </c:pt>
                <c:pt idx="180">
                  <c:v>43707</c:v>
                </c:pt>
                <c:pt idx="181">
                  <c:v>43706</c:v>
                </c:pt>
                <c:pt idx="182">
                  <c:v>43705</c:v>
                </c:pt>
                <c:pt idx="183">
                  <c:v>43704</c:v>
                </c:pt>
                <c:pt idx="184">
                  <c:v>43703</c:v>
                </c:pt>
                <c:pt idx="185">
                  <c:v>43702</c:v>
                </c:pt>
                <c:pt idx="186">
                  <c:v>43701</c:v>
                </c:pt>
                <c:pt idx="187">
                  <c:v>43700</c:v>
                </c:pt>
                <c:pt idx="188">
                  <c:v>43699</c:v>
                </c:pt>
                <c:pt idx="189">
                  <c:v>43698</c:v>
                </c:pt>
                <c:pt idx="190">
                  <c:v>43697</c:v>
                </c:pt>
                <c:pt idx="191">
                  <c:v>43696</c:v>
                </c:pt>
                <c:pt idx="192">
                  <c:v>43695</c:v>
                </c:pt>
                <c:pt idx="193">
                  <c:v>43694</c:v>
                </c:pt>
                <c:pt idx="194">
                  <c:v>43693</c:v>
                </c:pt>
                <c:pt idx="195">
                  <c:v>43692</c:v>
                </c:pt>
                <c:pt idx="196">
                  <c:v>43691</c:v>
                </c:pt>
                <c:pt idx="197">
                  <c:v>43690</c:v>
                </c:pt>
                <c:pt idx="198">
                  <c:v>43689</c:v>
                </c:pt>
                <c:pt idx="199">
                  <c:v>43688</c:v>
                </c:pt>
                <c:pt idx="200">
                  <c:v>43687</c:v>
                </c:pt>
                <c:pt idx="201">
                  <c:v>43686</c:v>
                </c:pt>
                <c:pt idx="202">
                  <c:v>43685</c:v>
                </c:pt>
                <c:pt idx="203">
                  <c:v>43684</c:v>
                </c:pt>
                <c:pt idx="204">
                  <c:v>43683</c:v>
                </c:pt>
                <c:pt idx="205">
                  <c:v>43682</c:v>
                </c:pt>
                <c:pt idx="206">
                  <c:v>43681</c:v>
                </c:pt>
                <c:pt idx="207">
                  <c:v>43680</c:v>
                </c:pt>
                <c:pt idx="208">
                  <c:v>43679</c:v>
                </c:pt>
                <c:pt idx="209">
                  <c:v>43678</c:v>
                </c:pt>
                <c:pt idx="210">
                  <c:v>43677</c:v>
                </c:pt>
                <c:pt idx="211">
                  <c:v>43676</c:v>
                </c:pt>
                <c:pt idx="212">
                  <c:v>43675</c:v>
                </c:pt>
                <c:pt idx="213">
                  <c:v>43674</c:v>
                </c:pt>
                <c:pt idx="214">
                  <c:v>43673</c:v>
                </c:pt>
                <c:pt idx="215">
                  <c:v>43672</c:v>
                </c:pt>
                <c:pt idx="216">
                  <c:v>43671</c:v>
                </c:pt>
                <c:pt idx="217">
                  <c:v>43670</c:v>
                </c:pt>
                <c:pt idx="218">
                  <c:v>43669</c:v>
                </c:pt>
                <c:pt idx="219">
                  <c:v>43668</c:v>
                </c:pt>
                <c:pt idx="220">
                  <c:v>43667</c:v>
                </c:pt>
                <c:pt idx="221">
                  <c:v>43666</c:v>
                </c:pt>
                <c:pt idx="222">
                  <c:v>43665</c:v>
                </c:pt>
                <c:pt idx="223">
                  <c:v>43664</c:v>
                </c:pt>
                <c:pt idx="224">
                  <c:v>43663</c:v>
                </c:pt>
                <c:pt idx="225">
                  <c:v>43662</c:v>
                </c:pt>
                <c:pt idx="226">
                  <c:v>43661</c:v>
                </c:pt>
                <c:pt idx="227">
                  <c:v>43660</c:v>
                </c:pt>
                <c:pt idx="228">
                  <c:v>43659</c:v>
                </c:pt>
                <c:pt idx="229">
                  <c:v>43658</c:v>
                </c:pt>
                <c:pt idx="230">
                  <c:v>43657</c:v>
                </c:pt>
                <c:pt idx="231">
                  <c:v>43656</c:v>
                </c:pt>
                <c:pt idx="232">
                  <c:v>43655</c:v>
                </c:pt>
                <c:pt idx="233">
                  <c:v>43654</c:v>
                </c:pt>
                <c:pt idx="234">
                  <c:v>43653</c:v>
                </c:pt>
                <c:pt idx="235">
                  <c:v>43652</c:v>
                </c:pt>
                <c:pt idx="236">
                  <c:v>43651</c:v>
                </c:pt>
                <c:pt idx="237">
                  <c:v>43650</c:v>
                </c:pt>
                <c:pt idx="238">
                  <c:v>43649</c:v>
                </c:pt>
                <c:pt idx="239">
                  <c:v>43648</c:v>
                </c:pt>
                <c:pt idx="240">
                  <c:v>43647</c:v>
                </c:pt>
                <c:pt idx="241">
                  <c:v>43646</c:v>
                </c:pt>
                <c:pt idx="242">
                  <c:v>43645</c:v>
                </c:pt>
                <c:pt idx="243">
                  <c:v>43644</c:v>
                </c:pt>
                <c:pt idx="244">
                  <c:v>43643</c:v>
                </c:pt>
                <c:pt idx="245">
                  <c:v>43642</c:v>
                </c:pt>
                <c:pt idx="246">
                  <c:v>43641</c:v>
                </c:pt>
                <c:pt idx="247">
                  <c:v>43640</c:v>
                </c:pt>
                <c:pt idx="248">
                  <c:v>43639</c:v>
                </c:pt>
                <c:pt idx="249">
                  <c:v>43638</c:v>
                </c:pt>
                <c:pt idx="250">
                  <c:v>43637</c:v>
                </c:pt>
                <c:pt idx="251">
                  <c:v>43636</c:v>
                </c:pt>
                <c:pt idx="252">
                  <c:v>43635</c:v>
                </c:pt>
                <c:pt idx="253">
                  <c:v>43634</c:v>
                </c:pt>
                <c:pt idx="254">
                  <c:v>43633</c:v>
                </c:pt>
                <c:pt idx="255">
                  <c:v>43632</c:v>
                </c:pt>
                <c:pt idx="256">
                  <c:v>43631</c:v>
                </c:pt>
                <c:pt idx="257">
                  <c:v>43630</c:v>
                </c:pt>
                <c:pt idx="258">
                  <c:v>43629</c:v>
                </c:pt>
                <c:pt idx="259">
                  <c:v>43628</c:v>
                </c:pt>
                <c:pt idx="260">
                  <c:v>43627</c:v>
                </c:pt>
                <c:pt idx="261">
                  <c:v>43626</c:v>
                </c:pt>
                <c:pt idx="262">
                  <c:v>43625</c:v>
                </c:pt>
                <c:pt idx="263">
                  <c:v>43624</c:v>
                </c:pt>
                <c:pt idx="264">
                  <c:v>43623</c:v>
                </c:pt>
                <c:pt idx="265">
                  <c:v>43622</c:v>
                </c:pt>
                <c:pt idx="266">
                  <c:v>43621</c:v>
                </c:pt>
                <c:pt idx="267">
                  <c:v>43620</c:v>
                </c:pt>
                <c:pt idx="268">
                  <c:v>43619</c:v>
                </c:pt>
                <c:pt idx="269">
                  <c:v>43618</c:v>
                </c:pt>
                <c:pt idx="270">
                  <c:v>43617</c:v>
                </c:pt>
                <c:pt idx="271">
                  <c:v>43616</c:v>
                </c:pt>
                <c:pt idx="272">
                  <c:v>43615</c:v>
                </c:pt>
                <c:pt idx="273">
                  <c:v>43614</c:v>
                </c:pt>
                <c:pt idx="274">
                  <c:v>43613</c:v>
                </c:pt>
                <c:pt idx="275">
                  <c:v>43612</c:v>
                </c:pt>
                <c:pt idx="276">
                  <c:v>43611</c:v>
                </c:pt>
                <c:pt idx="277">
                  <c:v>43610</c:v>
                </c:pt>
                <c:pt idx="278">
                  <c:v>43609</c:v>
                </c:pt>
                <c:pt idx="279">
                  <c:v>43608</c:v>
                </c:pt>
                <c:pt idx="280">
                  <c:v>43607</c:v>
                </c:pt>
                <c:pt idx="281">
                  <c:v>43606</c:v>
                </c:pt>
                <c:pt idx="282">
                  <c:v>43605</c:v>
                </c:pt>
                <c:pt idx="283">
                  <c:v>43604</c:v>
                </c:pt>
                <c:pt idx="284">
                  <c:v>43603</c:v>
                </c:pt>
                <c:pt idx="285">
                  <c:v>43602</c:v>
                </c:pt>
                <c:pt idx="286">
                  <c:v>43601</c:v>
                </c:pt>
                <c:pt idx="287">
                  <c:v>43600</c:v>
                </c:pt>
                <c:pt idx="288">
                  <c:v>43599</c:v>
                </c:pt>
                <c:pt idx="289">
                  <c:v>43598</c:v>
                </c:pt>
                <c:pt idx="290">
                  <c:v>43597</c:v>
                </c:pt>
                <c:pt idx="291">
                  <c:v>43596</c:v>
                </c:pt>
                <c:pt idx="292">
                  <c:v>43595</c:v>
                </c:pt>
                <c:pt idx="293">
                  <c:v>43594</c:v>
                </c:pt>
                <c:pt idx="294">
                  <c:v>43593</c:v>
                </c:pt>
                <c:pt idx="295">
                  <c:v>43592</c:v>
                </c:pt>
                <c:pt idx="296">
                  <c:v>43591</c:v>
                </c:pt>
                <c:pt idx="297">
                  <c:v>43590</c:v>
                </c:pt>
                <c:pt idx="298">
                  <c:v>43589</c:v>
                </c:pt>
                <c:pt idx="299">
                  <c:v>43588</c:v>
                </c:pt>
                <c:pt idx="300">
                  <c:v>43587</c:v>
                </c:pt>
                <c:pt idx="301">
                  <c:v>43586</c:v>
                </c:pt>
                <c:pt idx="302">
                  <c:v>43585</c:v>
                </c:pt>
                <c:pt idx="303">
                  <c:v>43584</c:v>
                </c:pt>
                <c:pt idx="304">
                  <c:v>43583</c:v>
                </c:pt>
                <c:pt idx="305">
                  <c:v>43582</c:v>
                </c:pt>
                <c:pt idx="306">
                  <c:v>43581</c:v>
                </c:pt>
                <c:pt idx="307">
                  <c:v>43580</c:v>
                </c:pt>
                <c:pt idx="308">
                  <c:v>43579</c:v>
                </c:pt>
                <c:pt idx="309">
                  <c:v>43578</c:v>
                </c:pt>
                <c:pt idx="310">
                  <c:v>43577</c:v>
                </c:pt>
                <c:pt idx="311">
                  <c:v>43576</c:v>
                </c:pt>
                <c:pt idx="312">
                  <c:v>43575</c:v>
                </c:pt>
                <c:pt idx="313">
                  <c:v>43574</c:v>
                </c:pt>
                <c:pt idx="314">
                  <c:v>43573</c:v>
                </c:pt>
                <c:pt idx="315">
                  <c:v>43572</c:v>
                </c:pt>
                <c:pt idx="316">
                  <c:v>43571</c:v>
                </c:pt>
                <c:pt idx="317">
                  <c:v>43570</c:v>
                </c:pt>
                <c:pt idx="318">
                  <c:v>43569</c:v>
                </c:pt>
                <c:pt idx="319">
                  <c:v>43568</c:v>
                </c:pt>
                <c:pt idx="320">
                  <c:v>43567</c:v>
                </c:pt>
                <c:pt idx="321">
                  <c:v>43566</c:v>
                </c:pt>
                <c:pt idx="322">
                  <c:v>43565</c:v>
                </c:pt>
                <c:pt idx="323">
                  <c:v>43564</c:v>
                </c:pt>
                <c:pt idx="324">
                  <c:v>43563</c:v>
                </c:pt>
                <c:pt idx="325">
                  <c:v>43562</c:v>
                </c:pt>
                <c:pt idx="326">
                  <c:v>43561</c:v>
                </c:pt>
                <c:pt idx="327">
                  <c:v>43560</c:v>
                </c:pt>
                <c:pt idx="328">
                  <c:v>43559</c:v>
                </c:pt>
                <c:pt idx="329">
                  <c:v>43558</c:v>
                </c:pt>
                <c:pt idx="330">
                  <c:v>43557</c:v>
                </c:pt>
                <c:pt idx="331">
                  <c:v>43556</c:v>
                </c:pt>
                <c:pt idx="332">
                  <c:v>43555</c:v>
                </c:pt>
                <c:pt idx="333">
                  <c:v>43554</c:v>
                </c:pt>
                <c:pt idx="334">
                  <c:v>43553</c:v>
                </c:pt>
                <c:pt idx="335">
                  <c:v>43552</c:v>
                </c:pt>
                <c:pt idx="336">
                  <c:v>43551</c:v>
                </c:pt>
                <c:pt idx="337">
                  <c:v>43550</c:v>
                </c:pt>
                <c:pt idx="338">
                  <c:v>43549</c:v>
                </c:pt>
                <c:pt idx="339">
                  <c:v>43548</c:v>
                </c:pt>
                <c:pt idx="340">
                  <c:v>43547</c:v>
                </c:pt>
                <c:pt idx="341">
                  <c:v>43546</c:v>
                </c:pt>
                <c:pt idx="342">
                  <c:v>43545</c:v>
                </c:pt>
                <c:pt idx="343">
                  <c:v>43544</c:v>
                </c:pt>
                <c:pt idx="344">
                  <c:v>43543</c:v>
                </c:pt>
                <c:pt idx="345">
                  <c:v>43542</c:v>
                </c:pt>
                <c:pt idx="346">
                  <c:v>43541</c:v>
                </c:pt>
                <c:pt idx="347">
                  <c:v>43540</c:v>
                </c:pt>
                <c:pt idx="348">
                  <c:v>43539</c:v>
                </c:pt>
                <c:pt idx="349">
                  <c:v>43538</c:v>
                </c:pt>
                <c:pt idx="350">
                  <c:v>43537</c:v>
                </c:pt>
                <c:pt idx="351">
                  <c:v>43536</c:v>
                </c:pt>
                <c:pt idx="352">
                  <c:v>43535</c:v>
                </c:pt>
                <c:pt idx="353">
                  <c:v>43534</c:v>
                </c:pt>
                <c:pt idx="354">
                  <c:v>43533</c:v>
                </c:pt>
                <c:pt idx="355">
                  <c:v>43532</c:v>
                </c:pt>
                <c:pt idx="356">
                  <c:v>43531</c:v>
                </c:pt>
                <c:pt idx="357">
                  <c:v>43530</c:v>
                </c:pt>
                <c:pt idx="358">
                  <c:v>43529</c:v>
                </c:pt>
                <c:pt idx="359">
                  <c:v>43528</c:v>
                </c:pt>
                <c:pt idx="360">
                  <c:v>43527</c:v>
                </c:pt>
                <c:pt idx="361">
                  <c:v>43526</c:v>
                </c:pt>
                <c:pt idx="362">
                  <c:v>43525</c:v>
                </c:pt>
                <c:pt idx="363">
                  <c:v>43524</c:v>
                </c:pt>
                <c:pt idx="364">
                  <c:v>43523</c:v>
                </c:pt>
                <c:pt idx="365">
                  <c:v>43522</c:v>
                </c:pt>
                <c:pt idx="366">
                  <c:v>43521</c:v>
                </c:pt>
                <c:pt idx="367">
                  <c:v>43520</c:v>
                </c:pt>
                <c:pt idx="368">
                  <c:v>43519</c:v>
                </c:pt>
                <c:pt idx="369">
                  <c:v>43518</c:v>
                </c:pt>
                <c:pt idx="370">
                  <c:v>43517</c:v>
                </c:pt>
                <c:pt idx="371">
                  <c:v>43516</c:v>
                </c:pt>
                <c:pt idx="372">
                  <c:v>43515</c:v>
                </c:pt>
                <c:pt idx="373">
                  <c:v>43514</c:v>
                </c:pt>
                <c:pt idx="374">
                  <c:v>43513</c:v>
                </c:pt>
                <c:pt idx="375">
                  <c:v>43512</c:v>
                </c:pt>
                <c:pt idx="376">
                  <c:v>43511</c:v>
                </c:pt>
                <c:pt idx="377">
                  <c:v>43510</c:v>
                </c:pt>
                <c:pt idx="378">
                  <c:v>43509</c:v>
                </c:pt>
                <c:pt idx="379">
                  <c:v>43508</c:v>
                </c:pt>
                <c:pt idx="380">
                  <c:v>43507</c:v>
                </c:pt>
                <c:pt idx="381">
                  <c:v>43506</c:v>
                </c:pt>
                <c:pt idx="382">
                  <c:v>43505</c:v>
                </c:pt>
                <c:pt idx="383">
                  <c:v>43504</c:v>
                </c:pt>
                <c:pt idx="384">
                  <c:v>43503</c:v>
                </c:pt>
                <c:pt idx="385">
                  <c:v>43502</c:v>
                </c:pt>
                <c:pt idx="386">
                  <c:v>43501</c:v>
                </c:pt>
                <c:pt idx="387">
                  <c:v>43500</c:v>
                </c:pt>
                <c:pt idx="388">
                  <c:v>43499</c:v>
                </c:pt>
                <c:pt idx="389">
                  <c:v>43498</c:v>
                </c:pt>
                <c:pt idx="390">
                  <c:v>43497</c:v>
                </c:pt>
                <c:pt idx="391">
                  <c:v>43496</c:v>
                </c:pt>
                <c:pt idx="392">
                  <c:v>43495</c:v>
                </c:pt>
                <c:pt idx="393">
                  <c:v>43494</c:v>
                </c:pt>
                <c:pt idx="394">
                  <c:v>43493</c:v>
                </c:pt>
                <c:pt idx="395">
                  <c:v>43492</c:v>
                </c:pt>
                <c:pt idx="396">
                  <c:v>43491</c:v>
                </c:pt>
                <c:pt idx="397">
                  <c:v>43490</c:v>
                </c:pt>
                <c:pt idx="398">
                  <c:v>43489</c:v>
                </c:pt>
                <c:pt idx="399">
                  <c:v>43488</c:v>
                </c:pt>
                <c:pt idx="400">
                  <c:v>43487</c:v>
                </c:pt>
                <c:pt idx="401">
                  <c:v>43486</c:v>
                </c:pt>
                <c:pt idx="402">
                  <c:v>43485</c:v>
                </c:pt>
                <c:pt idx="403">
                  <c:v>43484</c:v>
                </c:pt>
                <c:pt idx="404">
                  <c:v>43483</c:v>
                </c:pt>
                <c:pt idx="405">
                  <c:v>43482</c:v>
                </c:pt>
                <c:pt idx="406">
                  <c:v>43481</c:v>
                </c:pt>
                <c:pt idx="407">
                  <c:v>43480</c:v>
                </c:pt>
                <c:pt idx="408">
                  <c:v>43479</c:v>
                </c:pt>
                <c:pt idx="409">
                  <c:v>43478</c:v>
                </c:pt>
                <c:pt idx="410">
                  <c:v>43477</c:v>
                </c:pt>
                <c:pt idx="411">
                  <c:v>43476</c:v>
                </c:pt>
                <c:pt idx="412">
                  <c:v>43475</c:v>
                </c:pt>
                <c:pt idx="413">
                  <c:v>43474</c:v>
                </c:pt>
                <c:pt idx="414">
                  <c:v>43473</c:v>
                </c:pt>
                <c:pt idx="415">
                  <c:v>43472</c:v>
                </c:pt>
                <c:pt idx="416">
                  <c:v>43471</c:v>
                </c:pt>
                <c:pt idx="417">
                  <c:v>43470</c:v>
                </c:pt>
                <c:pt idx="418">
                  <c:v>43469</c:v>
                </c:pt>
                <c:pt idx="419">
                  <c:v>43468</c:v>
                </c:pt>
                <c:pt idx="420">
                  <c:v>43467</c:v>
                </c:pt>
                <c:pt idx="421">
                  <c:v>43466</c:v>
                </c:pt>
                <c:pt idx="422">
                  <c:v>43465</c:v>
                </c:pt>
                <c:pt idx="423">
                  <c:v>43464</c:v>
                </c:pt>
                <c:pt idx="424">
                  <c:v>43463</c:v>
                </c:pt>
                <c:pt idx="425">
                  <c:v>43462</c:v>
                </c:pt>
                <c:pt idx="426">
                  <c:v>43461</c:v>
                </c:pt>
                <c:pt idx="427">
                  <c:v>43460</c:v>
                </c:pt>
                <c:pt idx="428">
                  <c:v>43459</c:v>
                </c:pt>
                <c:pt idx="429">
                  <c:v>43458</c:v>
                </c:pt>
                <c:pt idx="430">
                  <c:v>43457</c:v>
                </c:pt>
                <c:pt idx="431">
                  <c:v>43456</c:v>
                </c:pt>
                <c:pt idx="432">
                  <c:v>43455</c:v>
                </c:pt>
                <c:pt idx="433">
                  <c:v>43454</c:v>
                </c:pt>
                <c:pt idx="434">
                  <c:v>43453</c:v>
                </c:pt>
                <c:pt idx="435">
                  <c:v>43452</c:v>
                </c:pt>
                <c:pt idx="436">
                  <c:v>43451</c:v>
                </c:pt>
                <c:pt idx="437">
                  <c:v>43450</c:v>
                </c:pt>
                <c:pt idx="438">
                  <c:v>43449</c:v>
                </c:pt>
                <c:pt idx="439">
                  <c:v>43448</c:v>
                </c:pt>
                <c:pt idx="440">
                  <c:v>43447</c:v>
                </c:pt>
                <c:pt idx="441">
                  <c:v>43446</c:v>
                </c:pt>
                <c:pt idx="442">
                  <c:v>43445</c:v>
                </c:pt>
                <c:pt idx="443">
                  <c:v>43444</c:v>
                </c:pt>
                <c:pt idx="444">
                  <c:v>43443</c:v>
                </c:pt>
                <c:pt idx="445">
                  <c:v>43442</c:v>
                </c:pt>
                <c:pt idx="446">
                  <c:v>43441</c:v>
                </c:pt>
                <c:pt idx="447">
                  <c:v>43440</c:v>
                </c:pt>
                <c:pt idx="448">
                  <c:v>43439</c:v>
                </c:pt>
                <c:pt idx="449">
                  <c:v>43438</c:v>
                </c:pt>
                <c:pt idx="450">
                  <c:v>43437</c:v>
                </c:pt>
                <c:pt idx="451">
                  <c:v>43436</c:v>
                </c:pt>
                <c:pt idx="452">
                  <c:v>43435</c:v>
                </c:pt>
                <c:pt idx="453">
                  <c:v>43434</c:v>
                </c:pt>
                <c:pt idx="454">
                  <c:v>43433</c:v>
                </c:pt>
                <c:pt idx="455">
                  <c:v>43432</c:v>
                </c:pt>
                <c:pt idx="456">
                  <c:v>43431</c:v>
                </c:pt>
                <c:pt idx="457">
                  <c:v>43430</c:v>
                </c:pt>
                <c:pt idx="458">
                  <c:v>43429</c:v>
                </c:pt>
                <c:pt idx="459">
                  <c:v>43428</c:v>
                </c:pt>
                <c:pt idx="460">
                  <c:v>43427</c:v>
                </c:pt>
                <c:pt idx="461">
                  <c:v>43426</c:v>
                </c:pt>
                <c:pt idx="462">
                  <c:v>43425</c:v>
                </c:pt>
                <c:pt idx="463">
                  <c:v>43424</c:v>
                </c:pt>
                <c:pt idx="464">
                  <c:v>43423</c:v>
                </c:pt>
                <c:pt idx="465">
                  <c:v>43422</c:v>
                </c:pt>
                <c:pt idx="466">
                  <c:v>43421</c:v>
                </c:pt>
                <c:pt idx="467">
                  <c:v>43420</c:v>
                </c:pt>
                <c:pt idx="468">
                  <c:v>43419</c:v>
                </c:pt>
                <c:pt idx="469">
                  <c:v>43418</c:v>
                </c:pt>
                <c:pt idx="470">
                  <c:v>43417</c:v>
                </c:pt>
                <c:pt idx="471">
                  <c:v>43416</c:v>
                </c:pt>
                <c:pt idx="472">
                  <c:v>43415</c:v>
                </c:pt>
                <c:pt idx="473">
                  <c:v>43414</c:v>
                </c:pt>
                <c:pt idx="474">
                  <c:v>43413</c:v>
                </c:pt>
                <c:pt idx="475">
                  <c:v>43412</c:v>
                </c:pt>
                <c:pt idx="476">
                  <c:v>43411</c:v>
                </c:pt>
                <c:pt idx="477">
                  <c:v>43410</c:v>
                </c:pt>
                <c:pt idx="478">
                  <c:v>43409</c:v>
                </c:pt>
                <c:pt idx="479">
                  <c:v>43408</c:v>
                </c:pt>
                <c:pt idx="480">
                  <c:v>43407</c:v>
                </c:pt>
                <c:pt idx="481">
                  <c:v>43406</c:v>
                </c:pt>
                <c:pt idx="482">
                  <c:v>43405</c:v>
                </c:pt>
                <c:pt idx="483">
                  <c:v>43404</c:v>
                </c:pt>
                <c:pt idx="484">
                  <c:v>43403</c:v>
                </c:pt>
                <c:pt idx="485">
                  <c:v>43402</c:v>
                </c:pt>
                <c:pt idx="486">
                  <c:v>43401</c:v>
                </c:pt>
                <c:pt idx="487">
                  <c:v>43400</c:v>
                </c:pt>
                <c:pt idx="488">
                  <c:v>43399</c:v>
                </c:pt>
                <c:pt idx="489">
                  <c:v>43398</c:v>
                </c:pt>
                <c:pt idx="490">
                  <c:v>43397</c:v>
                </c:pt>
                <c:pt idx="491">
                  <c:v>43396</c:v>
                </c:pt>
                <c:pt idx="492">
                  <c:v>43395</c:v>
                </c:pt>
                <c:pt idx="493">
                  <c:v>43394</c:v>
                </c:pt>
                <c:pt idx="494">
                  <c:v>43393</c:v>
                </c:pt>
                <c:pt idx="495">
                  <c:v>43392</c:v>
                </c:pt>
                <c:pt idx="496">
                  <c:v>43391</c:v>
                </c:pt>
                <c:pt idx="497">
                  <c:v>43390</c:v>
                </c:pt>
                <c:pt idx="498">
                  <c:v>43389</c:v>
                </c:pt>
                <c:pt idx="499">
                  <c:v>43388</c:v>
                </c:pt>
                <c:pt idx="500">
                  <c:v>43387</c:v>
                </c:pt>
                <c:pt idx="501">
                  <c:v>43386</c:v>
                </c:pt>
                <c:pt idx="502">
                  <c:v>43385</c:v>
                </c:pt>
                <c:pt idx="503">
                  <c:v>43384</c:v>
                </c:pt>
                <c:pt idx="504">
                  <c:v>43383</c:v>
                </c:pt>
                <c:pt idx="505">
                  <c:v>43382</c:v>
                </c:pt>
                <c:pt idx="506">
                  <c:v>43381</c:v>
                </c:pt>
                <c:pt idx="507">
                  <c:v>43380</c:v>
                </c:pt>
                <c:pt idx="508">
                  <c:v>43379</c:v>
                </c:pt>
                <c:pt idx="509">
                  <c:v>43378</c:v>
                </c:pt>
                <c:pt idx="510">
                  <c:v>43377</c:v>
                </c:pt>
                <c:pt idx="511">
                  <c:v>43376</c:v>
                </c:pt>
                <c:pt idx="512">
                  <c:v>43375</c:v>
                </c:pt>
                <c:pt idx="513">
                  <c:v>43374</c:v>
                </c:pt>
                <c:pt idx="514">
                  <c:v>43373</c:v>
                </c:pt>
                <c:pt idx="515">
                  <c:v>43372</c:v>
                </c:pt>
                <c:pt idx="516">
                  <c:v>43371</c:v>
                </c:pt>
                <c:pt idx="517">
                  <c:v>43370</c:v>
                </c:pt>
                <c:pt idx="518">
                  <c:v>43369</c:v>
                </c:pt>
                <c:pt idx="519">
                  <c:v>43368</c:v>
                </c:pt>
                <c:pt idx="520">
                  <c:v>43367</c:v>
                </c:pt>
                <c:pt idx="521">
                  <c:v>43366</c:v>
                </c:pt>
                <c:pt idx="522">
                  <c:v>43365</c:v>
                </c:pt>
                <c:pt idx="523">
                  <c:v>43364</c:v>
                </c:pt>
                <c:pt idx="524">
                  <c:v>43363</c:v>
                </c:pt>
                <c:pt idx="525">
                  <c:v>43362</c:v>
                </c:pt>
                <c:pt idx="526">
                  <c:v>43361</c:v>
                </c:pt>
                <c:pt idx="527">
                  <c:v>43360</c:v>
                </c:pt>
                <c:pt idx="528">
                  <c:v>43359</c:v>
                </c:pt>
                <c:pt idx="529">
                  <c:v>43358</c:v>
                </c:pt>
                <c:pt idx="530">
                  <c:v>43357</c:v>
                </c:pt>
                <c:pt idx="531">
                  <c:v>43356</c:v>
                </c:pt>
                <c:pt idx="532">
                  <c:v>43355</c:v>
                </c:pt>
                <c:pt idx="533">
                  <c:v>43354</c:v>
                </c:pt>
                <c:pt idx="534">
                  <c:v>43353</c:v>
                </c:pt>
                <c:pt idx="535">
                  <c:v>43352</c:v>
                </c:pt>
                <c:pt idx="536">
                  <c:v>43351</c:v>
                </c:pt>
                <c:pt idx="537">
                  <c:v>43350</c:v>
                </c:pt>
                <c:pt idx="538">
                  <c:v>43349</c:v>
                </c:pt>
                <c:pt idx="539">
                  <c:v>43348</c:v>
                </c:pt>
                <c:pt idx="540">
                  <c:v>43347</c:v>
                </c:pt>
                <c:pt idx="541">
                  <c:v>43346</c:v>
                </c:pt>
                <c:pt idx="542">
                  <c:v>43345</c:v>
                </c:pt>
                <c:pt idx="543">
                  <c:v>43344</c:v>
                </c:pt>
                <c:pt idx="544">
                  <c:v>43343</c:v>
                </c:pt>
                <c:pt idx="545">
                  <c:v>43342</c:v>
                </c:pt>
                <c:pt idx="546">
                  <c:v>43341</c:v>
                </c:pt>
                <c:pt idx="547">
                  <c:v>43340</c:v>
                </c:pt>
                <c:pt idx="548">
                  <c:v>43339</c:v>
                </c:pt>
                <c:pt idx="549">
                  <c:v>43338</c:v>
                </c:pt>
                <c:pt idx="550">
                  <c:v>43337</c:v>
                </c:pt>
                <c:pt idx="551">
                  <c:v>43336</c:v>
                </c:pt>
                <c:pt idx="552">
                  <c:v>43335</c:v>
                </c:pt>
                <c:pt idx="553">
                  <c:v>43334</c:v>
                </c:pt>
                <c:pt idx="554">
                  <c:v>43333</c:v>
                </c:pt>
                <c:pt idx="555">
                  <c:v>43332</c:v>
                </c:pt>
                <c:pt idx="556">
                  <c:v>43331</c:v>
                </c:pt>
                <c:pt idx="557">
                  <c:v>43330</c:v>
                </c:pt>
                <c:pt idx="558">
                  <c:v>43329</c:v>
                </c:pt>
                <c:pt idx="559">
                  <c:v>43328</c:v>
                </c:pt>
                <c:pt idx="560">
                  <c:v>43327</c:v>
                </c:pt>
                <c:pt idx="561">
                  <c:v>43326</c:v>
                </c:pt>
                <c:pt idx="562">
                  <c:v>43325</c:v>
                </c:pt>
                <c:pt idx="563">
                  <c:v>43324</c:v>
                </c:pt>
                <c:pt idx="564">
                  <c:v>43323</c:v>
                </c:pt>
                <c:pt idx="565">
                  <c:v>43322</c:v>
                </c:pt>
                <c:pt idx="566">
                  <c:v>43321</c:v>
                </c:pt>
                <c:pt idx="567">
                  <c:v>43320</c:v>
                </c:pt>
                <c:pt idx="568">
                  <c:v>43319</c:v>
                </c:pt>
                <c:pt idx="569">
                  <c:v>43318</c:v>
                </c:pt>
                <c:pt idx="570">
                  <c:v>43317</c:v>
                </c:pt>
                <c:pt idx="571">
                  <c:v>43316</c:v>
                </c:pt>
                <c:pt idx="572">
                  <c:v>43315</c:v>
                </c:pt>
                <c:pt idx="573">
                  <c:v>43314</c:v>
                </c:pt>
                <c:pt idx="574">
                  <c:v>43313</c:v>
                </c:pt>
                <c:pt idx="575">
                  <c:v>43312</c:v>
                </c:pt>
                <c:pt idx="576">
                  <c:v>43311</c:v>
                </c:pt>
                <c:pt idx="577">
                  <c:v>43310</c:v>
                </c:pt>
                <c:pt idx="578">
                  <c:v>43309</c:v>
                </c:pt>
                <c:pt idx="579">
                  <c:v>43308</c:v>
                </c:pt>
                <c:pt idx="580">
                  <c:v>43307</c:v>
                </c:pt>
                <c:pt idx="581">
                  <c:v>43306</c:v>
                </c:pt>
                <c:pt idx="582">
                  <c:v>43305</c:v>
                </c:pt>
                <c:pt idx="583">
                  <c:v>43304</c:v>
                </c:pt>
                <c:pt idx="584">
                  <c:v>43303</c:v>
                </c:pt>
                <c:pt idx="585">
                  <c:v>43302</c:v>
                </c:pt>
                <c:pt idx="586">
                  <c:v>43301</c:v>
                </c:pt>
                <c:pt idx="587">
                  <c:v>43300</c:v>
                </c:pt>
                <c:pt idx="588">
                  <c:v>43299</c:v>
                </c:pt>
                <c:pt idx="589">
                  <c:v>43298</c:v>
                </c:pt>
                <c:pt idx="590">
                  <c:v>43297</c:v>
                </c:pt>
                <c:pt idx="591">
                  <c:v>43296</c:v>
                </c:pt>
                <c:pt idx="592">
                  <c:v>43295</c:v>
                </c:pt>
                <c:pt idx="593">
                  <c:v>43294</c:v>
                </c:pt>
                <c:pt idx="594">
                  <c:v>43293</c:v>
                </c:pt>
                <c:pt idx="595">
                  <c:v>43292</c:v>
                </c:pt>
                <c:pt idx="596">
                  <c:v>43291</c:v>
                </c:pt>
                <c:pt idx="597">
                  <c:v>43290</c:v>
                </c:pt>
                <c:pt idx="598">
                  <c:v>43289</c:v>
                </c:pt>
                <c:pt idx="599">
                  <c:v>43288</c:v>
                </c:pt>
                <c:pt idx="600">
                  <c:v>43287</c:v>
                </c:pt>
                <c:pt idx="601">
                  <c:v>43286</c:v>
                </c:pt>
                <c:pt idx="602">
                  <c:v>43285</c:v>
                </c:pt>
                <c:pt idx="603">
                  <c:v>43284</c:v>
                </c:pt>
                <c:pt idx="604">
                  <c:v>43283</c:v>
                </c:pt>
                <c:pt idx="605">
                  <c:v>43282</c:v>
                </c:pt>
                <c:pt idx="606">
                  <c:v>43281</c:v>
                </c:pt>
                <c:pt idx="607">
                  <c:v>43280</c:v>
                </c:pt>
                <c:pt idx="608">
                  <c:v>43279</c:v>
                </c:pt>
                <c:pt idx="609">
                  <c:v>43278</c:v>
                </c:pt>
                <c:pt idx="610">
                  <c:v>43277</c:v>
                </c:pt>
                <c:pt idx="611">
                  <c:v>43276</c:v>
                </c:pt>
                <c:pt idx="612">
                  <c:v>43275</c:v>
                </c:pt>
                <c:pt idx="613">
                  <c:v>43274</c:v>
                </c:pt>
                <c:pt idx="614">
                  <c:v>43273</c:v>
                </c:pt>
                <c:pt idx="615">
                  <c:v>43272</c:v>
                </c:pt>
                <c:pt idx="616">
                  <c:v>43271</c:v>
                </c:pt>
                <c:pt idx="617">
                  <c:v>43270</c:v>
                </c:pt>
                <c:pt idx="618">
                  <c:v>43269</c:v>
                </c:pt>
                <c:pt idx="619">
                  <c:v>43268</c:v>
                </c:pt>
                <c:pt idx="620">
                  <c:v>43267</c:v>
                </c:pt>
                <c:pt idx="621">
                  <c:v>43266</c:v>
                </c:pt>
                <c:pt idx="622">
                  <c:v>43265</c:v>
                </c:pt>
                <c:pt idx="623">
                  <c:v>43264</c:v>
                </c:pt>
                <c:pt idx="624">
                  <c:v>43263</c:v>
                </c:pt>
                <c:pt idx="625">
                  <c:v>43262</c:v>
                </c:pt>
                <c:pt idx="626">
                  <c:v>43261</c:v>
                </c:pt>
                <c:pt idx="627">
                  <c:v>43260</c:v>
                </c:pt>
                <c:pt idx="628">
                  <c:v>43259</c:v>
                </c:pt>
                <c:pt idx="629">
                  <c:v>43258</c:v>
                </c:pt>
                <c:pt idx="630">
                  <c:v>43257</c:v>
                </c:pt>
                <c:pt idx="631">
                  <c:v>43256</c:v>
                </c:pt>
                <c:pt idx="632">
                  <c:v>43255</c:v>
                </c:pt>
                <c:pt idx="633">
                  <c:v>43254</c:v>
                </c:pt>
                <c:pt idx="634">
                  <c:v>43253</c:v>
                </c:pt>
                <c:pt idx="635">
                  <c:v>43252</c:v>
                </c:pt>
                <c:pt idx="636">
                  <c:v>43251</c:v>
                </c:pt>
                <c:pt idx="637">
                  <c:v>43250</c:v>
                </c:pt>
                <c:pt idx="638">
                  <c:v>43249</c:v>
                </c:pt>
                <c:pt idx="639">
                  <c:v>43248</c:v>
                </c:pt>
                <c:pt idx="640">
                  <c:v>43247</c:v>
                </c:pt>
                <c:pt idx="641">
                  <c:v>43246</c:v>
                </c:pt>
                <c:pt idx="642">
                  <c:v>43245</c:v>
                </c:pt>
                <c:pt idx="643">
                  <c:v>43244</c:v>
                </c:pt>
                <c:pt idx="644">
                  <c:v>43243</c:v>
                </c:pt>
                <c:pt idx="645">
                  <c:v>43242</c:v>
                </c:pt>
                <c:pt idx="646">
                  <c:v>43241</c:v>
                </c:pt>
                <c:pt idx="647">
                  <c:v>43240</c:v>
                </c:pt>
                <c:pt idx="648">
                  <c:v>43239</c:v>
                </c:pt>
                <c:pt idx="649">
                  <c:v>43238</c:v>
                </c:pt>
                <c:pt idx="650">
                  <c:v>43237</c:v>
                </c:pt>
                <c:pt idx="651">
                  <c:v>43236</c:v>
                </c:pt>
                <c:pt idx="652">
                  <c:v>43235</c:v>
                </c:pt>
                <c:pt idx="653">
                  <c:v>43234</c:v>
                </c:pt>
                <c:pt idx="654">
                  <c:v>43233</c:v>
                </c:pt>
                <c:pt idx="655">
                  <c:v>43232</c:v>
                </c:pt>
                <c:pt idx="656">
                  <c:v>43231</c:v>
                </c:pt>
                <c:pt idx="657">
                  <c:v>43230</c:v>
                </c:pt>
                <c:pt idx="658">
                  <c:v>43229</c:v>
                </c:pt>
                <c:pt idx="659">
                  <c:v>43228</c:v>
                </c:pt>
                <c:pt idx="660">
                  <c:v>43227</c:v>
                </c:pt>
                <c:pt idx="661">
                  <c:v>43226</c:v>
                </c:pt>
                <c:pt idx="662">
                  <c:v>43225</c:v>
                </c:pt>
                <c:pt idx="663">
                  <c:v>43224</c:v>
                </c:pt>
                <c:pt idx="664">
                  <c:v>43223</c:v>
                </c:pt>
                <c:pt idx="665">
                  <c:v>43222</c:v>
                </c:pt>
                <c:pt idx="666">
                  <c:v>43221</c:v>
                </c:pt>
                <c:pt idx="667">
                  <c:v>43220</c:v>
                </c:pt>
                <c:pt idx="668">
                  <c:v>43219</c:v>
                </c:pt>
                <c:pt idx="669">
                  <c:v>43218</c:v>
                </c:pt>
                <c:pt idx="670">
                  <c:v>43217</c:v>
                </c:pt>
                <c:pt idx="671">
                  <c:v>43216</c:v>
                </c:pt>
                <c:pt idx="672">
                  <c:v>43215</c:v>
                </c:pt>
                <c:pt idx="673">
                  <c:v>43214</c:v>
                </c:pt>
                <c:pt idx="674">
                  <c:v>43213</c:v>
                </c:pt>
                <c:pt idx="675">
                  <c:v>43212</c:v>
                </c:pt>
                <c:pt idx="676">
                  <c:v>43211</c:v>
                </c:pt>
                <c:pt idx="677">
                  <c:v>43210</c:v>
                </c:pt>
                <c:pt idx="678">
                  <c:v>43209</c:v>
                </c:pt>
                <c:pt idx="679">
                  <c:v>43208</c:v>
                </c:pt>
                <c:pt idx="680">
                  <c:v>43207</c:v>
                </c:pt>
                <c:pt idx="681">
                  <c:v>43206</c:v>
                </c:pt>
                <c:pt idx="682">
                  <c:v>43205</c:v>
                </c:pt>
                <c:pt idx="683">
                  <c:v>43204</c:v>
                </c:pt>
                <c:pt idx="684">
                  <c:v>43203</c:v>
                </c:pt>
                <c:pt idx="685">
                  <c:v>43202</c:v>
                </c:pt>
                <c:pt idx="686">
                  <c:v>43201</c:v>
                </c:pt>
                <c:pt idx="687">
                  <c:v>43200</c:v>
                </c:pt>
                <c:pt idx="688">
                  <c:v>43199</c:v>
                </c:pt>
                <c:pt idx="689">
                  <c:v>43198</c:v>
                </c:pt>
                <c:pt idx="690">
                  <c:v>43197</c:v>
                </c:pt>
                <c:pt idx="691">
                  <c:v>43196</c:v>
                </c:pt>
                <c:pt idx="692">
                  <c:v>43195</c:v>
                </c:pt>
                <c:pt idx="693">
                  <c:v>43194</c:v>
                </c:pt>
                <c:pt idx="694">
                  <c:v>43193</c:v>
                </c:pt>
                <c:pt idx="695">
                  <c:v>43192</c:v>
                </c:pt>
                <c:pt idx="696">
                  <c:v>43191</c:v>
                </c:pt>
                <c:pt idx="697">
                  <c:v>43190</c:v>
                </c:pt>
                <c:pt idx="698">
                  <c:v>43189</c:v>
                </c:pt>
                <c:pt idx="699">
                  <c:v>43188</c:v>
                </c:pt>
                <c:pt idx="700">
                  <c:v>43187</c:v>
                </c:pt>
                <c:pt idx="701">
                  <c:v>43186</c:v>
                </c:pt>
                <c:pt idx="702">
                  <c:v>43185</c:v>
                </c:pt>
                <c:pt idx="703">
                  <c:v>43184</c:v>
                </c:pt>
                <c:pt idx="704">
                  <c:v>43183</c:v>
                </c:pt>
                <c:pt idx="705">
                  <c:v>43182</c:v>
                </c:pt>
                <c:pt idx="706">
                  <c:v>43181</c:v>
                </c:pt>
                <c:pt idx="707">
                  <c:v>43180</c:v>
                </c:pt>
                <c:pt idx="708">
                  <c:v>43179</c:v>
                </c:pt>
                <c:pt idx="709">
                  <c:v>43178</c:v>
                </c:pt>
                <c:pt idx="710">
                  <c:v>43177</c:v>
                </c:pt>
                <c:pt idx="711">
                  <c:v>43176</c:v>
                </c:pt>
                <c:pt idx="712">
                  <c:v>43175</c:v>
                </c:pt>
                <c:pt idx="713">
                  <c:v>43174</c:v>
                </c:pt>
                <c:pt idx="714">
                  <c:v>43173</c:v>
                </c:pt>
                <c:pt idx="715">
                  <c:v>43172</c:v>
                </c:pt>
                <c:pt idx="716">
                  <c:v>43171</c:v>
                </c:pt>
                <c:pt idx="717">
                  <c:v>43170</c:v>
                </c:pt>
                <c:pt idx="718">
                  <c:v>43169</c:v>
                </c:pt>
                <c:pt idx="719">
                  <c:v>43168</c:v>
                </c:pt>
                <c:pt idx="720">
                  <c:v>43167</c:v>
                </c:pt>
                <c:pt idx="721">
                  <c:v>43166</c:v>
                </c:pt>
                <c:pt idx="722">
                  <c:v>43165</c:v>
                </c:pt>
                <c:pt idx="723">
                  <c:v>43164</c:v>
                </c:pt>
                <c:pt idx="724">
                  <c:v>43163</c:v>
                </c:pt>
                <c:pt idx="725">
                  <c:v>43162</c:v>
                </c:pt>
                <c:pt idx="726">
                  <c:v>43161</c:v>
                </c:pt>
                <c:pt idx="727">
                  <c:v>43160</c:v>
                </c:pt>
                <c:pt idx="728">
                  <c:v>43159</c:v>
                </c:pt>
                <c:pt idx="729">
                  <c:v>43158</c:v>
                </c:pt>
                <c:pt idx="730">
                  <c:v>43157</c:v>
                </c:pt>
                <c:pt idx="731">
                  <c:v>43156</c:v>
                </c:pt>
                <c:pt idx="732">
                  <c:v>43155</c:v>
                </c:pt>
                <c:pt idx="733">
                  <c:v>43154</c:v>
                </c:pt>
                <c:pt idx="734">
                  <c:v>43153</c:v>
                </c:pt>
                <c:pt idx="735">
                  <c:v>43152</c:v>
                </c:pt>
                <c:pt idx="736">
                  <c:v>43151</c:v>
                </c:pt>
                <c:pt idx="737">
                  <c:v>43150</c:v>
                </c:pt>
                <c:pt idx="738">
                  <c:v>43149</c:v>
                </c:pt>
                <c:pt idx="739">
                  <c:v>43148</c:v>
                </c:pt>
                <c:pt idx="740">
                  <c:v>43147</c:v>
                </c:pt>
                <c:pt idx="741">
                  <c:v>43146</c:v>
                </c:pt>
                <c:pt idx="742">
                  <c:v>43145</c:v>
                </c:pt>
                <c:pt idx="743">
                  <c:v>43144</c:v>
                </c:pt>
                <c:pt idx="744">
                  <c:v>43143</c:v>
                </c:pt>
                <c:pt idx="745">
                  <c:v>43142</c:v>
                </c:pt>
                <c:pt idx="746">
                  <c:v>43141</c:v>
                </c:pt>
                <c:pt idx="747">
                  <c:v>43140</c:v>
                </c:pt>
                <c:pt idx="748">
                  <c:v>43139</c:v>
                </c:pt>
                <c:pt idx="749">
                  <c:v>43138</c:v>
                </c:pt>
                <c:pt idx="750">
                  <c:v>43137</c:v>
                </c:pt>
                <c:pt idx="751">
                  <c:v>43136</c:v>
                </c:pt>
                <c:pt idx="752">
                  <c:v>43135</c:v>
                </c:pt>
                <c:pt idx="753">
                  <c:v>43134</c:v>
                </c:pt>
                <c:pt idx="754">
                  <c:v>43133</c:v>
                </c:pt>
                <c:pt idx="755">
                  <c:v>43132</c:v>
                </c:pt>
                <c:pt idx="756">
                  <c:v>43131</c:v>
                </c:pt>
                <c:pt idx="757">
                  <c:v>43130</c:v>
                </c:pt>
                <c:pt idx="758">
                  <c:v>43129</c:v>
                </c:pt>
                <c:pt idx="759">
                  <c:v>43128</c:v>
                </c:pt>
                <c:pt idx="760">
                  <c:v>43127</c:v>
                </c:pt>
                <c:pt idx="761">
                  <c:v>43126</c:v>
                </c:pt>
                <c:pt idx="762">
                  <c:v>43125</c:v>
                </c:pt>
                <c:pt idx="763">
                  <c:v>43124</c:v>
                </c:pt>
                <c:pt idx="764">
                  <c:v>43123</c:v>
                </c:pt>
                <c:pt idx="765">
                  <c:v>43122</c:v>
                </c:pt>
                <c:pt idx="766">
                  <c:v>43121</c:v>
                </c:pt>
                <c:pt idx="767">
                  <c:v>43120</c:v>
                </c:pt>
                <c:pt idx="768">
                  <c:v>43119</c:v>
                </c:pt>
                <c:pt idx="769">
                  <c:v>43118</c:v>
                </c:pt>
                <c:pt idx="770">
                  <c:v>43117</c:v>
                </c:pt>
                <c:pt idx="771">
                  <c:v>43116</c:v>
                </c:pt>
                <c:pt idx="772">
                  <c:v>43115</c:v>
                </c:pt>
                <c:pt idx="773">
                  <c:v>43114</c:v>
                </c:pt>
                <c:pt idx="774">
                  <c:v>43113</c:v>
                </c:pt>
                <c:pt idx="775">
                  <c:v>43112</c:v>
                </c:pt>
                <c:pt idx="776">
                  <c:v>43111</c:v>
                </c:pt>
                <c:pt idx="777">
                  <c:v>43110</c:v>
                </c:pt>
                <c:pt idx="778">
                  <c:v>43109</c:v>
                </c:pt>
                <c:pt idx="779">
                  <c:v>43108</c:v>
                </c:pt>
                <c:pt idx="780">
                  <c:v>43107</c:v>
                </c:pt>
                <c:pt idx="781">
                  <c:v>43106</c:v>
                </c:pt>
                <c:pt idx="782">
                  <c:v>43105</c:v>
                </c:pt>
                <c:pt idx="783">
                  <c:v>43104</c:v>
                </c:pt>
                <c:pt idx="784">
                  <c:v>43103</c:v>
                </c:pt>
                <c:pt idx="785">
                  <c:v>43102</c:v>
                </c:pt>
                <c:pt idx="786">
                  <c:v>43101</c:v>
                </c:pt>
                <c:pt idx="787">
                  <c:v>43100</c:v>
                </c:pt>
                <c:pt idx="788">
                  <c:v>43099</c:v>
                </c:pt>
                <c:pt idx="789">
                  <c:v>43098</c:v>
                </c:pt>
                <c:pt idx="790">
                  <c:v>43097</c:v>
                </c:pt>
                <c:pt idx="791">
                  <c:v>43096</c:v>
                </c:pt>
                <c:pt idx="792">
                  <c:v>43095</c:v>
                </c:pt>
                <c:pt idx="793">
                  <c:v>43094</c:v>
                </c:pt>
                <c:pt idx="794">
                  <c:v>43093</c:v>
                </c:pt>
                <c:pt idx="795">
                  <c:v>43092</c:v>
                </c:pt>
                <c:pt idx="796">
                  <c:v>43091</c:v>
                </c:pt>
                <c:pt idx="797">
                  <c:v>43090</c:v>
                </c:pt>
                <c:pt idx="798">
                  <c:v>43089</c:v>
                </c:pt>
                <c:pt idx="799">
                  <c:v>43088</c:v>
                </c:pt>
                <c:pt idx="800">
                  <c:v>43087</c:v>
                </c:pt>
                <c:pt idx="801">
                  <c:v>43086</c:v>
                </c:pt>
                <c:pt idx="802">
                  <c:v>43085</c:v>
                </c:pt>
                <c:pt idx="803">
                  <c:v>43084</c:v>
                </c:pt>
                <c:pt idx="804">
                  <c:v>43083</c:v>
                </c:pt>
                <c:pt idx="805">
                  <c:v>43082</c:v>
                </c:pt>
                <c:pt idx="806">
                  <c:v>43081</c:v>
                </c:pt>
                <c:pt idx="807">
                  <c:v>43080</c:v>
                </c:pt>
                <c:pt idx="808">
                  <c:v>43079</c:v>
                </c:pt>
                <c:pt idx="809">
                  <c:v>43078</c:v>
                </c:pt>
                <c:pt idx="810">
                  <c:v>43077</c:v>
                </c:pt>
                <c:pt idx="811">
                  <c:v>43076</c:v>
                </c:pt>
                <c:pt idx="812">
                  <c:v>43075</c:v>
                </c:pt>
                <c:pt idx="813">
                  <c:v>43074</c:v>
                </c:pt>
                <c:pt idx="814">
                  <c:v>43073</c:v>
                </c:pt>
                <c:pt idx="815">
                  <c:v>43072</c:v>
                </c:pt>
                <c:pt idx="816">
                  <c:v>43071</c:v>
                </c:pt>
                <c:pt idx="817">
                  <c:v>43070</c:v>
                </c:pt>
                <c:pt idx="818">
                  <c:v>43069</c:v>
                </c:pt>
                <c:pt idx="819">
                  <c:v>43068</c:v>
                </c:pt>
                <c:pt idx="820">
                  <c:v>43067</c:v>
                </c:pt>
                <c:pt idx="821">
                  <c:v>43066</c:v>
                </c:pt>
                <c:pt idx="822">
                  <c:v>43065</c:v>
                </c:pt>
                <c:pt idx="823">
                  <c:v>43064</c:v>
                </c:pt>
                <c:pt idx="824">
                  <c:v>43063</c:v>
                </c:pt>
                <c:pt idx="825">
                  <c:v>43062</c:v>
                </c:pt>
                <c:pt idx="826">
                  <c:v>43061</c:v>
                </c:pt>
                <c:pt idx="827">
                  <c:v>43060</c:v>
                </c:pt>
                <c:pt idx="828">
                  <c:v>43059</c:v>
                </c:pt>
                <c:pt idx="829">
                  <c:v>43058</c:v>
                </c:pt>
                <c:pt idx="830">
                  <c:v>43057</c:v>
                </c:pt>
                <c:pt idx="831">
                  <c:v>43056</c:v>
                </c:pt>
                <c:pt idx="832">
                  <c:v>43055</c:v>
                </c:pt>
                <c:pt idx="833">
                  <c:v>43054</c:v>
                </c:pt>
                <c:pt idx="834">
                  <c:v>43053</c:v>
                </c:pt>
                <c:pt idx="835">
                  <c:v>43052</c:v>
                </c:pt>
                <c:pt idx="836">
                  <c:v>43051</c:v>
                </c:pt>
                <c:pt idx="837">
                  <c:v>43050</c:v>
                </c:pt>
                <c:pt idx="838">
                  <c:v>43049</c:v>
                </c:pt>
                <c:pt idx="839">
                  <c:v>43048</c:v>
                </c:pt>
                <c:pt idx="840">
                  <c:v>43047</c:v>
                </c:pt>
                <c:pt idx="841">
                  <c:v>43046</c:v>
                </c:pt>
                <c:pt idx="842">
                  <c:v>43045</c:v>
                </c:pt>
                <c:pt idx="843">
                  <c:v>43044</c:v>
                </c:pt>
                <c:pt idx="844">
                  <c:v>43043</c:v>
                </c:pt>
                <c:pt idx="845">
                  <c:v>43042</c:v>
                </c:pt>
                <c:pt idx="846">
                  <c:v>43041</c:v>
                </c:pt>
                <c:pt idx="847">
                  <c:v>43040</c:v>
                </c:pt>
                <c:pt idx="848">
                  <c:v>43039</c:v>
                </c:pt>
                <c:pt idx="849">
                  <c:v>43038</c:v>
                </c:pt>
                <c:pt idx="850">
                  <c:v>43037</c:v>
                </c:pt>
                <c:pt idx="851">
                  <c:v>43036</c:v>
                </c:pt>
                <c:pt idx="852">
                  <c:v>43035</c:v>
                </c:pt>
                <c:pt idx="853">
                  <c:v>43034</c:v>
                </c:pt>
                <c:pt idx="854">
                  <c:v>43033</c:v>
                </c:pt>
                <c:pt idx="855">
                  <c:v>43032</c:v>
                </c:pt>
                <c:pt idx="856">
                  <c:v>43031</c:v>
                </c:pt>
                <c:pt idx="857">
                  <c:v>43030</c:v>
                </c:pt>
                <c:pt idx="858">
                  <c:v>43029</c:v>
                </c:pt>
                <c:pt idx="859">
                  <c:v>43028</c:v>
                </c:pt>
                <c:pt idx="860">
                  <c:v>43027</c:v>
                </c:pt>
                <c:pt idx="861">
                  <c:v>43026</c:v>
                </c:pt>
                <c:pt idx="862">
                  <c:v>43025</c:v>
                </c:pt>
                <c:pt idx="863">
                  <c:v>43024</c:v>
                </c:pt>
                <c:pt idx="864">
                  <c:v>43023</c:v>
                </c:pt>
                <c:pt idx="865">
                  <c:v>43022</c:v>
                </c:pt>
                <c:pt idx="866">
                  <c:v>43021</c:v>
                </c:pt>
                <c:pt idx="867">
                  <c:v>43020</c:v>
                </c:pt>
                <c:pt idx="868">
                  <c:v>43019</c:v>
                </c:pt>
                <c:pt idx="869">
                  <c:v>43018</c:v>
                </c:pt>
                <c:pt idx="870">
                  <c:v>43017</c:v>
                </c:pt>
                <c:pt idx="871">
                  <c:v>43016</c:v>
                </c:pt>
                <c:pt idx="872">
                  <c:v>43015</c:v>
                </c:pt>
                <c:pt idx="873">
                  <c:v>43014</c:v>
                </c:pt>
                <c:pt idx="874">
                  <c:v>43013</c:v>
                </c:pt>
                <c:pt idx="875">
                  <c:v>43012</c:v>
                </c:pt>
                <c:pt idx="876">
                  <c:v>43011</c:v>
                </c:pt>
                <c:pt idx="877">
                  <c:v>43010</c:v>
                </c:pt>
                <c:pt idx="878">
                  <c:v>43009</c:v>
                </c:pt>
                <c:pt idx="879">
                  <c:v>43008</c:v>
                </c:pt>
                <c:pt idx="880">
                  <c:v>43007</c:v>
                </c:pt>
                <c:pt idx="881">
                  <c:v>43006</c:v>
                </c:pt>
                <c:pt idx="882">
                  <c:v>43005</c:v>
                </c:pt>
                <c:pt idx="883">
                  <c:v>43004</c:v>
                </c:pt>
                <c:pt idx="884">
                  <c:v>43003</c:v>
                </c:pt>
                <c:pt idx="885">
                  <c:v>43002</c:v>
                </c:pt>
                <c:pt idx="886">
                  <c:v>43001</c:v>
                </c:pt>
                <c:pt idx="887">
                  <c:v>43000</c:v>
                </c:pt>
                <c:pt idx="888">
                  <c:v>42999</c:v>
                </c:pt>
                <c:pt idx="889">
                  <c:v>42998</c:v>
                </c:pt>
                <c:pt idx="890">
                  <c:v>42997</c:v>
                </c:pt>
                <c:pt idx="891">
                  <c:v>42996</c:v>
                </c:pt>
                <c:pt idx="892">
                  <c:v>42995</c:v>
                </c:pt>
                <c:pt idx="893">
                  <c:v>42994</c:v>
                </c:pt>
                <c:pt idx="894">
                  <c:v>42993</c:v>
                </c:pt>
                <c:pt idx="895">
                  <c:v>42992</c:v>
                </c:pt>
                <c:pt idx="896">
                  <c:v>42991</c:v>
                </c:pt>
                <c:pt idx="897">
                  <c:v>42990</c:v>
                </c:pt>
                <c:pt idx="898">
                  <c:v>42989</c:v>
                </c:pt>
                <c:pt idx="899">
                  <c:v>42988</c:v>
                </c:pt>
                <c:pt idx="900">
                  <c:v>42987</c:v>
                </c:pt>
                <c:pt idx="901">
                  <c:v>42986</c:v>
                </c:pt>
                <c:pt idx="902">
                  <c:v>42985</c:v>
                </c:pt>
                <c:pt idx="903">
                  <c:v>42984</c:v>
                </c:pt>
                <c:pt idx="904">
                  <c:v>42983</c:v>
                </c:pt>
                <c:pt idx="905">
                  <c:v>42982</c:v>
                </c:pt>
                <c:pt idx="906">
                  <c:v>42981</c:v>
                </c:pt>
                <c:pt idx="907">
                  <c:v>42980</c:v>
                </c:pt>
                <c:pt idx="908">
                  <c:v>42979</c:v>
                </c:pt>
                <c:pt idx="909">
                  <c:v>42978</c:v>
                </c:pt>
                <c:pt idx="910">
                  <c:v>42977</c:v>
                </c:pt>
                <c:pt idx="911">
                  <c:v>42976</c:v>
                </c:pt>
                <c:pt idx="912">
                  <c:v>42975</c:v>
                </c:pt>
                <c:pt idx="913">
                  <c:v>42974</c:v>
                </c:pt>
                <c:pt idx="914">
                  <c:v>42973</c:v>
                </c:pt>
                <c:pt idx="915">
                  <c:v>42972</c:v>
                </c:pt>
                <c:pt idx="916">
                  <c:v>42971</c:v>
                </c:pt>
                <c:pt idx="917">
                  <c:v>42970</c:v>
                </c:pt>
                <c:pt idx="918">
                  <c:v>42969</c:v>
                </c:pt>
                <c:pt idx="919">
                  <c:v>42968</c:v>
                </c:pt>
                <c:pt idx="920">
                  <c:v>42967</c:v>
                </c:pt>
                <c:pt idx="921">
                  <c:v>42966</c:v>
                </c:pt>
                <c:pt idx="922">
                  <c:v>42965</c:v>
                </c:pt>
                <c:pt idx="923">
                  <c:v>42964</c:v>
                </c:pt>
                <c:pt idx="924">
                  <c:v>42963</c:v>
                </c:pt>
                <c:pt idx="925">
                  <c:v>42962</c:v>
                </c:pt>
                <c:pt idx="926">
                  <c:v>42961</c:v>
                </c:pt>
                <c:pt idx="927">
                  <c:v>42960</c:v>
                </c:pt>
                <c:pt idx="928">
                  <c:v>42959</c:v>
                </c:pt>
                <c:pt idx="929">
                  <c:v>42958</c:v>
                </c:pt>
                <c:pt idx="930">
                  <c:v>42957</c:v>
                </c:pt>
                <c:pt idx="931">
                  <c:v>42956</c:v>
                </c:pt>
                <c:pt idx="932">
                  <c:v>42955</c:v>
                </c:pt>
                <c:pt idx="933">
                  <c:v>42954</c:v>
                </c:pt>
                <c:pt idx="934">
                  <c:v>42953</c:v>
                </c:pt>
                <c:pt idx="935">
                  <c:v>42952</c:v>
                </c:pt>
                <c:pt idx="936">
                  <c:v>42951</c:v>
                </c:pt>
                <c:pt idx="937">
                  <c:v>42950</c:v>
                </c:pt>
                <c:pt idx="938">
                  <c:v>42949</c:v>
                </c:pt>
                <c:pt idx="939">
                  <c:v>42948</c:v>
                </c:pt>
                <c:pt idx="940">
                  <c:v>42947</c:v>
                </c:pt>
                <c:pt idx="941">
                  <c:v>42946</c:v>
                </c:pt>
                <c:pt idx="942">
                  <c:v>42945</c:v>
                </c:pt>
                <c:pt idx="943">
                  <c:v>42944</c:v>
                </c:pt>
                <c:pt idx="944">
                  <c:v>42943</c:v>
                </c:pt>
                <c:pt idx="945">
                  <c:v>42942</c:v>
                </c:pt>
                <c:pt idx="946">
                  <c:v>42941</c:v>
                </c:pt>
                <c:pt idx="947">
                  <c:v>42940</c:v>
                </c:pt>
                <c:pt idx="948">
                  <c:v>42939</c:v>
                </c:pt>
                <c:pt idx="949">
                  <c:v>42938</c:v>
                </c:pt>
                <c:pt idx="950">
                  <c:v>42937</c:v>
                </c:pt>
                <c:pt idx="951">
                  <c:v>42936</c:v>
                </c:pt>
                <c:pt idx="952">
                  <c:v>42935</c:v>
                </c:pt>
                <c:pt idx="953">
                  <c:v>42934</c:v>
                </c:pt>
                <c:pt idx="954">
                  <c:v>42933</c:v>
                </c:pt>
                <c:pt idx="955">
                  <c:v>42932</c:v>
                </c:pt>
                <c:pt idx="956">
                  <c:v>42931</c:v>
                </c:pt>
                <c:pt idx="957">
                  <c:v>42930</c:v>
                </c:pt>
                <c:pt idx="958">
                  <c:v>42929</c:v>
                </c:pt>
                <c:pt idx="959">
                  <c:v>42928</c:v>
                </c:pt>
                <c:pt idx="960">
                  <c:v>42927</c:v>
                </c:pt>
                <c:pt idx="961">
                  <c:v>42926</c:v>
                </c:pt>
                <c:pt idx="962">
                  <c:v>42925</c:v>
                </c:pt>
                <c:pt idx="963">
                  <c:v>42924</c:v>
                </c:pt>
                <c:pt idx="964">
                  <c:v>42923</c:v>
                </c:pt>
                <c:pt idx="965">
                  <c:v>42922</c:v>
                </c:pt>
                <c:pt idx="966">
                  <c:v>42921</c:v>
                </c:pt>
                <c:pt idx="967">
                  <c:v>42920</c:v>
                </c:pt>
                <c:pt idx="968">
                  <c:v>42919</c:v>
                </c:pt>
                <c:pt idx="969">
                  <c:v>42918</c:v>
                </c:pt>
                <c:pt idx="970">
                  <c:v>42917</c:v>
                </c:pt>
                <c:pt idx="971">
                  <c:v>42916</c:v>
                </c:pt>
                <c:pt idx="972">
                  <c:v>42915</c:v>
                </c:pt>
                <c:pt idx="973">
                  <c:v>42914</c:v>
                </c:pt>
                <c:pt idx="974">
                  <c:v>42913</c:v>
                </c:pt>
                <c:pt idx="975">
                  <c:v>42912</c:v>
                </c:pt>
                <c:pt idx="976">
                  <c:v>42911</c:v>
                </c:pt>
                <c:pt idx="977">
                  <c:v>42910</c:v>
                </c:pt>
                <c:pt idx="978">
                  <c:v>42909</c:v>
                </c:pt>
                <c:pt idx="979">
                  <c:v>42908</c:v>
                </c:pt>
                <c:pt idx="980">
                  <c:v>42907</c:v>
                </c:pt>
                <c:pt idx="981">
                  <c:v>42906</c:v>
                </c:pt>
                <c:pt idx="982">
                  <c:v>42905</c:v>
                </c:pt>
                <c:pt idx="983">
                  <c:v>42904</c:v>
                </c:pt>
                <c:pt idx="984">
                  <c:v>42903</c:v>
                </c:pt>
                <c:pt idx="985">
                  <c:v>42902</c:v>
                </c:pt>
                <c:pt idx="986">
                  <c:v>42901</c:v>
                </c:pt>
                <c:pt idx="987">
                  <c:v>42900</c:v>
                </c:pt>
                <c:pt idx="988">
                  <c:v>42899</c:v>
                </c:pt>
                <c:pt idx="989">
                  <c:v>42898</c:v>
                </c:pt>
                <c:pt idx="990">
                  <c:v>42897</c:v>
                </c:pt>
                <c:pt idx="991">
                  <c:v>42896</c:v>
                </c:pt>
                <c:pt idx="992">
                  <c:v>42895</c:v>
                </c:pt>
                <c:pt idx="993">
                  <c:v>42894</c:v>
                </c:pt>
                <c:pt idx="994">
                  <c:v>42893</c:v>
                </c:pt>
                <c:pt idx="995">
                  <c:v>42892</c:v>
                </c:pt>
                <c:pt idx="996">
                  <c:v>42891</c:v>
                </c:pt>
                <c:pt idx="997">
                  <c:v>42890</c:v>
                </c:pt>
                <c:pt idx="998">
                  <c:v>42889</c:v>
                </c:pt>
                <c:pt idx="999">
                  <c:v>42888</c:v>
                </c:pt>
                <c:pt idx="1000">
                  <c:v>42887</c:v>
                </c:pt>
                <c:pt idx="1001">
                  <c:v>42886</c:v>
                </c:pt>
                <c:pt idx="1002">
                  <c:v>42885</c:v>
                </c:pt>
                <c:pt idx="1003">
                  <c:v>42884</c:v>
                </c:pt>
                <c:pt idx="1004">
                  <c:v>42883</c:v>
                </c:pt>
                <c:pt idx="1005">
                  <c:v>42882</c:v>
                </c:pt>
                <c:pt idx="1006">
                  <c:v>42881</c:v>
                </c:pt>
                <c:pt idx="1007">
                  <c:v>42880</c:v>
                </c:pt>
                <c:pt idx="1008">
                  <c:v>42879</c:v>
                </c:pt>
                <c:pt idx="1009">
                  <c:v>42878</c:v>
                </c:pt>
                <c:pt idx="1010">
                  <c:v>42877</c:v>
                </c:pt>
                <c:pt idx="1011">
                  <c:v>42876</c:v>
                </c:pt>
                <c:pt idx="1012">
                  <c:v>42875</c:v>
                </c:pt>
                <c:pt idx="1013">
                  <c:v>42874</c:v>
                </c:pt>
                <c:pt idx="1014">
                  <c:v>42873</c:v>
                </c:pt>
                <c:pt idx="1015">
                  <c:v>42872</c:v>
                </c:pt>
                <c:pt idx="1016">
                  <c:v>42871</c:v>
                </c:pt>
                <c:pt idx="1017">
                  <c:v>42870</c:v>
                </c:pt>
                <c:pt idx="1018">
                  <c:v>42869</c:v>
                </c:pt>
                <c:pt idx="1019">
                  <c:v>42868</c:v>
                </c:pt>
                <c:pt idx="1020">
                  <c:v>42867</c:v>
                </c:pt>
                <c:pt idx="1021">
                  <c:v>42866</c:v>
                </c:pt>
                <c:pt idx="1022">
                  <c:v>42865</c:v>
                </c:pt>
                <c:pt idx="1023">
                  <c:v>42864</c:v>
                </c:pt>
                <c:pt idx="1024">
                  <c:v>42863</c:v>
                </c:pt>
                <c:pt idx="1025">
                  <c:v>42862</c:v>
                </c:pt>
                <c:pt idx="1026">
                  <c:v>42861</c:v>
                </c:pt>
                <c:pt idx="1027">
                  <c:v>42860</c:v>
                </c:pt>
                <c:pt idx="1028">
                  <c:v>42859</c:v>
                </c:pt>
                <c:pt idx="1029">
                  <c:v>42858</c:v>
                </c:pt>
                <c:pt idx="1030">
                  <c:v>42857</c:v>
                </c:pt>
                <c:pt idx="1031">
                  <c:v>42856</c:v>
                </c:pt>
                <c:pt idx="1032">
                  <c:v>42855</c:v>
                </c:pt>
                <c:pt idx="1033">
                  <c:v>42854</c:v>
                </c:pt>
                <c:pt idx="1034">
                  <c:v>42853</c:v>
                </c:pt>
                <c:pt idx="1035">
                  <c:v>42852</c:v>
                </c:pt>
                <c:pt idx="1036">
                  <c:v>42851</c:v>
                </c:pt>
                <c:pt idx="1037">
                  <c:v>42850</c:v>
                </c:pt>
                <c:pt idx="1038">
                  <c:v>42849</c:v>
                </c:pt>
                <c:pt idx="1039">
                  <c:v>42848</c:v>
                </c:pt>
                <c:pt idx="1040">
                  <c:v>42847</c:v>
                </c:pt>
                <c:pt idx="1041">
                  <c:v>42846</c:v>
                </c:pt>
                <c:pt idx="1042">
                  <c:v>42845</c:v>
                </c:pt>
                <c:pt idx="1043">
                  <c:v>42844</c:v>
                </c:pt>
                <c:pt idx="1044">
                  <c:v>42843</c:v>
                </c:pt>
                <c:pt idx="1045">
                  <c:v>42842</c:v>
                </c:pt>
                <c:pt idx="1046">
                  <c:v>42841</c:v>
                </c:pt>
                <c:pt idx="1047">
                  <c:v>42840</c:v>
                </c:pt>
                <c:pt idx="1048">
                  <c:v>42839</c:v>
                </c:pt>
                <c:pt idx="1049">
                  <c:v>42838</c:v>
                </c:pt>
                <c:pt idx="1050">
                  <c:v>42837</c:v>
                </c:pt>
                <c:pt idx="1051">
                  <c:v>42836</c:v>
                </c:pt>
                <c:pt idx="1052">
                  <c:v>42835</c:v>
                </c:pt>
                <c:pt idx="1053">
                  <c:v>42834</c:v>
                </c:pt>
                <c:pt idx="1054">
                  <c:v>42833</c:v>
                </c:pt>
                <c:pt idx="1055">
                  <c:v>42832</c:v>
                </c:pt>
                <c:pt idx="1056">
                  <c:v>42831</c:v>
                </c:pt>
                <c:pt idx="1057">
                  <c:v>42830</c:v>
                </c:pt>
                <c:pt idx="1058">
                  <c:v>42829</c:v>
                </c:pt>
                <c:pt idx="1059">
                  <c:v>42828</c:v>
                </c:pt>
                <c:pt idx="1060">
                  <c:v>42827</c:v>
                </c:pt>
                <c:pt idx="1061">
                  <c:v>42826</c:v>
                </c:pt>
                <c:pt idx="1062">
                  <c:v>42825</c:v>
                </c:pt>
                <c:pt idx="1063">
                  <c:v>42824</c:v>
                </c:pt>
                <c:pt idx="1064">
                  <c:v>42823</c:v>
                </c:pt>
                <c:pt idx="1065">
                  <c:v>42822</c:v>
                </c:pt>
                <c:pt idx="1066">
                  <c:v>42821</c:v>
                </c:pt>
                <c:pt idx="1067">
                  <c:v>42820</c:v>
                </c:pt>
                <c:pt idx="1068">
                  <c:v>42819</c:v>
                </c:pt>
                <c:pt idx="1069">
                  <c:v>42818</c:v>
                </c:pt>
                <c:pt idx="1070">
                  <c:v>42817</c:v>
                </c:pt>
                <c:pt idx="1071">
                  <c:v>42816</c:v>
                </c:pt>
                <c:pt idx="1072">
                  <c:v>42815</c:v>
                </c:pt>
                <c:pt idx="1073">
                  <c:v>42814</c:v>
                </c:pt>
                <c:pt idx="1074">
                  <c:v>42813</c:v>
                </c:pt>
                <c:pt idx="1075">
                  <c:v>42812</c:v>
                </c:pt>
                <c:pt idx="1076">
                  <c:v>42811</c:v>
                </c:pt>
                <c:pt idx="1077">
                  <c:v>42810</c:v>
                </c:pt>
                <c:pt idx="1078">
                  <c:v>42809</c:v>
                </c:pt>
                <c:pt idx="1079">
                  <c:v>42808</c:v>
                </c:pt>
                <c:pt idx="1080">
                  <c:v>42807</c:v>
                </c:pt>
                <c:pt idx="1081">
                  <c:v>42806</c:v>
                </c:pt>
                <c:pt idx="1082">
                  <c:v>42805</c:v>
                </c:pt>
                <c:pt idx="1083">
                  <c:v>42804</c:v>
                </c:pt>
                <c:pt idx="1084">
                  <c:v>42803</c:v>
                </c:pt>
                <c:pt idx="1085">
                  <c:v>42802</c:v>
                </c:pt>
                <c:pt idx="1086">
                  <c:v>42801</c:v>
                </c:pt>
                <c:pt idx="1087">
                  <c:v>42800</c:v>
                </c:pt>
                <c:pt idx="1088">
                  <c:v>42799</c:v>
                </c:pt>
                <c:pt idx="1089">
                  <c:v>42798</c:v>
                </c:pt>
                <c:pt idx="1090">
                  <c:v>42797</c:v>
                </c:pt>
                <c:pt idx="1091">
                  <c:v>42796</c:v>
                </c:pt>
                <c:pt idx="1092">
                  <c:v>42795</c:v>
                </c:pt>
                <c:pt idx="1093">
                  <c:v>42794</c:v>
                </c:pt>
                <c:pt idx="1094">
                  <c:v>42793</c:v>
                </c:pt>
                <c:pt idx="1095">
                  <c:v>42792</c:v>
                </c:pt>
              </c:numCache>
            </c:numRef>
          </c:xVal>
          <c:yVal>
            <c:numRef>
              <c:f>'DATA-CRYPTO'!$H$2:$H$1097</c:f>
              <c:numCache>
                <c:formatCode>_("$"* #,##0.00_);_("$"* \(#,##0.00\);_("$"* "-"??_);_(@_)</c:formatCode>
                <c:ptCount val="1096"/>
                <c:pt idx="0">
                  <c:v>0.230851</c:v>
                </c:pt>
                <c:pt idx="1">
                  <c:v>0.25341200000000003</c:v>
                </c:pt>
                <c:pt idx="2">
                  <c:v>0.27062700000000001</c:v>
                </c:pt>
                <c:pt idx="3">
                  <c:v>0.28271099999999999</c:v>
                </c:pt>
                <c:pt idx="4">
                  <c:v>0.27590100000000001</c:v>
                </c:pt>
                <c:pt idx="5">
                  <c:v>0.27493800000000002</c:v>
                </c:pt>
                <c:pt idx="6">
                  <c:v>0.27239600000000003</c:v>
                </c:pt>
                <c:pt idx="7">
                  <c:v>0.27760200000000002</c:v>
                </c:pt>
                <c:pt idx="8">
                  <c:v>0.29791299999999998</c:v>
                </c:pt>
                <c:pt idx="9">
                  <c:v>0.28657199999999999</c:v>
                </c:pt>
                <c:pt idx="10">
                  <c:v>0.29503400000000002</c:v>
                </c:pt>
                <c:pt idx="11">
                  <c:v>0.30623600000000001</c:v>
                </c:pt>
                <c:pt idx="12">
                  <c:v>0.33482200000000001</c:v>
                </c:pt>
                <c:pt idx="13">
                  <c:v>0.326706</c:v>
                </c:pt>
                <c:pt idx="14">
                  <c:v>0.30439300000000002</c:v>
                </c:pt>
                <c:pt idx="15">
                  <c:v>0.28014099999999997</c:v>
                </c:pt>
                <c:pt idx="16">
                  <c:v>0.27407999999999999</c:v>
                </c:pt>
                <c:pt idx="17">
                  <c:v>0.28245700000000001</c:v>
                </c:pt>
                <c:pt idx="18">
                  <c:v>0.27724300000000002</c:v>
                </c:pt>
                <c:pt idx="19">
                  <c:v>0.27928399999999998</c:v>
                </c:pt>
                <c:pt idx="20">
                  <c:v>0.28221400000000002</c:v>
                </c:pt>
                <c:pt idx="21">
                  <c:v>0.27746799999999999</c:v>
                </c:pt>
                <c:pt idx="22">
                  <c:v>0.26680799999999999</c:v>
                </c:pt>
                <c:pt idx="23">
                  <c:v>0.25462699999999999</c:v>
                </c:pt>
                <c:pt idx="24">
                  <c:v>0.25073400000000001</c:v>
                </c:pt>
                <c:pt idx="25">
                  <c:v>0.241455</c:v>
                </c:pt>
                <c:pt idx="26">
                  <c:v>0.239233</c:v>
                </c:pt>
                <c:pt idx="27">
                  <c:v>0.243642</c:v>
                </c:pt>
                <c:pt idx="28">
                  <c:v>0.23573</c:v>
                </c:pt>
                <c:pt idx="29">
                  <c:v>0.23848800000000001</c:v>
                </c:pt>
                <c:pt idx="30">
                  <c:v>0.23122200000000001</c:v>
                </c:pt>
                <c:pt idx="31">
                  <c:v>0.230686</c:v>
                </c:pt>
                <c:pt idx="32">
                  <c:v>0.22042700000000001</c:v>
                </c:pt>
                <c:pt idx="33">
                  <c:v>0.22304099999999999</c:v>
                </c:pt>
                <c:pt idx="34">
                  <c:v>0.226104</c:v>
                </c:pt>
                <c:pt idx="35">
                  <c:v>0.23605599999999999</c:v>
                </c:pt>
                <c:pt idx="36">
                  <c:v>0.23716599999999999</c:v>
                </c:pt>
                <c:pt idx="37">
                  <c:v>0.233296</c:v>
                </c:pt>
                <c:pt idx="38">
                  <c:v>0.23558499999999999</c:v>
                </c:pt>
                <c:pt idx="39">
                  <c:v>0.243286</c:v>
                </c:pt>
                <c:pt idx="40">
                  <c:v>0.23877599999999999</c:v>
                </c:pt>
                <c:pt idx="41">
                  <c:v>0.228574</c:v>
                </c:pt>
                <c:pt idx="42">
                  <c:v>0.23289499999999999</c:v>
                </c:pt>
                <c:pt idx="43">
                  <c:v>0.23468700000000001</c:v>
                </c:pt>
                <c:pt idx="44">
                  <c:v>0.212617</c:v>
                </c:pt>
                <c:pt idx="45">
                  <c:v>0.21563299999999999</c:v>
                </c:pt>
                <c:pt idx="46">
                  <c:v>0.21185100000000001</c:v>
                </c:pt>
                <c:pt idx="47">
                  <c:v>0.21230599999999999</c:v>
                </c:pt>
                <c:pt idx="48">
                  <c:v>0.204899</c:v>
                </c:pt>
                <c:pt idx="49">
                  <c:v>0.20902599999999999</c:v>
                </c:pt>
                <c:pt idx="50">
                  <c:v>0.213917</c:v>
                </c:pt>
                <c:pt idx="51">
                  <c:v>0.22151000000000001</c:v>
                </c:pt>
                <c:pt idx="52">
                  <c:v>0.19553699999999999</c:v>
                </c:pt>
                <c:pt idx="53">
                  <c:v>0.194355</c:v>
                </c:pt>
                <c:pt idx="54">
                  <c:v>0.193521</c:v>
                </c:pt>
                <c:pt idx="55">
                  <c:v>0.18804299999999999</c:v>
                </c:pt>
                <c:pt idx="56">
                  <c:v>0.192667</c:v>
                </c:pt>
                <c:pt idx="57">
                  <c:v>0.19289400000000001</c:v>
                </c:pt>
                <c:pt idx="58">
                  <c:v>0.19447400000000001</c:v>
                </c:pt>
                <c:pt idx="59">
                  <c:v>0.197051</c:v>
                </c:pt>
                <c:pt idx="60">
                  <c:v>0.193222</c:v>
                </c:pt>
                <c:pt idx="61">
                  <c:v>0.19110199999999999</c:v>
                </c:pt>
                <c:pt idx="62">
                  <c:v>0.19039400000000001</c:v>
                </c:pt>
                <c:pt idx="63">
                  <c:v>0.190719</c:v>
                </c:pt>
                <c:pt idx="64">
                  <c:v>0.19219800000000001</c:v>
                </c:pt>
                <c:pt idx="65">
                  <c:v>0.190943</c:v>
                </c:pt>
                <c:pt idx="66">
                  <c:v>0.19697799999999999</c:v>
                </c:pt>
                <c:pt idx="67">
                  <c:v>0.194082</c:v>
                </c:pt>
                <c:pt idx="68">
                  <c:v>0.19531599999999999</c:v>
                </c:pt>
                <c:pt idx="69">
                  <c:v>0.19081999999999999</c:v>
                </c:pt>
                <c:pt idx="70">
                  <c:v>0.19617599999999999</c:v>
                </c:pt>
                <c:pt idx="71">
                  <c:v>0.183699</c:v>
                </c:pt>
                <c:pt idx="72">
                  <c:v>0.20722499999999999</c:v>
                </c:pt>
                <c:pt idx="73">
                  <c:v>0.21860099999999999</c:v>
                </c:pt>
                <c:pt idx="74">
                  <c:v>0.21735599999999999</c:v>
                </c:pt>
                <c:pt idx="75">
                  <c:v>0.22075500000000001</c:v>
                </c:pt>
                <c:pt idx="76">
                  <c:v>0.219859</c:v>
                </c:pt>
                <c:pt idx="77">
                  <c:v>0.222053</c:v>
                </c:pt>
                <c:pt idx="78">
                  <c:v>0.224302</c:v>
                </c:pt>
                <c:pt idx="79">
                  <c:v>0.22545200000000001</c:v>
                </c:pt>
                <c:pt idx="80">
                  <c:v>0.230435</c:v>
                </c:pt>
                <c:pt idx="81">
                  <c:v>0.22844500000000001</c:v>
                </c:pt>
                <c:pt idx="82">
                  <c:v>0.22550500000000001</c:v>
                </c:pt>
                <c:pt idx="83">
                  <c:v>0.22292799999999999</c:v>
                </c:pt>
                <c:pt idx="84">
                  <c:v>0.21634800000000001</c:v>
                </c:pt>
                <c:pt idx="85">
                  <c:v>0.21987000000000001</c:v>
                </c:pt>
                <c:pt idx="86">
                  <c:v>0.219581</c:v>
                </c:pt>
                <c:pt idx="87">
                  <c:v>0.22533300000000001</c:v>
                </c:pt>
                <c:pt idx="88">
                  <c:v>0.22647400000000001</c:v>
                </c:pt>
                <c:pt idx="89">
                  <c:v>0.230217</c:v>
                </c:pt>
                <c:pt idx="90">
                  <c:v>0.22456999999999999</c:v>
                </c:pt>
                <c:pt idx="91">
                  <c:v>0.225081</c:v>
                </c:pt>
                <c:pt idx="92">
                  <c:v>0.22214500000000001</c:v>
                </c:pt>
                <c:pt idx="93">
                  <c:v>0.21862200000000001</c:v>
                </c:pt>
                <c:pt idx="94">
                  <c:v>0.22318399999999999</c:v>
                </c:pt>
                <c:pt idx="95">
                  <c:v>0.23618800000000001</c:v>
                </c:pt>
                <c:pt idx="96">
                  <c:v>0.2316</c:v>
                </c:pt>
                <c:pt idx="97">
                  <c:v>0.24376600000000001</c:v>
                </c:pt>
                <c:pt idx="98">
                  <c:v>0.25136399999999998</c:v>
                </c:pt>
                <c:pt idx="99">
                  <c:v>0.25650000000000001</c:v>
                </c:pt>
                <c:pt idx="100">
                  <c:v>0.25565300000000002</c:v>
                </c:pt>
                <c:pt idx="101">
                  <c:v>0.26525300000000002</c:v>
                </c:pt>
                <c:pt idx="102">
                  <c:v>0.26388600000000001</c:v>
                </c:pt>
                <c:pt idx="103">
                  <c:v>0.261654</c:v>
                </c:pt>
                <c:pt idx="104">
                  <c:v>0.27039099999999999</c:v>
                </c:pt>
                <c:pt idx="105">
                  <c:v>0.273036</c:v>
                </c:pt>
                <c:pt idx="106">
                  <c:v>0.27241799999999999</c:v>
                </c:pt>
                <c:pt idx="107">
                  <c:v>0.275086</c:v>
                </c:pt>
                <c:pt idx="108">
                  <c:v>0.28020400000000001</c:v>
                </c:pt>
                <c:pt idx="109">
                  <c:v>0.280196</c:v>
                </c:pt>
                <c:pt idx="110">
                  <c:v>0.276953</c:v>
                </c:pt>
                <c:pt idx="111">
                  <c:v>0.292431</c:v>
                </c:pt>
                <c:pt idx="112">
                  <c:v>0.31008599999999997</c:v>
                </c:pt>
                <c:pt idx="113">
                  <c:v>0.301255</c:v>
                </c:pt>
                <c:pt idx="114">
                  <c:v>0.29993700000000001</c:v>
                </c:pt>
                <c:pt idx="115">
                  <c:v>0.29126099999999999</c:v>
                </c:pt>
                <c:pt idx="116">
                  <c:v>0.296263</c:v>
                </c:pt>
                <c:pt idx="117">
                  <c:v>0.29264200000000001</c:v>
                </c:pt>
                <c:pt idx="118">
                  <c:v>0.29635800000000001</c:v>
                </c:pt>
                <c:pt idx="119">
                  <c:v>0.29655500000000001</c:v>
                </c:pt>
                <c:pt idx="120">
                  <c:v>0.301956</c:v>
                </c:pt>
                <c:pt idx="121">
                  <c:v>0.29600700000000002</c:v>
                </c:pt>
                <c:pt idx="122">
                  <c:v>0.29809999999999998</c:v>
                </c:pt>
                <c:pt idx="123">
                  <c:v>0.29370000000000002</c:v>
                </c:pt>
                <c:pt idx="124">
                  <c:v>0.29816500000000001</c:v>
                </c:pt>
                <c:pt idx="125">
                  <c:v>0.27849099999999999</c:v>
                </c:pt>
                <c:pt idx="126">
                  <c:v>0.27414300000000003</c:v>
                </c:pt>
                <c:pt idx="127">
                  <c:v>0.29160700000000001</c:v>
                </c:pt>
                <c:pt idx="128">
                  <c:v>0.29297899999999999</c:v>
                </c:pt>
                <c:pt idx="129">
                  <c:v>0.29417900000000002</c:v>
                </c:pt>
                <c:pt idx="130">
                  <c:v>0.29302299999999998</c:v>
                </c:pt>
                <c:pt idx="131">
                  <c:v>0.29500500000000002</c:v>
                </c:pt>
                <c:pt idx="132">
                  <c:v>0.302315</c:v>
                </c:pt>
                <c:pt idx="133">
                  <c:v>0.28464</c:v>
                </c:pt>
                <c:pt idx="134">
                  <c:v>0.28870200000000001</c:v>
                </c:pt>
                <c:pt idx="135">
                  <c:v>0.29652299999999998</c:v>
                </c:pt>
                <c:pt idx="136">
                  <c:v>0.27776499999999998</c:v>
                </c:pt>
                <c:pt idx="137">
                  <c:v>0.27319100000000002</c:v>
                </c:pt>
                <c:pt idx="138">
                  <c:v>0.27109899999999998</c:v>
                </c:pt>
                <c:pt idx="139">
                  <c:v>0.27207300000000001</c:v>
                </c:pt>
                <c:pt idx="140">
                  <c:v>0.28162700000000002</c:v>
                </c:pt>
                <c:pt idx="141">
                  <c:v>0.27845900000000001</c:v>
                </c:pt>
                <c:pt idx="142">
                  <c:v>0.27568500000000001</c:v>
                </c:pt>
                <c:pt idx="143">
                  <c:v>0.25770500000000002</c:v>
                </c:pt>
                <c:pt idx="144">
                  <c:v>0.25345699999999999</c:v>
                </c:pt>
                <c:pt idx="145">
                  <c:v>0.25393500000000002</c:v>
                </c:pt>
                <c:pt idx="146">
                  <c:v>0.24786</c:v>
                </c:pt>
                <c:pt idx="147">
                  <c:v>0.25353900000000001</c:v>
                </c:pt>
                <c:pt idx="148">
                  <c:v>0.24956500000000001</c:v>
                </c:pt>
                <c:pt idx="149">
                  <c:v>0.25593300000000002</c:v>
                </c:pt>
                <c:pt idx="150">
                  <c:v>0.24138799999999999</c:v>
                </c:pt>
                <c:pt idx="151">
                  <c:v>0.24257100000000001</c:v>
                </c:pt>
                <c:pt idx="152">
                  <c:v>0.24402099999999999</c:v>
                </c:pt>
                <c:pt idx="153">
                  <c:v>0.243784</c:v>
                </c:pt>
                <c:pt idx="154">
                  <c:v>0.24644099999999999</c:v>
                </c:pt>
                <c:pt idx="155">
                  <c:v>0.23522599999999999</c:v>
                </c:pt>
                <c:pt idx="156">
                  <c:v>0.268675</c:v>
                </c:pt>
                <c:pt idx="157">
                  <c:v>0.27893099999999998</c:v>
                </c:pt>
                <c:pt idx="158">
                  <c:v>0.28944300000000001</c:v>
                </c:pt>
                <c:pt idx="159">
                  <c:v>0.29447000000000001</c:v>
                </c:pt>
                <c:pt idx="160">
                  <c:v>0.30244100000000002</c:v>
                </c:pt>
                <c:pt idx="161">
                  <c:v>0.313776</c:v>
                </c:pt>
                <c:pt idx="162">
                  <c:v>0.28501300000000002</c:v>
                </c:pt>
                <c:pt idx="163">
                  <c:v>0.26095200000000002</c:v>
                </c:pt>
                <c:pt idx="164">
                  <c:v>0.26162800000000003</c:v>
                </c:pt>
                <c:pt idx="165">
                  <c:v>0.26116699999999998</c:v>
                </c:pt>
                <c:pt idx="166">
                  <c:v>0.25555099999999997</c:v>
                </c:pt>
                <c:pt idx="167">
                  <c:v>0.25481100000000001</c:v>
                </c:pt>
                <c:pt idx="168">
                  <c:v>0.25595600000000002</c:v>
                </c:pt>
                <c:pt idx="169">
                  <c:v>0.25867099999999998</c:v>
                </c:pt>
                <c:pt idx="170">
                  <c:v>0.25956200000000001</c:v>
                </c:pt>
                <c:pt idx="171">
                  <c:v>0.26308399999999998</c:v>
                </c:pt>
                <c:pt idx="172">
                  <c:v>0.260687</c:v>
                </c:pt>
                <c:pt idx="173">
                  <c:v>0.25234000000000001</c:v>
                </c:pt>
                <c:pt idx="174">
                  <c:v>0.25634600000000002</c:v>
                </c:pt>
                <c:pt idx="175">
                  <c:v>0.259905</c:v>
                </c:pt>
                <c:pt idx="176">
                  <c:v>0.26313900000000001</c:v>
                </c:pt>
                <c:pt idx="177">
                  <c:v>0.26082</c:v>
                </c:pt>
                <c:pt idx="178">
                  <c:v>0.25805400000000001</c:v>
                </c:pt>
                <c:pt idx="179">
                  <c:v>0.25920399999999999</c:v>
                </c:pt>
                <c:pt idx="180">
                  <c:v>0.256218</c:v>
                </c:pt>
                <c:pt idx="181">
                  <c:v>0.25704500000000002</c:v>
                </c:pt>
                <c:pt idx="182">
                  <c:v>0.25745000000000001</c:v>
                </c:pt>
                <c:pt idx="183">
                  <c:v>0.26961800000000002</c:v>
                </c:pt>
                <c:pt idx="184">
                  <c:v>0.27078799999999997</c:v>
                </c:pt>
                <c:pt idx="185">
                  <c:v>0.27008799999999999</c:v>
                </c:pt>
                <c:pt idx="186">
                  <c:v>0.27255299999999999</c:v>
                </c:pt>
                <c:pt idx="187">
                  <c:v>0.27654499999999999</c:v>
                </c:pt>
                <c:pt idx="188">
                  <c:v>0.27094400000000002</c:v>
                </c:pt>
                <c:pt idx="189">
                  <c:v>0.26626100000000003</c:v>
                </c:pt>
                <c:pt idx="190">
                  <c:v>0.275806</c:v>
                </c:pt>
                <c:pt idx="191">
                  <c:v>0.28332800000000002</c:v>
                </c:pt>
                <c:pt idx="192">
                  <c:v>0.28264600000000001</c:v>
                </c:pt>
                <c:pt idx="193">
                  <c:v>0.26572099999999998</c:v>
                </c:pt>
                <c:pt idx="194">
                  <c:v>0.26197100000000001</c:v>
                </c:pt>
                <c:pt idx="195">
                  <c:v>0.26488200000000001</c:v>
                </c:pt>
                <c:pt idx="196">
                  <c:v>0.26334299999999999</c:v>
                </c:pt>
                <c:pt idx="197">
                  <c:v>0.29663899999999999</c:v>
                </c:pt>
                <c:pt idx="198">
                  <c:v>0.30032199999999998</c:v>
                </c:pt>
                <c:pt idx="199">
                  <c:v>0.30191499999999999</c:v>
                </c:pt>
                <c:pt idx="200">
                  <c:v>0.29872100000000001</c:v>
                </c:pt>
                <c:pt idx="201">
                  <c:v>0.29734300000000002</c:v>
                </c:pt>
                <c:pt idx="202">
                  <c:v>0.30766100000000002</c:v>
                </c:pt>
                <c:pt idx="203">
                  <c:v>0.311969</c:v>
                </c:pt>
                <c:pt idx="204">
                  <c:v>0.31132599999999999</c:v>
                </c:pt>
                <c:pt idx="205">
                  <c:v>0.32356400000000002</c:v>
                </c:pt>
                <c:pt idx="206">
                  <c:v>0.31984200000000002</c:v>
                </c:pt>
                <c:pt idx="207">
                  <c:v>0.31675700000000001</c:v>
                </c:pt>
                <c:pt idx="208">
                  <c:v>0.31239400000000001</c:v>
                </c:pt>
                <c:pt idx="209">
                  <c:v>0.31790600000000002</c:v>
                </c:pt>
                <c:pt idx="210">
                  <c:v>0.320909</c:v>
                </c:pt>
                <c:pt idx="211">
                  <c:v>0.31846999999999998</c:v>
                </c:pt>
                <c:pt idx="212">
                  <c:v>0.31065799999999999</c:v>
                </c:pt>
                <c:pt idx="213">
                  <c:v>0.31228800000000001</c:v>
                </c:pt>
                <c:pt idx="214">
                  <c:v>0.31052800000000003</c:v>
                </c:pt>
                <c:pt idx="215">
                  <c:v>0.32352999999999998</c:v>
                </c:pt>
                <c:pt idx="216">
                  <c:v>0.31480999999999998</c:v>
                </c:pt>
                <c:pt idx="217">
                  <c:v>0.31594699999999998</c:v>
                </c:pt>
                <c:pt idx="218">
                  <c:v>0.30992599999999998</c:v>
                </c:pt>
                <c:pt idx="219">
                  <c:v>0.322106</c:v>
                </c:pt>
                <c:pt idx="220">
                  <c:v>0.33130900000000002</c:v>
                </c:pt>
                <c:pt idx="221">
                  <c:v>0.33320899999999998</c:v>
                </c:pt>
                <c:pt idx="222">
                  <c:v>0.32060499999999997</c:v>
                </c:pt>
                <c:pt idx="223">
                  <c:v>0.32317600000000002</c:v>
                </c:pt>
                <c:pt idx="224">
                  <c:v>0.31061299999999997</c:v>
                </c:pt>
                <c:pt idx="225">
                  <c:v>0.29672599999999999</c:v>
                </c:pt>
                <c:pt idx="226">
                  <c:v>0.31530999999999998</c:v>
                </c:pt>
                <c:pt idx="227">
                  <c:v>0.30642599999999998</c:v>
                </c:pt>
                <c:pt idx="228">
                  <c:v>0.332179</c:v>
                </c:pt>
                <c:pt idx="229">
                  <c:v>0.34411799999999998</c:v>
                </c:pt>
                <c:pt idx="230">
                  <c:v>0.33033499999999999</c:v>
                </c:pt>
                <c:pt idx="231">
                  <c:v>0.36377500000000002</c:v>
                </c:pt>
                <c:pt idx="232">
                  <c:v>0.39416800000000002</c:v>
                </c:pt>
                <c:pt idx="233">
                  <c:v>0.40153299999999997</c:v>
                </c:pt>
                <c:pt idx="234">
                  <c:v>0.39704699999999998</c:v>
                </c:pt>
                <c:pt idx="235">
                  <c:v>0.38905499999999998</c:v>
                </c:pt>
                <c:pt idx="236">
                  <c:v>0.37896400000000002</c:v>
                </c:pt>
                <c:pt idx="237">
                  <c:v>0.38871899999999998</c:v>
                </c:pt>
                <c:pt idx="238">
                  <c:v>0.40853200000000001</c:v>
                </c:pt>
                <c:pt idx="239">
                  <c:v>0.400204</c:v>
                </c:pt>
                <c:pt idx="240">
                  <c:v>0.406862</c:v>
                </c:pt>
                <c:pt idx="241">
                  <c:v>0.39641100000000001</c:v>
                </c:pt>
                <c:pt idx="242">
                  <c:v>0.42937799999999998</c:v>
                </c:pt>
                <c:pt idx="243">
                  <c:v>0.427315</c:v>
                </c:pt>
                <c:pt idx="244">
                  <c:v>0.40875400000000001</c:v>
                </c:pt>
                <c:pt idx="245">
                  <c:v>0.46745100000000001</c:v>
                </c:pt>
                <c:pt idx="246">
                  <c:v>0.46822900000000001</c:v>
                </c:pt>
                <c:pt idx="247">
                  <c:v>0.47008800000000001</c:v>
                </c:pt>
                <c:pt idx="248">
                  <c:v>0.46829100000000001</c:v>
                </c:pt>
                <c:pt idx="249">
                  <c:v>0.47476400000000002</c:v>
                </c:pt>
                <c:pt idx="250">
                  <c:v>0.44318800000000003</c:v>
                </c:pt>
                <c:pt idx="251">
                  <c:v>0.42982300000000001</c:v>
                </c:pt>
                <c:pt idx="252">
                  <c:v>0.43681700000000001</c:v>
                </c:pt>
                <c:pt idx="253">
                  <c:v>0.428761</c:v>
                </c:pt>
                <c:pt idx="254">
                  <c:v>0.44807999999999998</c:v>
                </c:pt>
                <c:pt idx="255">
                  <c:v>0.42751600000000001</c:v>
                </c:pt>
                <c:pt idx="256">
                  <c:v>0.41041899999999998</c:v>
                </c:pt>
                <c:pt idx="257">
                  <c:v>0.40592099999999998</c:v>
                </c:pt>
                <c:pt idx="258">
                  <c:v>0.40088699999999999</c:v>
                </c:pt>
                <c:pt idx="259">
                  <c:v>0.40176000000000001</c:v>
                </c:pt>
                <c:pt idx="260">
                  <c:v>0.39426099999999997</c:v>
                </c:pt>
                <c:pt idx="261">
                  <c:v>0.40042699999999998</c:v>
                </c:pt>
                <c:pt idx="262">
                  <c:v>0.388266</c:v>
                </c:pt>
                <c:pt idx="263">
                  <c:v>0.41241100000000003</c:v>
                </c:pt>
                <c:pt idx="264">
                  <c:v>0.42313000000000001</c:v>
                </c:pt>
                <c:pt idx="265">
                  <c:v>0.41954000000000002</c:v>
                </c:pt>
                <c:pt idx="266">
                  <c:v>0.40273199999999998</c:v>
                </c:pt>
                <c:pt idx="267">
                  <c:v>0.400667</c:v>
                </c:pt>
                <c:pt idx="268">
                  <c:v>0.42576399999999998</c:v>
                </c:pt>
                <c:pt idx="269">
                  <c:v>0.44478499999999999</c:v>
                </c:pt>
                <c:pt idx="270">
                  <c:v>0.43058299999999999</c:v>
                </c:pt>
                <c:pt idx="271">
                  <c:v>0.43857400000000002</c:v>
                </c:pt>
                <c:pt idx="272">
                  <c:v>0.42239500000000002</c:v>
                </c:pt>
                <c:pt idx="273">
                  <c:v>0.44371300000000002</c:v>
                </c:pt>
                <c:pt idx="274">
                  <c:v>0.44654899999999997</c:v>
                </c:pt>
                <c:pt idx="275">
                  <c:v>0.434168</c:v>
                </c:pt>
                <c:pt idx="276">
                  <c:v>0.40841300000000003</c:v>
                </c:pt>
                <c:pt idx="277">
                  <c:v>0.38704</c:v>
                </c:pt>
                <c:pt idx="278">
                  <c:v>0.38454100000000002</c:v>
                </c:pt>
                <c:pt idx="279">
                  <c:v>0.38120399999999999</c:v>
                </c:pt>
                <c:pt idx="280">
                  <c:v>0.376637</c:v>
                </c:pt>
                <c:pt idx="281">
                  <c:v>0.39760299999999998</c:v>
                </c:pt>
                <c:pt idx="282">
                  <c:v>0.398003</c:v>
                </c:pt>
                <c:pt idx="283">
                  <c:v>0.41770000000000002</c:v>
                </c:pt>
                <c:pt idx="284">
                  <c:v>0.37273600000000001</c:v>
                </c:pt>
                <c:pt idx="285">
                  <c:v>0.38619300000000001</c:v>
                </c:pt>
                <c:pt idx="286">
                  <c:v>0.419707</c:v>
                </c:pt>
                <c:pt idx="287">
                  <c:v>0.45600499999999999</c:v>
                </c:pt>
                <c:pt idx="288">
                  <c:v>0.40906199999999998</c:v>
                </c:pt>
                <c:pt idx="289">
                  <c:v>0.32547500000000001</c:v>
                </c:pt>
                <c:pt idx="290">
                  <c:v>0.31007400000000002</c:v>
                </c:pt>
                <c:pt idx="291">
                  <c:v>0.32454300000000003</c:v>
                </c:pt>
                <c:pt idx="292">
                  <c:v>0.30038700000000002</c:v>
                </c:pt>
                <c:pt idx="293">
                  <c:v>0.29650900000000002</c:v>
                </c:pt>
                <c:pt idx="294">
                  <c:v>0.30072100000000002</c:v>
                </c:pt>
                <c:pt idx="295">
                  <c:v>0.29968400000000001</c:v>
                </c:pt>
                <c:pt idx="296">
                  <c:v>0.30238900000000002</c:v>
                </c:pt>
                <c:pt idx="297">
                  <c:v>0.302342</c:v>
                </c:pt>
                <c:pt idx="298">
                  <c:v>0.30455199999999999</c:v>
                </c:pt>
                <c:pt idx="299">
                  <c:v>0.308222</c:v>
                </c:pt>
                <c:pt idx="300">
                  <c:v>0.30323899999999998</c:v>
                </c:pt>
                <c:pt idx="301">
                  <c:v>0.30469600000000002</c:v>
                </c:pt>
                <c:pt idx="302">
                  <c:v>0.30947599999999997</c:v>
                </c:pt>
                <c:pt idx="303">
                  <c:v>0.29428900000000002</c:v>
                </c:pt>
                <c:pt idx="304">
                  <c:v>0.29742600000000002</c:v>
                </c:pt>
                <c:pt idx="305">
                  <c:v>0.29674099999999998</c:v>
                </c:pt>
                <c:pt idx="306">
                  <c:v>0.29850199999999999</c:v>
                </c:pt>
                <c:pt idx="307">
                  <c:v>0.28938399999999997</c:v>
                </c:pt>
                <c:pt idx="308">
                  <c:v>0.30231799999999998</c:v>
                </c:pt>
                <c:pt idx="309">
                  <c:v>0.32122200000000001</c:v>
                </c:pt>
                <c:pt idx="310">
                  <c:v>0.323934</c:v>
                </c:pt>
                <c:pt idx="311">
                  <c:v>0.32244899999999999</c:v>
                </c:pt>
                <c:pt idx="312">
                  <c:v>0.32847599999999999</c:v>
                </c:pt>
                <c:pt idx="313">
                  <c:v>0.33190199999999997</c:v>
                </c:pt>
                <c:pt idx="314">
                  <c:v>0.337065</c:v>
                </c:pt>
                <c:pt idx="315">
                  <c:v>0.335453</c:v>
                </c:pt>
                <c:pt idx="316">
                  <c:v>0.32721800000000001</c:v>
                </c:pt>
                <c:pt idx="317">
                  <c:v>0.320913</c:v>
                </c:pt>
                <c:pt idx="318">
                  <c:v>0.32880900000000002</c:v>
                </c:pt>
                <c:pt idx="319">
                  <c:v>0.32603100000000002</c:v>
                </c:pt>
                <c:pt idx="320">
                  <c:v>0.32634600000000002</c:v>
                </c:pt>
                <c:pt idx="321">
                  <c:v>0.330984</c:v>
                </c:pt>
                <c:pt idx="322">
                  <c:v>0.354792</c:v>
                </c:pt>
                <c:pt idx="323">
                  <c:v>0.34946199999999999</c:v>
                </c:pt>
                <c:pt idx="324">
                  <c:v>0.358234</c:v>
                </c:pt>
                <c:pt idx="325">
                  <c:v>0.35985600000000001</c:v>
                </c:pt>
                <c:pt idx="326">
                  <c:v>0.35440500000000003</c:v>
                </c:pt>
                <c:pt idx="327">
                  <c:v>0.36180299999999999</c:v>
                </c:pt>
                <c:pt idx="328">
                  <c:v>0.332513</c:v>
                </c:pt>
                <c:pt idx="329">
                  <c:v>0.34223399999999998</c:v>
                </c:pt>
                <c:pt idx="330">
                  <c:v>0.35149900000000001</c:v>
                </c:pt>
                <c:pt idx="331">
                  <c:v>0.312747</c:v>
                </c:pt>
                <c:pt idx="332">
                  <c:v>0.30922899999999998</c:v>
                </c:pt>
                <c:pt idx="333">
                  <c:v>0.31063200000000002</c:v>
                </c:pt>
                <c:pt idx="334">
                  <c:v>0.30792900000000001</c:v>
                </c:pt>
                <c:pt idx="335">
                  <c:v>0.30924600000000002</c:v>
                </c:pt>
                <c:pt idx="336">
                  <c:v>0.31246499999999999</c:v>
                </c:pt>
                <c:pt idx="337">
                  <c:v>0.30506</c:v>
                </c:pt>
                <c:pt idx="338">
                  <c:v>0.30405500000000002</c:v>
                </c:pt>
                <c:pt idx="339">
                  <c:v>0.30899199999999999</c:v>
                </c:pt>
                <c:pt idx="340">
                  <c:v>0.312359</c:v>
                </c:pt>
                <c:pt idx="341">
                  <c:v>0.31154100000000001</c:v>
                </c:pt>
                <c:pt idx="342">
                  <c:v>0.312718</c:v>
                </c:pt>
                <c:pt idx="343">
                  <c:v>0.31961000000000001</c:v>
                </c:pt>
                <c:pt idx="344">
                  <c:v>0.31928099999999998</c:v>
                </c:pt>
                <c:pt idx="345">
                  <c:v>0.31744</c:v>
                </c:pt>
                <c:pt idx="346">
                  <c:v>0.31761200000000001</c:v>
                </c:pt>
                <c:pt idx="347">
                  <c:v>0.32046799999999998</c:v>
                </c:pt>
                <c:pt idx="348">
                  <c:v>0.315052</c:v>
                </c:pt>
                <c:pt idx="349">
                  <c:v>0.31295499999999998</c:v>
                </c:pt>
                <c:pt idx="350">
                  <c:v>0.31409799999999999</c:v>
                </c:pt>
                <c:pt idx="351">
                  <c:v>0.310201</c:v>
                </c:pt>
                <c:pt idx="352">
                  <c:v>0.31106499999999998</c:v>
                </c:pt>
                <c:pt idx="353">
                  <c:v>0.31310700000000002</c:v>
                </c:pt>
                <c:pt idx="354">
                  <c:v>0.31382599999999999</c:v>
                </c:pt>
                <c:pt idx="355">
                  <c:v>0.310087</c:v>
                </c:pt>
                <c:pt idx="356">
                  <c:v>0.31476599999999999</c:v>
                </c:pt>
                <c:pt idx="357">
                  <c:v>0.31703100000000001</c:v>
                </c:pt>
                <c:pt idx="358">
                  <c:v>0.31650699999999998</c:v>
                </c:pt>
                <c:pt idx="359">
                  <c:v>0.30513299999999999</c:v>
                </c:pt>
                <c:pt idx="360">
                  <c:v>0.312554</c:v>
                </c:pt>
                <c:pt idx="361">
                  <c:v>0.31512600000000002</c:v>
                </c:pt>
                <c:pt idx="362">
                  <c:v>0.31731199999999998</c:v>
                </c:pt>
                <c:pt idx="363">
                  <c:v>0.31507800000000002</c:v>
                </c:pt>
                <c:pt idx="364">
                  <c:v>0.313106</c:v>
                </c:pt>
                <c:pt idx="365">
                  <c:v>0.31947700000000001</c:v>
                </c:pt>
                <c:pt idx="366">
                  <c:v>0.32851000000000002</c:v>
                </c:pt>
                <c:pt idx="367">
                  <c:v>0.30144300000000002</c:v>
                </c:pt>
                <c:pt idx="368">
                  <c:v>0.33262000000000003</c:v>
                </c:pt>
                <c:pt idx="369">
                  <c:v>0.32190400000000002</c:v>
                </c:pt>
                <c:pt idx="370">
                  <c:v>0.32129099999999999</c:v>
                </c:pt>
                <c:pt idx="371">
                  <c:v>0.33288000000000001</c:v>
                </c:pt>
                <c:pt idx="372">
                  <c:v>0.323768</c:v>
                </c:pt>
                <c:pt idx="373">
                  <c:v>0.32156800000000002</c:v>
                </c:pt>
                <c:pt idx="374">
                  <c:v>0.30336999999999997</c:v>
                </c:pt>
                <c:pt idx="375">
                  <c:v>0.301703</c:v>
                </c:pt>
                <c:pt idx="376">
                  <c:v>0.301759</c:v>
                </c:pt>
                <c:pt idx="377">
                  <c:v>0.30190899999999998</c:v>
                </c:pt>
                <c:pt idx="378">
                  <c:v>0.304284</c:v>
                </c:pt>
                <c:pt idx="379">
                  <c:v>0.30519000000000002</c:v>
                </c:pt>
                <c:pt idx="380">
                  <c:v>0.30274099999999998</c:v>
                </c:pt>
                <c:pt idx="381">
                  <c:v>0.30990899999999999</c:v>
                </c:pt>
                <c:pt idx="382">
                  <c:v>0.31128400000000001</c:v>
                </c:pt>
                <c:pt idx="383">
                  <c:v>0.31168299999999999</c:v>
                </c:pt>
                <c:pt idx="384">
                  <c:v>0.29161799999999999</c:v>
                </c:pt>
                <c:pt idx="385">
                  <c:v>0.29072700000000001</c:v>
                </c:pt>
                <c:pt idx="386">
                  <c:v>0.29923899999999998</c:v>
                </c:pt>
                <c:pt idx="387">
                  <c:v>0.30019800000000002</c:v>
                </c:pt>
                <c:pt idx="388">
                  <c:v>0.30235200000000001</c:v>
                </c:pt>
                <c:pt idx="389">
                  <c:v>0.31091200000000002</c:v>
                </c:pt>
                <c:pt idx="390">
                  <c:v>0.30851699999999999</c:v>
                </c:pt>
                <c:pt idx="391">
                  <c:v>0.31003599999999998</c:v>
                </c:pt>
                <c:pt idx="392">
                  <c:v>0.320461</c:v>
                </c:pt>
                <c:pt idx="393">
                  <c:v>0.28955799999999998</c:v>
                </c:pt>
                <c:pt idx="394">
                  <c:v>0.29486299999999999</c:v>
                </c:pt>
                <c:pt idx="395">
                  <c:v>0.30943900000000002</c:v>
                </c:pt>
                <c:pt idx="396">
                  <c:v>0.31423499999999999</c:v>
                </c:pt>
                <c:pt idx="397">
                  <c:v>0.31716499999999997</c:v>
                </c:pt>
                <c:pt idx="398">
                  <c:v>0.31759799999999999</c:v>
                </c:pt>
                <c:pt idx="399">
                  <c:v>0.316492</c:v>
                </c:pt>
                <c:pt idx="400">
                  <c:v>0.31949100000000002</c:v>
                </c:pt>
                <c:pt idx="401">
                  <c:v>0.32079000000000002</c:v>
                </c:pt>
                <c:pt idx="402">
                  <c:v>0.32117699999999999</c:v>
                </c:pt>
                <c:pt idx="403">
                  <c:v>0.33100099999999999</c:v>
                </c:pt>
                <c:pt idx="404">
                  <c:v>0.32427699999999998</c:v>
                </c:pt>
                <c:pt idx="405">
                  <c:v>0.32935300000000001</c:v>
                </c:pt>
                <c:pt idx="406">
                  <c:v>0.32970100000000002</c:v>
                </c:pt>
                <c:pt idx="407">
                  <c:v>0.327179</c:v>
                </c:pt>
                <c:pt idx="408">
                  <c:v>0.33376600000000001</c:v>
                </c:pt>
                <c:pt idx="409">
                  <c:v>0.31786300000000001</c:v>
                </c:pt>
                <c:pt idx="410">
                  <c:v>0.32879999999999998</c:v>
                </c:pt>
                <c:pt idx="411">
                  <c:v>0.33290399999999998</c:v>
                </c:pt>
                <c:pt idx="412">
                  <c:v>0.332652</c:v>
                </c:pt>
                <c:pt idx="413">
                  <c:v>0.37089</c:v>
                </c:pt>
                <c:pt idx="414">
                  <c:v>0.365315</c:v>
                </c:pt>
                <c:pt idx="415">
                  <c:v>0.36434699999999998</c:v>
                </c:pt>
                <c:pt idx="416">
                  <c:v>0.36839499999999997</c:v>
                </c:pt>
                <c:pt idx="417">
                  <c:v>0.35527500000000001</c:v>
                </c:pt>
                <c:pt idx="418">
                  <c:v>0.35674699999999998</c:v>
                </c:pt>
                <c:pt idx="419">
                  <c:v>0.36022399999999999</c:v>
                </c:pt>
                <c:pt idx="420">
                  <c:v>0.37524299999999999</c:v>
                </c:pt>
                <c:pt idx="421">
                  <c:v>0.36477100000000001</c:v>
                </c:pt>
                <c:pt idx="422">
                  <c:v>0.35270600000000002</c:v>
                </c:pt>
                <c:pt idx="423">
                  <c:v>0.36958099999999999</c:v>
                </c:pt>
                <c:pt idx="424">
                  <c:v>0.36725200000000002</c:v>
                </c:pt>
                <c:pt idx="425">
                  <c:v>0.37685200000000002</c:v>
                </c:pt>
                <c:pt idx="426">
                  <c:v>0.34116200000000002</c:v>
                </c:pt>
                <c:pt idx="427">
                  <c:v>0.378693</c:v>
                </c:pt>
                <c:pt idx="428">
                  <c:v>0.38087199999999999</c:v>
                </c:pt>
                <c:pt idx="429">
                  <c:v>0.40679900000000002</c:v>
                </c:pt>
                <c:pt idx="430">
                  <c:v>0.37126999999999999</c:v>
                </c:pt>
                <c:pt idx="431">
                  <c:v>0.36230800000000002</c:v>
                </c:pt>
                <c:pt idx="432">
                  <c:v>0.35857</c:v>
                </c:pt>
                <c:pt idx="433">
                  <c:v>0.37819900000000001</c:v>
                </c:pt>
                <c:pt idx="434">
                  <c:v>0.35195599999999999</c:v>
                </c:pt>
                <c:pt idx="435">
                  <c:v>0.35016199999999997</c:v>
                </c:pt>
                <c:pt idx="436">
                  <c:v>0.32845299999999999</c:v>
                </c:pt>
                <c:pt idx="437">
                  <c:v>0.28792899999999999</c:v>
                </c:pt>
                <c:pt idx="438">
                  <c:v>0.285883</c:v>
                </c:pt>
                <c:pt idx="439">
                  <c:v>0.28878999999999999</c:v>
                </c:pt>
                <c:pt idx="440">
                  <c:v>0.30002600000000001</c:v>
                </c:pt>
                <c:pt idx="441">
                  <c:v>0.30732300000000001</c:v>
                </c:pt>
                <c:pt idx="442">
                  <c:v>0.30134499999999997</c:v>
                </c:pt>
                <c:pt idx="443">
                  <c:v>0.30376599999999998</c:v>
                </c:pt>
                <c:pt idx="444">
                  <c:v>0.31336999999999998</c:v>
                </c:pt>
                <c:pt idx="445">
                  <c:v>0.30726900000000001</c:v>
                </c:pt>
                <c:pt idx="446">
                  <c:v>0.30199700000000002</c:v>
                </c:pt>
                <c:pt idx="447">
                  <c:v>0.31093599999999999</c:v>
                </c:pt>
                <c:pt idx="448">
                  <c:v>0.33824199999999999</c:v>
                </c:pt>
                <c:pt idx="449">
                  <c:v>0.35223100000000002</c:v>
                </c:pt>
                <c:pt idx="450">
                  <c:v>0.34875400000000001</c:v>
                </c:pt>
                <c:pt idx="451">
                  <c:v>0.36762699999999998</c:v>
                </c:pt>
                <c:pt idx="452">
                  <c:v>0.37290600000000002</c:v>
                </c:pt>
                <c:pt idx="453">
                  <c:v>0.36245500000000003</c:v>
                </c:pt>
                <c:pt idx="454">
                  <c:v>0.37956200000000001</c:v>
                </c:pt>
                <c:pt idx="455">
                  <c:v>0.39055699999999999</c:v>
                </c:pt>
                <c:pt idx="456">
                  <c:v>0.36016300000000001</c:v>
                </c:pt>
                <c:pt idx="457">
                  <c:v>0.35545100000000002</c:v>
                </c:pt>
                <c:pt idx="458">
                  <c:v>0.37455100000000002</c:v>
                </c:pt>
                <c:pt idx="459">
                  <c:v>0.375336</c:v>
                </c:pt>
                <c:pt idx="460">
                  <c:v>0.40742800000000001</c:v>
                </c:pt>
                <c:pt idx="461">
                  <c:v>0.42608000000000001</c:v>
                </c:pt>
                <c:pt idx="462">
                  <c:v>0.44765100000000002</c:v>
                </c:pt>
                <c:pt idx="463">
                  <c:v>0.434726</c:v>
                </c:pt>
                <c:pt idx="464">
                  <c:v>0.47816599999999998</c:v>
                </c:pt>
                <c:pt idx="465">
                  <c:v>0.51047299999999995</c:v>
                </c:pt>
                <c:pt idx="466">
                  <c:v>0.49165399999999998</c:v>
                </c:pt>
                <c:pt idx="467">
                  <c:v>0.471609</c:v>
                </c:pt>
                <c:pt idx="468">
                  <c:v>0.48170800000000003</c:v>
                </c:pt>
                <c:pt idx="469">
                  <c:v>0.47437200000000002</c:v>
                </c:pt>
                <c:pt idx="470">
                  <c:v>0.51011200000000001</c:v>
                </c:pt>
                <c:pt idx="471">
                  <c:v>0.51716499999999999</c:v>
                </c:pt>
                <c:pt idx="472">
                  <c:v>0.50591299999999995</c:v>
                </c:pt>
                <c:pt idx="473">
                  <c:v>0.50669799999999998</c:v>
                </c:pt>
                <c:pt idx="474">
                  <c:v>0.500668</c:v>
                </c:pt>
                <c:pt idx="475">
                  <c:v>0.493508</c:v>
                </c:pt>
                <c:pt idx="476">
                  <c:v>0.53570700000000004</c:v>
                </c:pt>
                <c:pt idx="477">
                  <c:v>0.54908000000000001</c:v>
                </c:pt>
                <c:pt idx="478">
                  <c:v>0.49741200000000002</c:v>
                </c:pt>
                <c:pt idx="479">
                  <c:v>0.46269100000000002</c:v>
                </c:pt>
                <c:pt idx="480">
                  <c:v>0.45566699999999999</c:v>
                </c:pt>
                <c:pt idx="481">
                  <c:v>0.45868500000000001</c:v>
                </c:pt>
                <c:pt idx="482">
                  <c:v>0.45572200000000002</c:v>
                </c:pt>
                <c:pt idx="483">
                  <c:v>0.448382</c:v>
                </c:pt>
                <c:pt idx="484">
                  <c:v>0.44475900000000002</c:v>
                </c:pt>
                <c:pt idx="485">
                  <c:v>0.44151400000000002</c:v>
                </c:pt>
                <c:pt idx="486">
                  <c:v>0.46240599999999998</c:v>
                </c:pt>
                <c:pt idx="487">
                  <c:v>0.45634799999999998</c:v>
                </c:pt>
                <c:pt idx="488">
                  <c:v>0.45928799999999997</c:v>
                </c:pt>
                <c:pt idx="489">
                  <c:v>0.45805200000000001</c:v>
                </c:pt>
                <c:pt idx="490">
                  <c:v>0.457237</c:v>
                </c:pt>
                <c:pt idx="491">
                  <c:v>0.46205800000000002</c:v>
                </c:pt>
                <c:pt idx="492">
                  <c:v>0.45310899999999998</c:v>
                </c:pt>
                <c:pt idx="493">
                  <c:v>0.45669399999999999</c:v>
                </c:pt>
                <c:pt idx="494">
                  <c:v>0.45915099999999998</c:v>
                </c:pt>
                <c:pt idx="495">
                  <c:v>0.45417800000000003</c:v>
                </c:pt>
                <c:pt idx="496">
                  <c:v>0.45772499999999999</c:v>
                </c:pt>
                <c:pt idx="497">
                  <c:v>0.46819699999999997</c:v>
                </c:pt>
                <c:pt idx="498">
                  <c:v>0.47025299999999998</c:v>
                </c:pt>
                <c:pt idx="499">
                  <c:v>0.44731599999999999</c:v>
                </c:pt>
                <c:pt idx="500">
                  <c:v>0.40328599999999998</c:v>
                </c:pt>
                <c:pt idx="501">
                  <c:v>0.41887799999999997</c:v>
                </c:pt>
                <c:pt idx="502">
                  <c:v>0.41911500000000002</c:v>
                </c:pt>
                <c:pt idx="503">
                  <c:v>0.38313000000000003</c:v>
                </c:pt>
                <c:pt idx="504">
                  <c:v>0.46238699999999999</c:v>
                </c:pt>
                <c:pt idx="505">
                  <c:v>0.47985699999999998</c:v>
                </c:pt>
                <c:pt idx="506">
                  <c:v>0.48975099999999999</c:v>
                </c:pt>
                <c:pt idx="507">
                  <c:v>0.482039</c:v>
                </c:pt>
                <c:pt idx="508">
                  <c:v>0.48808200000000002</c:v>
                </c:pt>
                <c:pt idx="509">
                  <c:v>0.51902599999999999</c:v>
                </c:pt>
                <c:pt idx="510">
                  <c:v>0.52660600000000002</c:v>
                </c:pt>
                <c:pt idx="511">
                  <c:v>0.52816200000000002</c:v>
                </c:pt>
                <c:pt idx="512">
                  <c:v>0.52083699999999999</c:v>
                </c:pt>
                <c:pt idx="513">
                  <c:v>0.576461</c:v>
                </c:pt>
                <c:pt idx="514">
                  <c:v>0.58157199999999998</c:v>
                </c:pt>
                <c:pt idx="515">
                  <c:v>0.57122799999999996</c:v>
                </c:pt>
                <c:pt idx="516">
                  <c:v>0.53911200000000004</c:v>
                </c:pt>
                <c:pt idx="517">
                  <c:v>0.541381</c:v>
                </c:pt>
                <c:pt idx="518">
                  <c:v>0.51630799999999999</c:v>
                </c:pt>
                <c:pt idx="519">
                  <c:v>0.52694099999999999</c:v>
                </c:pt>
                <c:pt idx="520">
                  <c:v>0.49471199999999999</c:v>
                </c:pt>
                <c:pt idx="521">
                  <c:v>0.570689</c:v>
                </c:pt>
                <c:pt idx="522">
                  <c:v>0.57079800000000003</c:v>
                </c:pt>
                <c:pt idx="523">
                  <c:v>0.56146200000000002</c:v>
                </c:pt>
                <c:pt idx="524">
                  <c:v>0.44991799999999998</c:v>
                </c:pt>
                <c:pt idx="525">
                  <c:v>0.32605299999999998</c:v>
                </c:pt>
                <c:pt idx="526">
                  <c:v>0.32185999999999998</c:v>
                </c:pt>
                <c:pt idx="527">
                  <c:v>0.27225100000000002</c:v>
                </c:pt>
                <c:pt idx="528">
                  <c:v>0.28116600000000003</c:v>
                </c:pt>
                <c:pt idx="529">
                  <c:v>0.28200799999999998</c:v>
                </c:pt>
                <c:pt idx="530">
                  <c:v>0.27715899999999999</c:v>
                </c:pt>
                <c:pt idx="531">
                  <c:v>0.28058300000000003</c:v>
                </c:pt>
                <c:pt idx="532">
                  <c:v>0.27008700000000002</c:v>
                </c:pt>
                <c:pt idx="533">
                  <c:v>0.26371</c:v>
                </c:pt>
                <c:pt idx="534">
                  <c:v>0.27032099999999998</c:v>
                </c:pt>
                <c:pt idx="535">
                  <c:v>0.27867999999999998</c:v>
                </c:pt>
                <c:pt idx="536">
                  <c:v>0.279333</c:v>
                </c:pt>
                <c:pt idx="537">
                  <c:v>0.291435</c:v>
                </c:pt>
                <c:pt idx="538">
                  <c:v>0.30270999999999998</c:v>
                </c:pt>
                <c:pt idx="539">
                  <c:v>0.28360099999999999</c:v>
                </c:pt>
                <c:pt idx="540">
                  <c:v>0.331652</c:v>
                </c:pt>
                <c:pt idx="541">
                  <c:v>0.33596100000000001</c:v>
                </c:pt>
                <c:pt idx="542">
                  <c:v>0.34252300000000002</c:v>
                </c:pt>
                <c:pt idx="543">
                  <c:v>0.347721</c:v>
                </c:pt>
                <c:pt idx="544">
                  <c:v>0.33533200000000002</c:v>
                </c:pt>
                <c:pt idx="545">
                  <c:v>0.33544400000000002</c:v>
                </c:pt>
                <c:pt idx="546">
                  <c:v>0.34480300000000003</c:v>
                </c:pt>
                <c:pt idx="547">
                  <c:v>0.35183700000000001</c:v>
                </c:pt>
                <c:pt idx="548">
                  <c:v>0.33690300000000001</c:v>
                </c:pt>
                <c:pt idx="549">
                  <c:v>0.32377600000000001</c:v>
                </c:pt>
                <c:pt idx="550">
                  <c:v>0.32823000000000002</c:v>
                </c:pt>
                <c:pt idx="551">
                  <c:v>0.32760600000000001</c:v>
                </c:pt>
                <c:pt idx="552">
                  <c:v>0.32770899999999997</c:v>
                </c:pt>
                <c:pt idx="553">
                  <c:v>0.319803</c:v>
                </c:pt>
                <c:pt idx="554">
                  <c:v>0.335177</c:v>
                </c:pt>
                <c:pt idx="555">
                  <c:v>0.31928299999999998</c:v>
                </c:pt>
                <c:pt idx="556">
                  <c:v>0.34397800000000001</c:v>
                </c:pt>
                <c:pt idx="557">
                  <c:v>0.3271</c:v>
                </c:pt>
                <c:pt idx="558">
                  <c:v>0.366676</c:v>
                </c:pt>
                <c:pt idx="559">
                  <c:v>0.29243599999999997</c:v>
                </c:pt>
                <c:pt idx="560">
                  <c:v>0.28200500000000001</c:v>
                </c:pt>
                <c:pt idx="561">
                  <c:v>0.27427200000000002</c:v>
                </c:pt>
                <c:pt idx="562">
                  <c:v>0.27746599999999999</c:v>
                </c:pt>
                <c:pt idx="563">
                  <c:v>0.29787000000000002</c:v>
                </c:pt>
                <c:pt idx="564">
                  <c:v>0.30126199999999997</c:v>
                </c:pt>
                <c:pt idx="565">
                  <c:v>0.32042599999999999</c:v>
                </c:pt>
                <c:pt idx="566">
                  <c:v>0.346771</c:v>
                </c:pt>
                <c:pt idx="567">
                  <c:v>0.33194400000000002</c:v>
                </c:pt>
                <c:pt idx="568">
                  <c:v>0.38100600000000001</c:v>
                </c:pt>
                <c:pt idx="569">
                  <c:v>0.41408099999999998</c:v>
                </c:pt>
                <c:pt idx="570">
                  <c:v>0.43363800000000002</c:v>
                </c:pt>
                <c:pt idx="571">
                  <c:v>0.42850700000000003</c:v>
                </c:pt>
                <c:pt idx="572">
                  <c:v>0.44057099999999999</c:v>
                </c:pt>
                <c:pt idx="573">
                  <c:v>0.43025400000000003</c:v>
                </c:pt>
                <c:pt idx="574">
                  <c:v>0.44585200000000003</c:v>
                </c:pt>
                <c:pt idx="575">
                  <c:v>0.43522499999999997</c:v>
                </c:pt>
                <c:pt idx="576">
                  <c:v>0.44610699999999998</c:v>
                </c:pt>
                <c:pt idx="577">
                  <c:v>0.45330599999999999</c:v>
                </c:pt>
                <c:pt idx="578">
                  <c:v>0.45366699999999999</c:v>
                </c:pt>
                <c:pt idx="579">
                  <c:v>0.45363500000000001</c:v>
                </c:pt>
                <c:pt idx="580">
                  <c:v>0.44991999999999999</c:v>
                </c:pt>
                <c:pt idx="581">
                  <c:v>0.45982899999999999</c:v>
                </c:pt>
                <c:pt idx="582">
                  <c:v>0.457623</c:v>
                </c:pt>
                <c:pt idx="583">
                  <c:v>0.44527600000000001</c:v>
                </c:pt>
                <c:pt idx="584">
                  <c:v>0.44931100000000002</c:v>
                </c:pt>
                <c:pt idx="585">
                  <c:v>0.45540999999999998</c:v>
                </c:pt>
                <c:pt idx="586">
                  <c:v>0.446994</c:v>
                </c:pt>
                <c:pt idx="587">
                  <c:v>0.476433</c:v>
                </c:pt>
                <c:pt idx="588">
                  <c:v>0.48638900000000002</c:v>
                </c:pt>
                <c:pt idx="589">
                  <c:v>0.50558700000000001</c:v>
                </c:pt>
                <c:pt idx="590">
                  <c:v>0.48340100000000003</c:v>
                </c:pt>
                <c:pt idx="591">
                  <c:v>0.44589400000000001</c:v>
                </c:pt>
                <c:pt idx="592">
                  <c:v>0.43927100000000002</c:v>
                </c:pt>
                <c:pt idx="593">
                  <c:v>0.43874099999999999</c:v>
                </c:pt>
                <c:pt idx="594">
                  <c:v>0.43536399999999997</c:v>
                </c:pt>
                <c:pt idx="595">
                  <c:v>0.45023299999999999</c:v>
                </c:pt>
                <c:pt idx="596">
                  <c:v>0.44504199999999999</c:v>
                </c:pt>
                <c:pt idx="597">
                  <c:v>0.47427000000000002</c:v>
                </c:pt>
                <c:pt idx="598">
                  <c:v>0.47774899999999998</c:v>
                </c:pt>
                <c:pt idx="599">
                  <c:v>0.492477</c:v>
                </c:pt>
                <c:pt idx="600">
                  <c:v>0.47915099999999999</c:v>
                </c:pt>
                <c:pt idx="601">
                  <c:v>0.48162500000000003</c:v>
                </c:pt>
                <c:pt idx="602">
                  <c:v>0.49004300000000001</c:v>
                </c:pt>
                <c:pt idx="603">
                  <c:v>0.48522300000000002</c:v>
                </c:pt>
                <c:pt idx="604">
                  <c:v>0.486122</c:v>
                </c:pt>
                <c:pt idx="605">
                  <c:v>0.46135799999999999</c:v>
                </c:pt>
                <c:pt idx="606">
                  <c:v>0.46624500000000002</c:v>
                </c:pt>
                <c:pt idx="607">
                  <c:v>0.45307999999999998</c:v>
                </c:pt>
                <c:pt idx="608">
                  <c:v>0.44845800000000002</c:v>
                </c:pt>
                <c:pt idx="609">
                  <c:v>0.47037000000000001</c:v>
                </c:pt>
                <c:pt idx="610">
                  <c:v>0.45600099999999999</c:v>
                </c:pt>
                <c:pt idx="611">
                  <c:v>0.48175299999999999</c:v>
                </c:pt>
                <c:pt idx="612">
                  <c:v>0.47738000000000003</c:v>
                </c:pt>
                <c:pt idx="613">
                  <c:v>0.491284</c:v>
                </c:pt>
                <c:pt idx="614">
                  <c:v>0.48694700000000002</c:v>
                </c:pt>
                <c:pt idx="615">
                  <c:v>0.534775</c:v>
                </c:pt>
                <c:pt idx="616">
                  <c:v>0.53928600000000004</c:v>
                </c:pt>
                <c:pt idx="617">
                  <c:v>0.54962100000000003</c:v>
                </c:pt>
                <c:pt idx="618">
                  <c:v>0.53749499999999995</c:v>
                </c:pt>
                <c:pt idx="619">
                  <c:v>0.52821600000000002</c:v>
                </c:pt>
                <c:pt idx="620">
                  <c:v>0.53478400000000004</c:v>
                </c:pt>
                <c:pt idx="621">
                  <c:v>0.53770700000000005</c:v>
                </c:pt>
                <c:pt idx="622">
                  <c:v>0.56130599999999997</c:v>
                </c:pt>
                <c:pt idx="623">
                  <c:v>0.534663</c:v>
                </c:pt>
                <c:pt idx="624">
                  <c:v>0.56293300000000002</c:v>
                </c:pt>
                <c:pt idx="625">
                  <c:v>0.60406599999999999</c:v>
                </c:pt>
                <c:pt idx="626">
                  <c:v>0.58812600000000004</c:v>
                </c:pt>
                <c:pt idx="627">
                  <c:v>0.65975499999999998</c:v>
                </c:pt>
                <c:pt idx="628">
                  <c:v>0.67434300000000003</c:v>
                </c:pt>
                <c:pt idx="629">
                  <c:v>0.67812799999999995</c:v>
                </c:pt>
                <c:pt idx="630">
                  <c:v>0.67479699999999998</c:v>
                </c:pt>
                <c:pt idx="631">
                  <c:v>0.67701500000000003</c:v>
                </c:pt>
                <c:pt idx="632">
                  <c:v>0.66142500000000004</c:v>
                </c:pt>
                <c:pt idx="633">
                  <c:v>0.67120500000000005</c:v>
                </c:pt>
                <c:pt idx="634">
                  <c:v>0.643451</c:v>
                </c:pt>
                <c:pt idx="635">
                  <c:v>0.62336400000000003</c:v>
                </c:pt>
                <c:pt idx="636">
                  <c:v>0.612622</c:v>
                </c:pt>
                <c:pt idx="637">
                  <c:v>0.60581700000000005</c:v>
                </c:pt>
                <c:pt idx="638">
                  <c:v>0.60124100000000003</c:v>
                </c:pt>
                <c:pt idx="639">
                  <c:v>0.55229899999999998</c:v>
                </c:pt>
                <c:pt idx="640">
                  <c:v>0.607881</c:v>
                </c:pt>
                <c:pt idx="641">
                  <c:v>0.61270800000000003</c:v>
                </c:pt>
                <c:pt idx="642">
                  <c:v>0.61100100000000002</c:v>
                </c:pt>
                <c:pt idx="643">
                  <c:v>0.63199700000000003</c:v>
                </c:pt>
                <c:pt idx="644">
                  <c:v>0.59959399999999996</c:v>
                </c:pt>
                <c:pt idx="645">
                  <c:v>0.645567</c:v>
                </c:pt>
                <c:pt idx="646">
                  <c:v>0.68158700000000005</c:v>
                </c:pt>
                <c:pt idx="647">
                  <c:v>0.70024399999999998</c:v>
                </c:pt>
                <c:pt idx="648">
                  <c:v>0.67671300000000001</c:v>
                </c:pt>
                <c:pt idx="649">
                  <c:v>0.68029399999999995</c:v>
                </c:pt>
                <c:pt idx="650">
                  <c:v>0.66730999999999996</c:v>
                </c:pt>
                <c:pt idx="651">
                  <c:v>0.71408099999999997</c:v>
                </c:pt>
                <c:pt idx="652">
                  <c:v>0.69858799999999999</c:v>
                </c:pt>
                <c:pt idx="653">
                  <c:v>0.74089799999999995</c:v>
                </c:pt>
                <c:pt idx="654">
                  <c:v>0.74574799999999997</c:v>
                </c:pt>
                <c:pt idx="655">
                  <c:v>0.69673499999999999</c:v>
                </c:pt>
                <c:pt idx="656">
                  <c:v>0.684948</c:v>
                </c:pt>
                <c:pt idx="657">
                  <c:v>0.75823700000000005</c:v>
                </c:pt>
                <c:pt idx="658">
                  <c:v>0.80204299999999995</c:v>
                </c:pt>
                <c:pt idx="659">
                  <c:v>0.81396999999999997</c:v>
                </c:pt>
                <c:pt idx="660">
                  <c:v>0.83264099999999996</c:v>
                </c:pt>
                <c:pt idx="661">
                  <c:v>0.87142399999999998</c:v>
                </c:pt>
                <c:pt idx="662">
                  <c:v>0.90510299999999999</c:v>
                </c:pt>
                <c:pt idx="663">
                  <c:v>0.89544199999999996</c:v>
                </c:pt>
                <c:pt idx="664">
                  <c:v>0.88446599999999997</c:v>
                </c:pt>
                <c:pt idx="665">
                  <c:v>0.85909400000000002</c:v>
                </c:pt>
                <c:pt idx="666">
                  <c:v>0.84140700000000002</c:v>
                </c:pt>
                <c:pt idx="667">
                  <c:v>0.83793799999999996</c:v>
                </c:pt>
                <c:pt idx="668">
                  <c:v>0.87277800000000005</c:v>
                </c:pt>
                <c:pt idx="669">
                  <c:v>0.86380400000000002</c:v>
                </c:pt>
                <c:pt idx="670">
                  <c:v>0.81388499999999997</c:v>
                </c:pt>
                <c:pt idx="671">
                  <c:v>0.85241400000000001</c:v>
                </c:pt>
                <c:pt idx="672">
                  <c:v>0.80060699999999996</c:v>
                </c:pt>
                <c:pt idx="673">
                  <c:v>0.93478099999999997</c:v>
                </c:pt>
                <c:pt idx="674">
                  <c:v>0.87665700000000002</c:v>
                </c:pt>
                <c:pt idx="675">
                  <c:v>0.86999499999999996</c:v>
                </c:pt>
                <c:pt idx="676">
                  <c:v>0.87310299999999996</c:v>
                </c:pt>
                <c:pt idx="677">
                  <c:v>0.92446499999999998</c:v>
                </c:pt>
                <c:pt idx="678">
                  <c:v>0.79197600000000001</c:v>
                </c:pt>
                <c:pt idx="679">
                  <c:v>0.70893200000000001</c:v>
                </c:pt>
                <c:pt idx="680">
                  <c:v>0.65693299999999999</c:v>
                </c:pt>
                <c:pt idx="681">
                  <c:v>0.66329700000000003</c:v>
                </c:pt>
                <c:pt idx="682">
                  <c:v>0.68253399999999997</c:v>
                </c:pt>
                <c:pt idx="683">
                  <c:v>0.63218399999999997</c:v>
                </c:pt>
                <c:pt idx="684">
                  <c:v>0.63808699999999996</c:v>
                </c:pt>
                <c:pt idx="685">
                  <c:v>0.62873699999999999</c:v>
                </c:pt>
                <c:pt idx="686">
                  <c:v>0.53950600000000004</c:v>
                </c:pt>
                <c:pt idx="687">
                  <c:v>0.49193100000000001</c:v>
                </c:pt>
                <c:pt idx="688">
                  <c:v>0.49185499999999999</c:v>
                </c:pt>
                <c:pt idx="689">
                  <c:v>0.50039800000000001</c:v>
                </c:pt>
                <c:pt idx="690">
                  <c:v>0.487867</c:v>
                </c:pt>
                <c:pt idx="691">
                  <c:v>0.47643099999999999</c:v>
                </c:pt>
                <c:pt idx="692">
                  <c:v>0.49580099999999999</c:v>
                </c:pt>
                <c:pt idx="693">
                  <c:v>0.50163100000000005</c:v>
                </c:pt>
                <c:pt idx="694">
                  <c:v>0.55804399999999998</c:v>
                </c:pt>
                <c:pt idx="695">
                  <c:v>0.50068800000000002</c:v>
                </c:pt>
                <c:pt idx="696">
                  <c:v>0.48508099999999998</c:v>
                </c:pt>
                <c:pt idx="697">
                  <c:v>0.51235299999999995</c:v>
                </c:pt>
                <c:pt idx="698">
                  <c:v>0.50956500000000005</c:v>
                </c:pt>
                <c:pt idx="699">
                  <c:v>0.51151100000000005</c:v>
                </c:pt>
                <c:pt idx="700">
                  <c:v>0.57800200000000002</c:v>
                </c:pt>
                <c:pt idx="701">
                  <c:v>0.57791700000000001</c:v>
                </c:pt>
                <c:pt idx="702">
                  <c:v>0.59946299999999997</c:v>
                </c:pt>
                <c:pt idx="703">
                  <c:v>0.64187499999999997</c:v>
                </c:pt>
                <c:pt idx="704">
                  <c:v>0.64126499999999997</c:v>
                </c:pt>
                <c:pt idx="705">
                  <c:v>0.64317400000000002</c:v>
                </c:pt>
                <c:pt idx="706">
                  <c:v>0.66274299999999997</c:v>
                </c:pt>
                <c:pt idx="707">
                  <c:v>0.69366399999999995</c:v>
                </c:pt>
                <c:pt idx="708">
                  <c:v>0.70980799999999999</c:v>
                </c:pt>
                <c:pt idx="709">
                  <c:v>0.74907999999999997</c:v>
                </c:pt>
                <c:pt idx="710">
                  <c:v>0.65877699999999995</c:v>
                </c:pt>
                <c:pt idx="711">
                  <c:v>0.63785599999999998</c:v>
                </c:pt>
                <c:pt idx="712">
                  <c:v>0.68925999999999998</c:v>
                </c:pt>
                <c:pt idx="713">
                  <c:v>0.69726900000000003</c:v>
                </c:pt>
                <c:pt idx="714">
                  <c:v>0.70190200000000003</c:v>
                </c:pt>
                <c:pt idx="715">
                  <c:v>0.78971100000000005</c:v>
                </c:pt>
                <c:pt idx="716">
                  <c:v>0.80104799999999998</c:v>
                </c:pt>
                <c:pt idx="717">
                  <c:v>0.83112200000000003</c:v>
                </c:pt>
                <c:pt idx="718">
                  <c:v>0.79662699999999997</c:v>
                </c:pt>
                <c:pt idx="719">
                  <c:v>0.84976099999999999</c:v>
                </c:pt>
                <c:pt idx="720">
                  <c:v>0.82585699999999995</c:v>
                </c:pt>
                <c:pt idx="721">
                  <c:v>0.87121000000000004</c:v>
                </c:pt>
                <c:pt idx="722">
                  <c:v>0.92288700000000001</c:v>
                </c:pt>
                <c:pt idx="723">
                  <c:v>0.959368</c:v>
                </c:pt>
                <c:pt idx="724">
                  <c:v>1.0055400000000001</c:v>
                </c:pt>
                <c:pt idx="725">
                  <c:v>0.90780400000000006</c:v>
                </c:pt>
                <c:pt idx="726">
                  <c:v>0.91014399999999995</c:v>
                </c:pt>
                <c:pt idx="727">
                  <c:v>0.92834700000000003</c:v>
                </c:pt>
                <c:pt idx="728">
                  <c:v>0.90458300000000003</c:v>
                </c:pt>
                <c:pt idx="729">
                  <c:v>0.94730499999999995</c:v>
                </c:pt>
                <c:pt idx="730">
                  <c:v>0.95685900000000002</c:v>
                </c:pt>
                <c:pt idx="731">
                  <c:v>0.94348699999999996</c:v>
                </c:pt>
                <c:pt idx="732">
                  <c:v>0.95440199999999997</c:v>
                </c:pt>
                <c:pt idx="733">
                  <c:v>0.99885500000000005</c:v>
                </c:pt>
                <c:pt idx="734">
                  <c:v>0.94178799999999996</c:v>
                </c:pt>
                <c:pt idx="735">
                  <c:v>1.01539</c:v>
                </c:pt>
                <c:pt idx="736">
                  <c:v>1.0894600000000001</c:v>
                </c:pt>
                <c:pt idx="737">
                  <c:v>1.14442</c:v>
                </c:pt>
                <c:pt idx="738">
                  <c:v>1.12046</c:v>
                </c:pt>
                <c:pt idx="739">
                  <c:v>1.2049799999999999</c:v>
                </c:pt>
                <c:pt idx="740">
                  <c:v>1.1380300000000001</c:v>
                </c:pt>
                <c:pt idx="741">
                  <c:v>1.14686</c:v>
                </c:pt>
                <c:pt idx="742">
                  <c:v>1.1416200000000001</c:v>
                </c:pt>
                <c:pt idx="743">
                  <c:v>1.0274099999999999</c:v>
                </c:pt>
                <c:pt idx="744">
                  <c:v>1.08101</c:v>
                </c:pt>
                <c:pt idx="745">
                  <c:v>1.0041599999999999</c:v>
                </c:pt>
                <c:pt idx="746">
                  <c:v>1.07074</c:v>
                </c:pt>
                <c:pt idx="747">
                  <c:v>0.95442800000000005</c:v>
                </c:pt>
                <c:pt idx="748">
                  <c:v>0.80526299999999995</c:v>
                </c:pt>
                <c:pt idx="749">
                  <c:v>0.72389499999999996</c:v>
                </c:pt>
                <c:pt idx="750">
                  <c:v>0.776393</c:v>
                </c:pt>
                <c:pt idx="751">
                  <c:v>0.69179900000000005</c:v>
                </c:pt>
                <c:pt idx="752">
                  <c:v>0.81570299999999996</c:v>
                </c:pt>
                <c:pt idx="753">
                  <c:v>0.92404299999999995</c:v>
                </c:pt>
                <c:pt idx="754">
                  <c:v>0.88478400000000001</c:v>
                </c:pt>
                <c:pt idx="755">
                  <c:v>0.96253</c:v>
                </c:pt>
                <c:pt idx="756">
                  <c:v>1.16239</c:v>
                </c:pt>
                <c:pt idx="757">
                  <c:v>1.13856</c:v>
                </c:pt>
                <c:pt idx="758">
                  <c:v>1.3239700000000001</c:v>
                </c:pt>
                <c:pt idx="759">
                  <c:v>1.3996</c:v>
                </c:pt>
                <c:pt idx="760">
                  <c:v>1.2191099999999999</c:v>
                </c:pt>
                <c:pt idx="761">
                  <c:v>1.2172700000000001</c:v>
                </c:pt>
                <c:pt idx="762">
                  <c:v>1.31223</c:v>
                </c:pt>
                <c:pt idx="763">
                  <c:v>1.3571500000000001</c:v>
                </c:pt>
                <c:pt idx="764">
                  <c:v>1.33707</c:v>
                </c:pt>
                <c:pt idx="765">
                  <c:v>1.3573500000000001</c:v>
                </c:pt>
                <c:pt idx="766">
                  <c:v>1.3800399999999999</c:v>
                </c:pt>
                <c:pt idx="767">
                  <c:v>1.5786199999999999</c:v>
                </c:pt>
                <c:pt idx="768">
                  <c:v>1.5520499999999999</c:v>
                </c:pt>
                <c:pt idx="769">
                  <c:v>1.5965800000000001</c:v>
                </c:pt>
                <c:pt idx="770">
                  <c:v>1.3063400000000001</c:v>
                </c:pt>
                <c:pt idx="771">
                  <c:v>1.1792400000000001</c:v>
                </c:pt>
                <c:pt idx="772">
                  <c:v>1.6767300000000001</c:v>
                </c:pt>
                <c:pt idx="773">
                  <c:v>1.8611899999999999</c:v>
                </c:pt>
                <c:pt idx="774">
                  <c:v>2.02135</c:v>
                </c:pt>
                <c:pt idx="775">
                  <c:v>2.0432299999999999</c:v>
                </c:pt>
                <c:pt idx="776">
                  <c:v>1.9508000000000001</c:v>
                </c:pt>
                <c:pt idx="777">
                  <c:v>1.97492</c:v>
                </c:pt>
                <c:pt idx="778">
                  <c:v>2.1017800000000002</c:v>
                </c:pt>
                <c:pt idx="779">
                  <c:v>2.45621</c:v>
                </c:pt>
                <c:pt idx="780">
                  <c:v>3.3778100000000002</c:v>
                </c:pt>
                <c:pt idx="781">
                  <c:v>3.0939700000000001</c:v>
                </c:pt>
                <c:pt idx="782">
                  <c:v>3.0487099999999998</c:v>
                </c:pt>
                <c:pt idx="783">
                  <c:v>3.1966299999999999</c:v>
                </c:pt>
                <c:pt idx="784">
                  <c:v>3.1053700000000002</c:v>
                </c:pt>
                <c:pt idx="785">
                  <c:v>2.4809000000000001</c:v>
                </c:pt>
                <c:pt idx="786">
                  <c:v>2.3910300000000002</c:v>
                </c:pt>
                <c:pt idx="787">
                  <c:v>2.30057</c:v>
                </c:pt>
                <c:pt idx="788">
                  <c:v>2.1590199999999999</c:v>
                </c:pt>
                <c:pt idx="789">
                  <c:v>2.2145999999999999</c:v>
                </c:pt>
                <c:pt idx="790">
                  <c:v>1.4308799999999999</c:v>
                </c:pt>
                <c:pt idx="791">
                  <c:v>1.39964</c:v>
                </c:pt>
                <c:pt idx="792">
                  <c:v>1.1894899999999999</c:v>
                </c:pt>
                <c:pt idx="793">
                  <c:v>1.12232</c:v>
                </c:pt>
                <c:pt idx="794">
                  <c:v>1.0439499999999999</c:v>
                </c:pt>
                <c:pt idx="795">
                  <c:v>1.1743399999999999</c:v>
                </c:pt>
                <c:pt idx="796">
                  <c:v>1.13828</c:v>
                </c:pt>
                <c:pt idx="797">
                  <c:v>1.19306</c:v>
                </c:pt>
                <c:pt idx="798">
                  <c:v>0.77596399999999999</c:v>
                </c:pt>
                <c:pt idx="799">
                  <c:v>0.79125699999999999</c:v>
                </c:pt>
                <c:pt idx="800">
                  <c:v>0.77840699999999996</c:v>
                </c:pt>
                <c:pt idx="801">
                  <c:v>0.72836599999999996</c:v>
                </c:pt>
                <c:pt idx="802">
                  <c:v>0.75864200000000004</c:v>
                </c:pt>
                <c:pt idx="803">
                  <c:v>0.75618099999999999</c:v>
                </c:pt>
                <c:pt idx="804">
                  <c:v>0.864263</c:v>
                </c:pt>
                <c:pt idx="805">
                  <c:v>0.47106300000000001</c:v>
                </c:pt>
                <c:pt idx="806">
                  <c:v>0.37354100000000001</c:v>
                </c:pt>
                <c:pt idx="807">
                  <c:v>0.251691</c:v>
                </c:pt>
                <c:pt idx="808">
                  <c:v>0.23733299999999999</c:v>
                </c:pt>
                <c:pt idx="809">
                  <c:v>0.24470800000000001</c:v>
                </c:pt>
                <c:pt idx="810">
                  <c:v>0.25212499999999999</c:v>
                </c:pt>
                <c:pt idx="811">
                  <c:v>0.22282299999999999</c:v>
                </c:pt>
                <c:pt idx="812">
                  <c:v>0.232544</c:v>
                </c:pt>
                <c:pt idx="813">
                  <c:v>0.24610099999999999</c:v>
                </c:pt>
                <c:pt idx="814">
                  <c:v>0.25357099999999999</c:v>
                </c:pt>
                <c:pt idx="815">
                  <c:v>0.252558</c:v>
                </c:pt>
                <c:pt idx="816">
                  <c:v>0.255492</c:v>
                </c:pt>
                <c:pt idx="817">
                  <c:v>0.25569900000000001</c:v>
                </c:pt>
                <c:pt idx="818">
                  <c:v>0.25087799999999999</c:v>
                </c:pt>
                <c:pt idx="819">
                  <c:v>0.243064</c:v>
                </c:pt>
                <c:pt idx="820">
                  <c:v>0.29915199999999997</c:v>
                </c:pt>
                <c:pt idx="821">
                  <c:v>0.25392700000000001</c:v>
                </c:pt>
                <c:pt idx="822">
                  <c:v>0.24881800000000001</c:v>
                </c:pt>
                <c:pt idx="823">
                  <c:v>0.25239299999999998</c:v>
                </c:pt>
                <c:pt idx="824">
                  <c:v>0.244642</c:v>
                </c:pt>
                <c:pt idx="825">
                  <c:v>0.24240200000000001</c:v>
                </c:pt>
                <c:pt idx="826">
                  <c:v>0.23885899999999999</c:v>
                </c:pt>
                <c:pt idx="827">
                  <c:v>0.23327100000000001</c:v>
                </c:pt>
                <c:pt idx="828">
                  <c:v>0.238759</c:v>
                </c:pt>
                <c:pt idx="829">
                  <c:v>0.231016</c:v>
                </c:pt>
                <c:pt idx="830">
                  <c:v>0.228627</c:v>
                </c:pt>
                <c:pt idx="831">
                  <c:v>0.226581</c:v>
                </c:pt>
                <c:pt idx="832">
                  <c:v>0.227107</c:v>
                </c:pt>
                <c:pt idx="833">
                  <c:v>0.21295600000000001</c:v>
                </c:pt>
                <c:pt idx="834">
                  <c:v>0.20982500000000001</c:v>
                </c:pt>
                <c:pt idx="835">
                  <c:v>0.20344200000000001</c:v>
                </c:pt>
                <c:pt idx="836">
                  <c:v>0.19733899999999999</c:v>
                </c:pt>
                <c:pt idx="837">
                  <c:v>0.21043000000000001</c:v>
                </c:pt>
                <c:pt idx="838">
                  <c:v>0.206483</c:v>
                </c:pt>
                <c:pt idx="839">
                  <c:v>0.21748799999999999</c:v>
                </c:pt>
                <c:pt idx="840">
                  <c:v>0.21743699999999999</c:v>
                </c:pt>
                <c:pt idx="841">
                  <c:v>0.21035400000000001</c:v>
                </c:pt>
                <c:pt idx="842">
                  <c:v>0.20599000000000001</c:v>
                </c:pt>
                <c:pt idx="843">
                  <c:v>0.20205500000000001</c:v>
                </c:pt>
                <c:pt idx="844">
                  <c:v>0.20374999999999999</c:v>
                </c:pt>
                <c:pt idx="845">
                  <c:v>0.20813300000000001</c:v>
                </c:pt>
                <c:pt idx="846">
                  <c:v>0.20586099999999999</c:v>
                </c:pt>
                <c:pt idx="847">
                  <c:v>0.19412399999999999</c:v>
                </c:pt>
                <c:pt idx="848">
                  <c:v>0.20055799999999999</c:v>
                </c:pt>
                <c:pt idx="849">
                  <c:v>0.202711</c:v>
                </c:pt>
                <c:pt idx="850">
                  <c:v>0.20278499999999999</c:v>
                </c:pt>
                <c:pt idx="851">
                  <c:v>0.20183499999999999</c:v>
                </c:pt>
                <c:pt idx="852">
                  <c:v>0.20278499999999999</c:v>
                </c:pt>
                <c:pt idx="853">
                  <c:v>0.203628</c:v>
                </c:pt>
                <c:pt idx="854">
                  <c:v>0.20460400000000001</c:v>
                </c:pt>
                <c:pt idx="855">
                  <c:v>0.20664399999999999</c:v>
                </c:pt>
                <c:pt idx="856">
                  <c:v>0.19692799999999999</c:v>
                </c:pt>
                <c:pt idx="857">
                  <c:v>0.204177</c:v>
                </c:pt>
                <c:pt idx="858">
                  <c:v>0.21101600000000001</c:v>
                </c:pt>
                <c:pt idx="859">
                  <c:v>0.21054899999999999</c:v>
                </c:pt>
                <c:pt idx="860">
                  <c:v>0.21515000000000001</c:v>
                </c:pt>
                <c:pt idx="861">
                  <c:v>0.21851999999999999</c:v>
                </c:pt>
                <c:pt idx="862">
                  <c:v>0.23206399999999999</c:v>
                </c:pt>
                <c:pt idx="863">
                  <c:v>0.25623200000000002</c:v>
                </c:pt>
                <c:pt idx="864">
                  <c:v>0.26398300000000002</c:v>
                </c:pt>
                <c:pt idx="865">
                  <c:v>0.25731999999999999</c:v>
                </c:pt>
                <c:pt idx="866">
                  <c:v>0.26048900000000003</c:v>
                </c:pt>
                <c:pt idx="867">
                  <c:v>0.248414</c:v>
                </c:pt>
                <c:pt idx="868">
                  <c:v>0.26443899999999998</c:v>
                </c:pt>
                <c:pt idx="869">
                  <c:v>0.26073299999999999</c:v>
                </c:pt>
                <c:pt idx="870">
                  <c:v>0.25182500000000002</c:v>
                </c:pt>
                <c:pt idx="871">
                  <c:v>0.27994400000000003</c:v>
                </c:pt>
                <c:pt idx="872">
                  <c:v>0.23860999999999999</c:v>
                </c:pt>
                <c:pt idx="873">
                  <c:v>0.234039</c:v>
                </c:pt>
                <c:pt idx="874">
                  <c:v>0.237016</c:v>
                </c:pt>
                <c:pt idx="875">
                  <c:v>0.21477399999999999</c:v>
                </c:pt>
                <c:pt idx="876">
                  <c:v>0.203318</c:v>
                </c:pt>
                <c:pt idx="877">
                  <c:v>0.202676</c:v>
                </c:pt>
                <c:pt idx="878">
                  <c:v>0.20653199999999999</c:v>
                </c:pt>
                <c:pt idx="879">
                  <c:v>0.19752900000000001</c:v>
                </c:pt>
                <c:pt idx="880">
                  <c:v>0.193606</c:v>
                </c:pt>
                <c:pt idx="881">
                  <c:v>0.196131</c:v>
                </c:pt>
                <c:pt idx="882">
                  <c:v>0.20329900000000001</c:v>
                </c:pt>
                <c:pt idx="883">
                  <c:v>0.18611900000000001</c:v>
                </c:pt>
                <c:pt idx="884">
                  <c:v>0.18148700000000001</c:v>
                </c:pt>
                <c:pt idx="885">
                  <c:v>0.175787</c:v>
                </c:pt>
                <c:pt idx="886">
                  <c:v>0.17788200000000001</c:v>
                </c:pt>
                <c:pt idx="887">
                  <c:v>0.17351</c:v>
                </c:pt>
                <c:pt idx="888">
                  <c:v>0.17175399999999999</c:v>
                </c:pt>
                <c:pt idx="889">
                  <c:v>0.18207799999999999</c:v>
                </c:pt>
                <c:pt idx="890">
                  <c:v>0.18404100000000001</c:v>
                </c:pt>
                <c:pt idx="891">
                  <c:v>0.18976799999999999</c:v>
                </c:pt>
                <c:pt idx="892">
                  <c:v>0.178393</c:v>
                </c:pt>
                <c:pt idx="893">
                  <c:v>0.17908199999999999</c:v>
                </c:pt>
                <c:pt idx="894">
                  <c:v>0.18135799999999999</c:v>
                </c:pt>
                <c:pt idx="895">
                  <c:v>0.16416700000000001</c:v>
                </c:pt>
                <c:pt idx="896">
                  <c:v>0.20077800000000001</c:v>
                </c:pt>
                <c:pt idx="897">
                  <c:v>0.20930299999999999</c:v>
                </c:pt>
                <c:pt idx="898">
                  <c:v>0.21444099999999999</c:v>
                </c:pt>
                <c:pt idx="899">
                  <c:v>0.213031</c:v>
                </c:pt>
                <c:pt idx="900">
                  <c:v>0.20999499999999999</c:v>
                </c:pt>
                <c:pt idx="901">
                  <c:v>0.21151800000000001</c:v>
                </c:pt>
                <c:pt idx="902">
                  <c:v>0.22364000000000001</c:v>
                </c:pt>
                <c:pt idx="903">
                  <c:v>0.226186</c:v>
                </c:pt>
                <c:pt idx="904">
                  <c:v>0.21518899999999999</c:v>
                </c:pt>
                <c:pt idx="905">
                  <c:v>0.20496800000000001</c:v>
                </c:pt>
                <c:pt idx="906">
                  <c:v>0.22881099999999999</c:v>
                </c:pt>
                <c:pt idx="907">
                  <c:v>0.22666900000000001</c:v>
                </c:pt>
                <c:pt idx="908">
                  <c:v>0.24847900000000001</c:v>
                </c:pt>
                <c:pt idx="909">
                  <c:v>0.25563000000000002</c:v>
                </c:pt>
                <c:pt idx="910">
                  <c:v>0.22800599999999999</c:v>
                </c:pt>
                <c:pt idx="911">
                  <c:v>0.21856400000000001</c:v>
                </c:pt>
                <c:pt idx="912">
                  <c:v>0.22450800000000001</c:v>
                </c:pt>
                <c:pt idx="913">
                  <c:v>0.20299500000000001</c:v>
                </c:pt>
                <c:pt idx="914">
                  <c:v>0.21257699999999999</c:v>
                </c:pt>
                <c:pt idx="915">
                  <c:v>0.21782799999999999</c:v>
                </c:pt>
                <c:pt idx="916">
                  <c:v>0.21895800000000001</c:v>
                </c:pt>
                <c:pt idx="917">
                  <c:v>0.24682699999999999</c:v>
                </c:pt>
                <c:pt idx="918">
                  <c:v>0.239286</c:v>
                </c:pt>
                <c:pt idx="919">
                  <c:v>0.19191800000000001</c:v>
                </c:pt>
                <c:pt idx="920">
                  <c:v>0.15873499999999999</c:v>
                </c:pt>
                <c:pt idx="921">
                  <c:v>0.155057</c:v>
                </c:pt>
                <c:pt idx="922">
                  <c:v>0.158883</c:v>
                </c:pt>
                <c:pt idx="923">
                  <c:v>0.157498</c:v>
                </c:pt>
                <c:pt idx="924">
                  <c:v>0.16043099999999999</c:v>
                </c:pt>
                <c:pt idx="925">
                  <c:v>0.161221</c:v>
                </c:pt>
                <c:pt idx="926">
                  <c:v>0.169991</c:v>
                </c:pt>
                <c:pt idx="927">
                  <c:v>0.16809199999999999</c:v>
                </c:pt>
                <c:pt idx="928">
                  <c:v>0.17385300000000001</c:v>
                </c:pt>
                <c:pt idx="929">
                  <c:v>0.17930699999999999</c:v>
                </c:pt>
                <c:pt idx="930">
                  <c:v>0.180399</c:v>
                </c:pt>
                <c:pt idx="931">
                  <c:v>0.182947</c:v>
                </c:pt>
                <c:pt idx="932">
                  <c:v>0.19258600000000001</c:v>
                </c:pt>
                <c:pt idx="933">
                  <c:v>0.17902100000000001</c:v>
                </c:pt>
                <c:pt idx="934">
                  <c:v>0.18044399999999999</c:v>
                </c:pt>
                <c:pt idx="935">
                  <c:v>0.18473700000000001</c:v>
                </c:pt>
                <c:pt idx="936">
                  <c:v>0.17374300000000001</c:v>
                </c:pt>
                <c:pt idx="937">
                  <c:v>0.17461199999999999</c:v>
                </c:pt>
                <c:pt idx="938">
                  <c:v>0.17311299999999999</c:v>
                </c:pt>
                <c:pt idx="939">
                  <c:v>0.17705299999999999</c:v>
                </c:pt>
                <c:pt idx="940">
                  <c:v>0.16738600000000001</c:v>
                </c:pt>
                <c:pt idx="941">
                  <c:v>0.16508200000000001</c:v>
                </c:pt>
                <c:pt idx="942">
                  <c:v>0.16987099999999999</c:v>
                </c:pt>
                <c:pt idx="943">
                  <c:v>0.165937</c:v>
                </c:pt>
                <c:pt idx="944">
                  <c:v>0.173457</c:v>
                </c:pt>
                <c:pt idx="945">
                  <c:v>0.173822</c:v>
                </c:pt>
                <c:pt idx="946">
                  <c:v>0.17810400000000001</c:v>
                </c:pt>
                <c:pt idx="947">
                  <c:v>0.19200200000000001</c:v>
                </c:pt>
                <c:pt idx="948">
                  <c:v>0.19505800000000001</c:v>
                </c:pt>
                <c:pt idx="949">
                  <c:v>0.19331999999999999</c:v>
                </c:pt>
                <c:pt idx="950">
                  <c:v>0.18260799999999999</c:v>
                </c:pt>
                <c:pt idx="951">
                  <c:v>0.18829499999999999</c:v>
                </c:pt>
                <c:pt idx="952">
                  <c:v>0.16838800000000001</c:v>
                </c:pt>
                <c:pt idx="953">
                  <c:v>0.188718</c:v>
                </c:pt>
                <c:pt idx="954">
                  <c:v>0.17788899999999999</c:v>
                </c:pt>
                <c:pt idx="955">
                  <c:v>0.14805599999999999</c:v>
                </c:pt>
                <c:pt idx="956">
                  <c:v>0.17058899999999999</c:v>
                </c:pt>
                <c:pt idx="957">
                  <c:v>0.19076899999999999</c:v>
                </c:pt>
                <c:pt idx="958">
                  <c:v>0.20080899999999999</c:v>
                </c:pt>
                <c:pt idx="959">
                  <c:v>0.20535400000000001</c:v>
                </c:pt>
                <c:pt idx="960">
                  <c:v>0.18501899999999999</c:v>
                </c:pt>
                <c:pt idx="961">
                  <c:v>0.20316500000000001</c:v>
                </c:pt>
                <c:pt idx="962">
                  <c:v>0.23341600000000001</c:v>
                </c:pt>
                <c:pt idx="963">
                  <c:v>0.23613400000000001</c:v>
                </c:pt>
                <c:pt idx="964">
                  <c:v>0.23948</c:v>
                </c:pt>
                <c:pt idx="965">
                  <c:v>0.25464100000000001</c:v>
                </c:pt>
                <c:pt idx="966">
                  <c:v>0.256523</c:v>
                </c:pt>
                <c:pt idx="967">
                  <c:v>0.25470900000000002</c:v>
                </c:pt>
                <c:pt idx="968">
                  <c:v>0.259959</c:v>
                </c:pt>
                <c:pt idx="969">
                  <c:v>0.25944899999999999</c:v>
                </c:pt>
                <c:pt idx="970">
                  <c:v>0.25474400000000003</c:v>
                </c:pt>
                <c:pt idx="971">
                  <c:v>0.26293</c:v>
                </c:pt>
                <c:pt idx="972">
                  <c:v>0.26542100000000002</c:v>
                </c:pt>
                <c:pt idx="973">
                  <c:v>0.28045500000000001</c:v>
                </c:pt>
                <c:pt idx="974">
                  <c:v>0.276306</c:v>
                </c:pt>
                <c:pt idx="975">
                  <c:v>0.27728799999999998</c:v>
                </c:pt>
                <c:pt idx="976">
                  <c:v>0.29842299999999999</c:v>
                </c:pt>
                <c:pt idx="977">
                  <c:v>0.31111</c:v>
                </c:pt>
                <c:pt idx="978">
                  <c:v>0.31997799999999998</c:v>
                </c:pt>
                <c:pt idx="979">
                  <c:v>0.297848</c:v>
                </c:pt>
                <c:pt idx="980">
                  <c:v>0.29636600000000002</c:v>
                </c:pt>
                <c:pt idx="981">
                  <c:v>0.32442700000000002</c:v>
                </c:pt>
                <c:pt idx="982">
                  <c:v>0.296068</c:v>
                </c:pt>
                <c:pt idx="983">
                  <c:v>0.28460000000000002</c:v>
                </c:pt>
                <c:pt idx="984">
                  <c:v>0.26835100000000001</c:v>
                </c:pt>
                <c:pt idx="985">
                  <c:v>0.26206800000000002</c:v>
                </c:pt>
                <c:pt idx="986">
                  <c:v>0.259266</c:v>
                </c:pt>
                <c:pt idx="987">
                  <c:v>0.278447</c:v>
                </c:pt>
                <c:pt idx="988">
                  <c:v>0.26615299999999997</c:v>
                </c:pt>
                <c:pt idx="989">
                  <c:v>0.25396400000000002</c:v>
                </c:pt>
                <c:pt idx="990">
                  <c:v>0.27275899999999997</c:v>
                </c:pt>
                <c:pt idx="991">
                  <c:v>0.26087399999999999</c:v>
                </c:pt>
                <c:pt idx="992">
                  <c:v>0.28601900000000002</c:v>
                </c:pt>
                <c:pt idx="993">
                  <c:v>0.28967799999999999</c:v>
                </c:pt>
                <c:pt idx="994">
                  <c:v>0.279783</c:v>
                </c:pt>
                <c:pt idx="995">
                  <c:v>0.28454800000000002</c:v>
                </c:pt>
                <c:pt idx="996">
                  <c:v>0.29400300000000001</c:v>
                </c:pt>
                <c:pt idx="997">
                  <c:v>0.29941299999999998</c:v>
                </c:pt>
                <c:pt idx="998">
                  <c:v>0.29458000000000001</c:v>
                </c:pt>
                <c:pt idx="999">
                  <c:v>0.303448</c:v>
                </c:pt>
                <c:pt idx="1000">
                  <c:v>0.33365699999999998</c:v>
                </c:pt>
                <c:pt idx="1001">
                  <c:v>0.24659</c:v>
                </c:pt>
                <c:pt idx="1002">
                  <c:v>0.20532400000000001</c:v>
                </c:pt>
                <c:pt idx="1003">
                  <c:v>0.23207</c:v>
                </c:pt>
                <c:pt idx="1004">
                  <c:v>0.22955400000000001</c:v>
                </c:pt>
                <c:pt idx="1005">
                  <c:v>0.21254899999999999</c:v>
                </c:pt>
                <c:pt idx="1006">
                  <c:v>0.27180799999999999</c:v>
                </c:pt>
                <c:pt idx="1007">
                  <c:v>0.24606500000000001</c:v>
                </c:pt>
                <c:pt idx="1008">
                  <c:v>0.29588999999999999</c:v>
                </c:pt>
                <c:pt idx="1009">
                  <c:v>0.32336799999999999</c:v>
                </c:pt>
                <c:pt idx="1010">
                  <c:v>0.31795400000000001</c:v>
                </c:pt>
                <c:pt idx="1011">
                  <c:v>0.33620100000000003</c:v>
                </c:pt>
                <c:pt idx="1012">
                  <c:v>0.351634</c:v>
                </c:pt>
                <c:pt idx="1013">
                  <c:v>0.32780100000000001</c:v>
                </c:pt>
                <c:pt idx="1014">
                  <c:v>0.364869</c:v>
                </c:pt>
                <c:pt idx="1015">
                  <c:v>0.39413199999999998</c:v>
                </c:pt>
                <c:pt idx="1016">
                  <c:v>0.34986099999999998</c:v>
                </c:pt>
                <c:pt idx="1017">
                  <c:v>0.27072000000000002</c:v>
                </c:pt>
                <c:pt idx="1018">
                  <c:v>0.220223</c:v>
                </c:pt>
                <c:pt idx="1019">
                  <c:v>0.21487800000000001</c:v>
                </c:pt>
                <c:pt idx="1020">
                  <c:v>0.206068</c:v>
                </c:pt>
                <c:pt idx="1021">
                  <c:v>0.18313499999999999</c:v>
                </c:pt>
                <c:pt idx="1022">
                  <c:v>0.18606600000000001</c:v>
                </c:pt>
                <c:pt idx="1023">
                  <c:v>0.16007399999999999</c:v>
                </c:pt>
                <c:pt idx="1024">
                  <c:v>0.198212</c:v>
                </c:pt>
                <c:pt idx="1025">
                  <c:v>0.141763</c:v>
                </c:pt>
                <c:pt idx="1026">
                  <c:v>0.10179100000000001</c:v>
                </c:pt>
                <c:pt idx="1027">
                  <c:v>9.3550999999999995E-2</c:v>
                </c:pt>
                <c:pt idx="1028">
                  <c:v>7.8913999999999998E-2</c:v>
                </c:pt>
                <c:pt idx="1029">
                  <c:v>6.0490000000000002E-2</c:v>
                </c:pt>
                <c:pt idx="1030">
                  <c:v>5.3907999999999998E-2</c:v>
                </c:pt>
                <c:pt idx="1031">
                  <c:v>5.5114999999999997E-2</c:v>
                </c:pt>
                <c:pt idx="1032">
                  <c:v>5.1607E-2</c:v>
                </c:pt>
                <c:pt idx="1033">
                  <c:v>5.2867999999999998E-2</c:v>
                </c:pt>
                <c:pt idx="1034">
                  <c:v>4.4475000000000001E-2</c:v>
                </c:pt>
                <c:pt idx="1035">
                  <c:v>3.4816E-2</c:v>
                </c:pt>
                <c:pt idx="1036">
                  <c:v>3.2797E-2</c:v>
                </c:pt>
                <c:pt idx="1037">
                  <c:v>3.2346E-2</c:v>
                </c:pt>
                <c:pt idx="1038">
                  <c:v>3.1384000000000002E-2</c:v>
                </c:pt>
                <c:pt idx="1039">
                  <c:v>3.1278E-2</c:v>
                </c:pt>
                <c:pt idx="1040">
                  <c:v>3.177E-2</c:v>
                </c:pt>
                <c:pt idx="1041">
                  <c:v>3.2779000000000003E-2</c:v>
                </c:pt>
                <c:pt idx="1042">
                  <c:v>2.9984E-2</c:v>
                </c:pt>
                <c:pt idx="1043">
                  <c:v>3.0172999999999998E-2</c:v>
                </c:pt>
                <c:pt idx="1044">
                  <c:v>3.3183999999999998E-2</c:v>
                </c:pt>
                <c:pt idx="1045">
                  <c:v>3.3654999999999997E-2</c:v>
                </c:pt>
                <c:pt idx="1046">
                  <c:v>3.3461999999999999E-2</c:v>
                </c:pt>
                <c:pt idx="1047">
                  <c:v>3.3954999999999999E-2</c:v>
                </c:pt>
                <c:pt idx="1048">
                  <c:v>3.3779000000000003E-2</c:v>
                </c:pt>
                <c:pt idx="1049">
                  <c:v>3.4382999999999997E-2</c:v>
                </c:pt>
                <c:pt idx="1050">
                  <c:v>3.4335999999999998E-2</c:v>
                </c:pt>
                <c:pt idx="1051">
                  <c:v>3.2952000000000002E-2</c:v>
                </c:pt>
                <c:pt idx="1052">
                  <c:v>3.3598000000000003E-2</c:v>
                </c:pt>
                <c:pt idx="1053">
                  <c:v>3.4020000000000002E-2</c:v>
                </c:pt>
                <c:pt idx="1054">
                  <c:v>3.5848999999999999E-2</c:v>
                </c:pt>
                <c:pt idx="1055">
                  <c:v>3.6319999999999998E-2</c:v>
                </c:pt>
                <c:pt idx="1056">
                  <c:v>3.2665E-2</c:v>
                </c:pt>
                <c:pt idx="1057">
                  <c:v>3.5543999999999999E-2</c:v>
                </c:pt>
                <c:pt idx="1058">
                  <c:v>3.7455000000000002E-2</c:v>
                </c:pt>
                <c:pt idx="1059">
                  <c:v>3.3022999999999997E-2</c:v>
                </c:pt>
                <c:pt idx="1060">
                  <c:v>6.1158999999999998E-2</c:v>
                </c:pt>
                <c:pt idx="1061">
                  <c:v>2.1892000000000002E-2</c:v>
                </c:pt>
                <c:pt idx="1062">
                  <c:v>2.0889000000000001E-2</c:v>
                </c:pt>
                <c:pt idx="1063">
                  <c:v>1.3276E-2</c:v>
                </c:pt>
                <c:pt idx="1064">
                  <c:v>1.0101000000000001E-2</c:v>
                </c:pt>
                <c:pt idx="1065">
                  <c:v>9.5139999999999999E-3</c:v>
                </c:pt>
                <c:pt idx="1066">
                  <c:v>9.5969999999999996E-3</c:v>
                </c:pt>
                <c:pt idx="1067">
                  <c:v>9.5449999999999997E-3</c:v>
                </c:pt>
                <c:pt idx="1068">
                  <c:v>9.1160000000000008E-3</c:v>
                </c:pt>
                <c:pt idx="1069">
                  <c:v>1.0518E-2</c:v>
                </c:pt>
                <c:pt idx="1070">
                  <c:v>1.0581999999999999E-2</c:v>
                </c:pt>
                <c:pt idx="1071">
                  <c:v>7.3010000000000002E-3</c:v>
                </c:pt>
                <c:pt idx="1072">
                  <c:v>6.9090000000000002E-3</c:v>
                </c:pt>
                <c:pt idx="1073">
                  <c:v>6.9750000000000003E-3</c:v>
                </c:pt>
                <c:pt idx="1074">
                  <c:v>6.9119999999999997E-3</c:v>
                </c:pt>
                <c:pt idx="1075">
                  <c:v>6.7099999999999998E-3</c:v>
                </c:pt>
                <c:pt idx="1076">
                  <c:v>6.1159999999999999E-3</c:v>
                </c:pt>
                <c:pt idx="1077">
                  <c:v>6.3940000000000004E-3</c:v>
                </c:pt>
                <c:pt idx="1078">
                  <c:v>6.3140000000000002E-3</c:v>
                </c:pt>
                <c:pt idx="1079">
                  <c:v>6.3810000000000004E-3</c:v>
                </c:pt>
                <c:pt idx="1080">
                  <c:v>6.3850000000000001E-3</c:v>
                </c:pt>
                <c:pt idx="1081">
                  <c:v>6.2550000000000001E-3</c:v>
                </c:pt>
                <c:pt idx="1082">
                  <c:v>6.2379999999999996E-3</c:v>
                </c:pt>
                <c:pt idx="1083">
                  <c:v>6.2269999999999999E-3</c:v>
                </c:pt>
                <c:pt idx="1084">
                  <c:v>6.4980000000000003E-3</c:v>
                </c:pt>
                <c:pt idx="1085">
                  <c:v>6.509E-3</c:v>
                </c:pt>
                <c:pt idx="1086">
                  <c:v>6.5339999999999999E-3</c:v>
                </c:pt>
                <c:pt idx="1087">
                  <c:v>6.0569999999999999E-3</c:v>
                </c:pt>
                <c:pt idx="1088">
                  <c:v>6.1289999999999999E-3</c:v>
                </c:pt>
                <c:pt idx="1089">
                  <c:v>6.2989999999999999E-3</c:v>
                </c:pt>
                <c:pt idx="1090">
                  <c:v>6.339E-3</c:v>
                </c:pt>
                <c:pt idx="1091">
                  <c:v>5.9909999999999998E-3</c:v>
                </c:pt>
                <c:pt idx="1092">
                  <c:v>5.4079999999999996E-3</c:v>
                </c:pt>
                <c:pt idx="1093">
                  <c:v>5.5360000000000001E-3</c:v>
                </c:pt>
                <c:pt idx="1094">
                  <c:v>5.6090000000000003E-3</c:v>
                </c:pt>
                <c:pt idx="1095">
                  <c:v>5.6709999999999998E-3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E7-474A-BECD-2A81477B2390}"/>
            </c:ext>
          </c:extLst>
        </c:ser>
        <c:ser>
          <c:idx val="3"/>
          <c:order val="3"/>
          <c:tx>
            <c:v>USDT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'DATA-CRYPTO'!$A$2:$A$1097</c:f>
              <c:numCache>
                <c:formatCode>m/d/yyyy</c:formatCode>
                <c:ptCount val="1096"/>
                <c:pt idx="0">
                  <c:v>43887</c:v>
                </c:pt>
                <c:pt idx="1">
                  <c:v>43886</c:v>
                </c:pt>
                <c:pt idx="2">
                  <c:v>43885</c:v>
                </c:pt>
                <c:pt idx="3">
                  <c:v>43884</c:v>
                </c:pt>
                <c:pt idx="4">
                  <c:v>43883</c:v>
                </c:pt>
                <c:pt idx="5">
                  <c:v>43882</c:v>
                </c:pt>
                <c:pt idx="6">
                  <c:v>43881</c:v>
                </c:pt>
                <c:pt idx="7">
                  <c:v>43880</c:v>
                </c:pt>
                <c:pt idx="8">
                  <c:v>43879</c:v>
                </c:pt>
                <c:pt idx="9">
                  <c:v>43878</c:v>
                </c:pt>
                <c:pt idx="10">
                  <c:v>43877</c:v>
                </c:pt>
                <c:pt idx="11">
                  <c:v>43876</c:v>
                </c:pt>
                <c:pt idx="12">
                  <c:v>43875</c:v>
                </c:pt>
                <c:pt idx="13">
                  <c:v>43874</c:v>
                </c:pt>
                <c:pt idx="14">
                  <c:v>43873</c:v>
                </c:pt>
                <c:pt idx="15">
                  <c:v>43872</c:v>
                </c:pt>
                <c:pt idx="16">
                  <c:v>43871</c:v>
                </c:pt>
                <c:pt idx="17">
                  <c:v>43870</c:v>
                </c:pt>
                <c:pt idx="18">
                  <c:v>43869</c:v>
                </c:pt>
                <c:pt idx="19">
                  <c:v>43868</c:v>
                </c:pt>
                <c:pt idx="20">
                  <c:v>43867</c:v>
                </c:pt>
                <c:pt idx="21">
                  <c:v>43866</c:v>
                </c:pt>
                <c:pt idx="22">
                  <c:v>43865</c:v>
                </c:pt>
                <c:pt idx="23">
                  <c:v>43864</c:v>
                </c:pt>
                <c:pt idx="24">
                  <c:v>43863</c:v>
                </c:pt>
                <c:pt idx="25">
                  <c:v>43862</c:v>
                </c:pt>
                <c:pt idx="26">
                  <c:v>43861</c:v>
                </c:pt>
                <c:pt idx="27">
                  <c:v>43860</c:v>
                </c:pt>
                <c:pt idx="28">
                  <c:v>43859</c:v>
                </c:pt>
                <c:pt idx="29">
                  <c:v>43858</c:v>
                </c:pt>
                <c:pt idx="30">
                  <c:v>43857</c:v>
                </c:pt>
                <c:pt idx="31">
                  <c:v>43856</c:v>
                </c:pt>
                <c:pt idx="32">
                  <c:v>43855</c:v>
                </c:pt>
                <c:pt idx="33">
                  <c:v>43854</c:v>
                </c:pt>
                <c:pt idx="34">
                  <c:v>43853</c:v>
                </c:pt>
                <c:pt idx="35">
                  <c:v>43852</c:v>
                </c:pt>
                <c:pt idx="36">
                  <c:v>43851</c:v>
                </c:pt>
                <c:pt idx="37">
                  <c:v>43850</c:v>
                </c:pt>
                <c:pt idx="38">
                  <c:v>43849</c:v>
                </c:pt>
                <c:pt idx="39">
                  <c:v>43848</c:v>
                </c:pt>
                <c:pt idx="40">
                  <c:v>43847</c:v>
                </c:pt>
                <c:pt idx="41">
                  <c:v>43846</c:v>
                </c:pt>
                <c:pt idx="42">
                  <c:v>43845</c:v>
                </c:pt>
                <c:pt idx="43">
                  <c:v>43844</c:v>
                </c:pt>
                <c:pt idx="44">
                  <c:v>43843</c:v>
                </c:pt>
                <c:pt idx="45">
                  <c:v>43842</c:v>
                </c:pt>
                <c:pt idx="46">
                  <c:v>43841</c:v>
                </c:pt>
                <c:pt idx="47">
                  <c:v>43840</c:v>
                </c:pt>
                <c:pt idx="48">
                  <c:v>43839</c:v>
                </c:pt>
                <c:pt idx="49">
                  <c:v>43838</c:v>
                </c:pt>
                <c:pt idx="50">
                  <c:v>43837</c:v>
                </c:pt>
                <c:pt idx="51">
                  <c:v>43836</c:v>
                </c:pt>
                <c:pt idx="52">
                  <c:v>43835</c:v>
                </c:pt>
                <c:pt idx="53">
                  <c:v>43834</c:v>
                </c:pt>
                <c:pt idx="54">
                  <c:v>43833</c:v>
                </c:pt>
                <c:pt idx="55">
                  <c:v>43832</c:v>
                </c:pt>
                <c:pt idx="56">
                  <c:v>43831</c:v>
                </c:pt>
                <c:pt idx="57">
                  <c:v>43830</c:v>
                </c:pt>
                <c:pt idx="58">
                  <c:v>43829</c:v>
                </c:pt>
                <c:pt idx="59">
                  <c:v>43828</c:v>
                </c:pt>
                <c:pt idx="60">
                  <c:v>43827</c:v>
                </c:pt>
                <c:pt idx="61">
                  <c:v>43826</c:v>
                </c:pt>
                <c:pt idx="62">
                  <c:v>43825</c:v>
                </c:pt>
                <c:pt idx="63">
                  <c:v>43824</c:v>
                </c:pt>
                <c:pt idx="64">
                  <c:v>43823</c:v>
                </c:pt>
                <c:pt idx="65">
                  <c:v>43822</c:v>
                </c:pt>
                <c:pt idx="66">
                  <c:v>43821</c:v>
                </c:pt>
                <c:pt idx="67">
                  <c:v>43820</c:v>
                </c:pt>
                <c:pt idx="68">
                  <c:v>43819</c:v>
                </c:pt>
                <c:pt idx="69">
                  <c:v>43818</c:v>
                </c:pt>
                <c:pt idx="70">
                  <c:v>43817</c:v>
                </c:pt>
                <c:pt idx="71">
                  <c:v>43816</c:v>
                </c:pt>
                <c:pt idx="72">
                  <c:v>43815</c:v>
                </c:pt>
                <c:pt idx="73">
                  <c:v>43814</c:v>
                </c:pt>
                <c:pt idx="74">
                  <c:v>43813</c:v>
                </c:pt>
                <c:pt idx="75">
                  <c:v>43812</c:v>
                </c:pt>
                <c:pt idx="76">
                  <c:v>43811</c:v>
                </c:pt>
                <c:pt idx="77">
                  <c:v>43810</c:v>
                </c:pt>
                <c:pt idx="78">
                  <c:v>43809</c:v>
                </c:pt>
                <c:pt idx="79">
                  <c:v>43808</c:v>
                </c:pt>
                <c:pt idx="80">
                  <c:v>43807</c:v>
                </c:pt>
                <c:pt idx="81">
                  <c:v>43806</c:v>
                </c:pt>
                <c:pt idx="82">
                  <c:v>43805</c:v>
                </c:pt>
                <c:pt idx="83">
                  <c:v>43804</c:v>
                </c:pt>
                <c:pt idx="84">
                  <c:v>43803</c:v>
                </c:pt>
                <c:pt idx="85">
                  <c:v>43802</c:v>
                </c:pt>
                <c:pt idx="86">
                  <c:v>43801</c:v>
                </c:pt>
                <c:pt idx="87">
                  <c:v>43800</c:v>
                </c:pt>
                <c:pt idx="88">
                  <c:v>43799</c:v>
                </c:pt>
                <c:pt idx="89">
                  <c:v>43798</c:v>
                </c:pt>
                <c:pt idx="90">
                  <c:v>43797</c:v>
                </c:pt>
                <c:pt idx="91">
                  <c:v>43796</c:v>
                </c:pt>
                <c:pt idx="92">
                  <c:v>43795</c:v>
                </c:pt>
                <c:pt idx="93">
                  <c:v>43794</c:v>
                </c:pt>
                <c:pt idx="94">
                  <c:v>43793</c:v>
                </c:pt>
                <c:pt idx="95">
                  <c:v>43792</c:v>
                </c:pt>
                <c:pt idx="96">
                  <c:v>43791</c:v>
                </c:pt>
                <c:pt idx="97">
                  <c:v>43790</c:v>
                </c:pt>
                <c:pt idx="98">
                  <c:v>43789</c:v>
                </c:pt>
                <c:pt idx="99">
                  <c:v>43788</c:v>
                </c:pt>
                <c:pt idx="100">
                  <c:v>43787</c:v>
                </c:pt>
                <c:pt idx="101">
                  <c:v>43786</c:v>
                </c:pt>
                <c:pt idx="102">
                  <c:v>43785</c:v>
                </c:pt>
                <c:pt idx="103">
                  <c:v>43784</c:v>
                </c:pt>
                <c:pt idx="104">
                  <c:v>43783</c:v>
                </c:pt>
                <c:pt idx="105">
                  <c:v>43782</c:v>
                </c:pt>
                <c:pt idx="106">
                  <c:v>43781</c:v>
                </c:pt>
                <c:pt idx="107">
                  <c:v>43780</c:v>
                </c:pt>
                <c:pt idx="108">
                  <c:v>43779</c:v>
                </c:pt>
                <c:pt idx="109">
                  <c:v>43778</c:v>
                </c:pt>
                <c:pt idx="110">
                  <c:v>43777</c:v>
                </c:pt>
                <c:pt idx="111">
                  <c:v>43776</c:v>
                </c:pt>
                <c:pt idx="112">
                  <c:v>43775</c:v>
                </c:pt>
                <c:pt idx="113">
                  <c:v>43774</c:v>
                </c:pt>
                <c:pt idx="114">
                  <c:v>43773</c:v>
                </c:pt>
                <c:pt idx="115">
                  <c:v>43772</c:v>
                </c:pt>
                <c:pt idx="116">
                  <c:v>43771</c:v>
                </c:pt>
                <c:pt idx="117">
                  <c:v>43770</c:v>
                </c:pt>
                <c:pt idx="118">
                  <c:v>43769</c:v>
                </c:pt>
                <c:pt idx="119">
                  <c:v>43768</c:v>
                </c:pt>
                <c:pt idx="120">
                  <c:v>43767</c:v>
                </c:pt>
                <c:pt idx="121">
                  <c:v>43766</c:v>
                </c:pt>
                <c:pt idx="122">
                  <c:v>43765</c:v>
                </c:pt>
                <c:pt idx="123">
                  <c:v>43764</c:v>
                </c:pt>
                <c:pt idx="124">
                  <c:v>43763</c:v>
                </c:pt>
                <c:pt idx="125">
                  <c:v>43762</c:v>
                </c:pt>
                <c:pt idx="126">
                  <c:v>43761</c:v>
                </c:pt>
                <c:pt idx="127">
                  <c:v>43760</c:v>
                </c:pt>
                <c:pt idx="128">
                  <c:v>43759</c:v>
                </c:pt>
                <c:pt idx="129">
                  <c:v>43758</c:v>
                </c:pt>
                <c:pt idx="130">
                  <c:v>43757</c:v>
                </c:pt>
                <c:pt idx="131">
                  <c:v>43756</c:v>
                </c:pt>
                <c:pt idx="132">
                  <c:v>43755</c:v>
                </c:pt>
                <c:pt idx="133">
                  <c:v>43754</c:v>
                </c:pt>
                <c:pt idx="134">
                  <c:v>43753</c:v>
                </c:pt>
                <c:pt idx="135">
                  <c:v>43752</c:v>
                </c:pt>
                <c:pt idx="136">
                  <c:v>43751</c:v>
                </c:pt>
                <c:pt idx="137">
                  <c:v>43750</c:v>
                </c:pt>
                <c:pt idx="138">
                  <c:v>43749</c:v>
                </c:pt>
                <c:pt idx="139">
                  <c:v>43748</c:v>
                </c:pt>
                <c:pt idx="140">
                  <c:v>43747</c:v>
                </c:pt>
                <c:pt idx="141">
                  <c:v>43746</c:v>
                </c:pt>
                <c:pt idx="142">
                  <c:v>43745</c:v>
                </c:pt>
                <c:pt idx="143">
                  <c:v>43744</c:v>
                </c:pt>
                <c:pt idx="144">
                  <c:v>43743</c:v>
                </c:pt>
                <c:pt idx="145">
                  <c:v>43742</c:v>
                </c:pt>
                <c:pt idx="146">
                  <c:v>43741</c:v>
                </c:pt>
                <c:pt idx="147">
                  <c:v>43740</c:v>
                </c:pt>
                <c:pt idx="148">
                  <c:v>43739</c:v>
                </c:pt>
                <c:pt idx="149">
                  <c:v>43738</c:v>
                </c:pt>
                <c:pt idx="150">
                  <c:v>43737</c:v>
                </c:pt>
                <c:pt idx="151">
                  <c:v>43736</c:v>
                </c:pt>
                <c:pt idx="152">
                  <c:v>43735</c:v>
                </c:pt>
                <c:pt idx="153">
                  <c:v>43734</c:v>
                </c:pt>
                <c:pt idx="154">
                  <c:v>43733</c:v>
                </c:pt>
                <c:pt idx="155">
                  <c:v>43732</c:v>
                </c:pt>
                <c:pt idx="156">
                  <c:v>43731</c:v>
                </c:pt>
                <c:pt idx="157">
                  <c:v>43730</c:v>
                </c:pt>
                <c:pt idx="158">
                  <c:v>43729</c:v>
                </c:pt>
                <c:pt idx="159">
                  <c:v>43728</c:v>
                </c:pt>
                <c:pt idx="160">
                  <c:v>43727</c:v>
                </c:pt>
                <c:pt idx="161">
                  <c:v>43726</c:v>
                </c:pt>
                <c:pt idx="162">
                  <c:v>43725</c:v>
                </c:pt>
                <c:pt idx="163">
                  <c:v>43724</c:v>
                </c:pt>
                <c:pt idx="164">
                  <c:v>43723</c:v>
                </c:pt>
                <c:pt idx="165">
                  <c:v>43722</c:v>
                </c:pt>
                <c:pt idx="166">
                  <c:v>43721</c:v>
                </c:pt>
                <c:pt idx="167">
                  <c:v>43720</c:v>
                </c:pt>
                <c:pt idx="168">
                  <c:v>43719</c:v>
                </c:pt>
                <c:pt idx="169">
                  <c:v>43718</c:v>
                </c:pt>
                <c:pt idx="170">
                  <c:v>43717</c:v>
                </c:pt>
                <c:pt idx="171">
                  <c:v>43716</c:v>
                </c:pt>
                <c:pt idx="172">
                  <c:v>43715</c:v>
                </c:pt>
                <c:pt idx="173">
                  <c:v>43714</c:v>
                </c:pt>
                <c:pt idx="174">
                  <c:v>43713</c:v>
                </c:pt>
                <c:pt idx="175">
                  <c:v>43712</c:v>
                </c:pt>
                <c:pt idx="176">
                  <c:v>43711</c:v>
                </c:pt>
                <c:pt idx="177">
                  <c:v>43710</c:v>
                </c:pt>
                <c:pt idx="178">
                  <c:v>43709</c:v>
                </c:pt>
                <c:pt idx="179">
                  <c:v>43708</c:v>
                </c:pt>
                <c:pt idx="180">
                  <c:v>43707</c:v>
                </c:pt>
                <c:pt idx="181">
                  <c:v>43706</c:v>
                </c:pt>
                <c:pt idx="182">
                  <c:v>43705</c:v>
                </c:pt>
                <c:pt idx="183">
                  <c:v>43704</c:v>
                </c:pt>
                <c:pt idx="184">
                  <c:v>43703</c:v>
                </c:pt>
                <c:pt idx="185">
                  <c:v>43702</c:v>
                </c:pt>
                <c:pt idx="186">
                  <c:v>43701</c:v>
                </c:pt>
                <c:pt idx="187">
                  <c:v>43700</c:v>
                </c:pt>
                <c:pt idx="188">
                  <c:v>43699</c:v>
                </c:pt>
                <c:pt idx="189">
                  <c:v>43698</c:v>
                </c:pt>
                <c:pt idx="190">
                  <c:v>43697</c:v>
                </c:pt>
                <c:pt idx="191">
                  <c:v>43696</c:v>
                </c:pt>
                <c:pt idx="192">
                  <c:v>43695</c:v>
                </c:pt>
                <c:pt idx="193">
                  <c:v>43694</c:v>
                </c:pt>
                <c:pt idx="194">
                  <c:v>43693</c:v>
                </c:pt>
                <c:pt idx="195">
                  <c:v>43692</c:v>
                </c:pt>
                <c:pt idx="196">
                  <c:v>43691</c:v>
                </c:pt>
                <c:pt idx="197">
                  <c:v>43690</c:v>
                </c:pt>
                <c:pt idx="198">
                  <c:v>43689</c:v>
                </c:pt>
                <c:pt idx="199">
                  <c:v>43688</c:v>
                </c:pt>
                <c:pt idx="200">
                  <c:v>43687</c:v>
                </c:pt>
                <c:pt idx="201">
                  <c:v>43686</c:v>
                </c:pt>
                <c:pt idx="202">
                  <c:v>43685</c:v>
                </c:pt>
                <c:pt idx="203">
                  <c:v>43684</c:v>
                </c:pt>
                <c:pt idx="204">
                  <c:v>43683</c:v>
                </c:pt>
                <c:pt idx="205">
                  <c:v>43682</c:v>
                </c:pt>
                <c:pt idx="206">
                  <c:v>43681</c:v>
                </c:pt>
                <c:pt idx="207">
                  <c:v>43680</c:v>
                </c:pt>
                <c:pt idx="208">
                  <c:v>43679</c:v>
                </c:pt>
                <c:pt idx="209">
                  <c:v>43678</c:v>
                </c:pt>
                <c:pt idx="210">
                  <c:v>43677</c:v>
                </c:pt>
                <c:pt idx="211">
                  <c:v>43676</c:v>
                </c:pt>
                <c:pt idx="212">
                  <c:v>43675</c:v>
                </c:pt>
                <c:pt idx="213">
                  <c:v>43674</c:v>
                </c:pt>
                <c:pt idx="214">
                  <c:v>43673</c:v>
                </c:pt>
                <c:pt idx="215">
                  <c:v>43672</c:v>
                </c:pt>
                <c:pt idx="216">
                  <c:v>43671</c:v>
                </c:pt>
                <c:pt idx="217">
                  <c:v>43670</c:v>
                </c:pt>
                <c:pt idx="218">
                  <c:v>43669</c:v>
                </c:pt>
                <c:pt idx="219">
                  <c:v>43668</c:v>
                </c:pt>
                <c:pt idx="220">
                  <c:v>43667</c:v>
                </c:pt>
                <c:pt idx="221">
                  <c:v>43666</c:v>
                </c:pt>
                <c:pt idx="222">
                  <c:v>43665</c:v>
                </c:pt>
                <c:pt idx="223">
                  <c:v>43664</c:v>
                </c:pt>
                <c:pt idx="224">
                  <c:v>43663</c:v>
                </c:pt>
                <c:pt idx="225">
                  <c:v>43662</c:v>
                </c:pt>
                <c:pt idx="226">
                  <c:v>43661</c:v>
                </c:pt>
                <c:pt idx="227">
                  <c:v>43660</c:v>
                </c:pt>
                <c:pt idx="228">
                  <c:v>43659</c:v>
                </c:pt>
                <c:pt idx="229">
                  <c:v>43658</c:v>
                </c:pt>
                <c:pt idx="230">
                  <c:v>43657</c:v>
                </c:pt>
                <c:pt idx="231">
                  <c:v>43656</c:v>
                </c:pt>
                <c:pt idx="232">
                  <c:v>43655</c:v>
                </c:pt>
                <c:pt idx="233">
                  <c:v>43654</c:v>
                </c:pt>
                <c:pt idx="234">
                  <c:v>43653</c:v>
                </c:pt>
                <c:pt idx="235">
                  <c:v>43652</c:v>
                </c:pt>
                <c:pt idx="236">
                  <c:v>43651</c:v>
                </c:pt>
                <c:pt idx="237">
                  <c:v>43650</c:v>
                </c:pt>
                <c:pt idx="238">
                  <c:v>43649</c:v>
                </c:pt>
                <c:pt idx="239">
                  <c:v>43648</c:v>
                </c:pt>
                <c:pt idx="240">
                  <c:v>43647</c:v>
                </c:pt>
                <c:pt idx="241">
                  <c:v>43646</c:v>
                </c:pt>
                <c:pt idx="242">
                  <c:v>43645</c:v>
                </c:pt>
                <c:pt idx="243">
                  <c:v>43644</c:v>
                </c:pt>
                <c:pt idx="244">
                  <c:v>43643</c:v>
                </c:pt>
                <c:pt idx="245">
                  <c:v>43642</c:v>
                </c:pt>
                <c:pt idx="246">
                  <c:v>43641</c:v>
                </c:pt>
                <c:pt idx="247">
                  <c:v>43640</c:v>
                </c:pt>
                <c:pt idx="248">
                  <c:v>43639</c:v>
                </c:pt>
                <c:pt idx="249">
                  <c:v>43638</c:v>
                </c:pt>
                <c:pt idx="250">
                  <c:v>43637</c:v>
                </c:pt>
                <c:pt idx="251">
                  <c:v>43636</c:v>
                </c:pt>
                <c:pt idx="252">
                  <c:v>43635</c:v>
                </c:pt>
                <c:pt idx="253">
                  <c:v>43634</c:v>
                </c:pt>
                <c:pt idx="254">
                  <c:v>43633</c:v>
                </c:pt>
                <c:pt idx="255">
                  <c:v>43632</c:v>
                </c:pt>
                <c:pt idx="256">
                  <c:v>43631</c:v>
                </c:pt>
                <c:pt idx="257">
                  <c:v>43630</c:v>
                </c:pt>
                <c:pt idx="258">
                  <c:v>43629</c:v>
                </c:pt>
                <c:pt idx="259">
                  <c:v>43628</c:v>
                </c:pt>
                <c:pt idx="260">
                  <c:v>43627</c:v>
                </c:pt>
                <c:pt idx="261">
                  <c:v>43626</c:v>
                </c:pt>
                <c:pt idx="262">
                  <c:v>43625</c:v>
                </c:pt>
                <c:pt idx="263">
                  <c:v>43624</c:v>
                </c:pt>
                <c:pt idx="264">
                  <c:v>43623</c:v>
                </c:pt>
                <c:pt idx="265">
                  <c:v>43622</c:v>
                </c:pt>
                <c:pt idx="266">
                  <c:v>43621</c:v>
                </c:pt>
                <c:pt idx="267">
                  <c:v>43620</c:v>
                </c:pt>
                <c:pt idx="268">
                  <c:v>43619</c:v>
                </c:pt>
                <c:pt idx="269">
                  <c:v>43618</c:v>
                </c:pt>
                <c:pt idx="270">
                  <c:v>43617</c:v>
                </c:pt>
                <c:pt idx="271">
                  <c:v>43616</c:v>
                </c:pt>
                <c:pt idx="272">
                  <c:v>43615</c:v>
                </c:pt>
                <c:pt idx="273">
                  <c:v>43614</c:v>
                </c:pt>
                <c:pt idx="274">
                  <c:v>43613</c:v>
                </c:pt>
                <c:pt idx="275">
                  <c:v>43612</c:v>
                </c:pt>
                <c:pt idx="276">
                  <c:v>43611</c:v>
                </c:pt>
                <c:pt idx="277">
                  <c:v>43610</c:v>
                </c:pt>
                <c:pt idx="278">
                  <c:v>43609</c:v>
                </c:pt>
                <c:pt idx="279">
                  <c:v>43608</c:v>
                </c:pt>
                <c:pt idx="280">
                  <c:v>43607</c:v>
                </c:pt>
                <c:pt idx="281">
                  <c:v>43606</c:v>
                </c:pt>
                <c:pt idx="282">
                  <c:v>43605</c:v>
                </c:pt>
                <c:pt idx="283">
                  <c:v>43604</c:v>
                </c:pt>
                <c:pt idx="284">
                  <c:v>43603</c:v>
                </c:pt>
                <c:pt idx="285">
                  <c:v>43602</c:v>
                </c:pt>
                <c:pt idx="286">
                  <c:v>43601</c:v>
                </c:pt>
                <c:pt idx="287">
                  <c:v>43600</c:v>
                </c:pt>
                <c:pt idx="288">
                  <c:v>43599</c:v>
                </c:pt>
                <c:pt idx="289">
                  <c:v>43598</c:v>
                </c:pt>
                <c:pt idx="290">
                  <c:v>43597</c:v>
                </c:pt>
                <c:pt idx="291">
                  <c:v>43596</c:v>
                </c:pt>
                <c:pt idx="292">
                  <c:v>43595</c:v>
                </c:pt>
                <c:pt idx="293">
                  <c:v>43594</c:v>
                </c:pt>
                <c:pt idx="294">
                  <c:v>43593</c:v>
                </c:pt>
                <c:pt idx="295">
                  <c:v>43592</c:v>
                </c:pt>
                <c:pt idx="296">
                  <c:v>43591</c:v>
                </c:pt>
                <c:pt idx="297">
                  <c:v>43590</c:v>
                </c:pt>
                <c:pt idx="298">
                  <c:v>43589</c:v>
                </c:pt>
                <c:pt idx="299">
                  <c:v>43588</c:v>
                </c:pt>
                <c:pt idx="300">
                  <c:v>43587</c:v>
                </c:pt>
                <c:pt idx="301">
                  <c:v>43586</c:v>
                </c:pt>
                <c:pt idx="302">
                  <c:v>43585</c:v>
                </c:pt>
                <c:pt idx="303">
                  <c:v>43584</c:v>
                </c:pt>
                <c:pt idx="304">
                  <c:v>43583</c:v>
                </c:pt>
                <c:pt idx="305">
                  <c:v>43582</c:v>
                </c:pt>
                <c:pt idx="306">
                  <c:v>43581</c:v>
                </c:pt>
                <c:pt idx="307">
                  <c:v>43580</c:v>
                </c:pt>
                <c:pt idx="308">
                  <c:v>43579</c:v>
                </c:pt>
                <c:pt idx="309">
                  <c:v>43578</c:v>
                </c:pt>
                <c:pt idx="310">
                  <c:v>43577</c:v>
                </c:pt>
                <c:pt idx="311">
                  <c:v>43576</c:v>
                </c:pt>
                <c:pt idx="312">
                  <c:v>43575</c:v>
                </c:pt>
                <c:pt idx="313">
                  <c:v>43574</c:v>
                </c:pt>
                <c:pt idx="314">
                  <c:v>43573</c:v>
                </c:pt>
                <c:pt idx="315">
                  <c:v>43572</c:v>
                </c:pt>
                <c:pt idx="316">
                  <c:v>43571</c:v>
                </c:pt>
                <c:pt idx="317">
                  <c:v>43570</c:v>
                </c:pt>
                <c:pt idx="318">
                  <c:v>43569</c:v>
                </c:pt>
                <c:pt idx="319">
                  <c:v>43568</c:v>
                </c:pt>
                <c:pt idx="320">
                  <c:v>43567</c:v>
                </c:pt>
                <c:pt idx="321">
                  <c:v>43566</c:v>
                </c:pt>
                <c:pt idx="322">
                  <c:v>43565</c:v>
                </c:pt>
                <c:pt idx="323">
                  <c:v>43564</c:v>
                </c:pt>
                <c:pt idx="324">
                  <c:v>43563</c:v>
                </c:pt>
                <c:pt idx="325">
                  <c:v>43562</c:v>
                </c:pt>
                <c:pt idx="326">
                  <c:v>43561</c:v>
                </c:pt>
                <c:pt idx="327">
                  <c:v>43560</c:v>
                </c:pt>
                <c:pt idx="328">
                  <c:v>43559</c:v>
                </c:pt>
                <c:pt idx="329">
                  <c:v>43558</c:v>
                </c:pt>
                <c:pt idx="330">
                  <c:v>43557</c:v>
                </c:pt>
                <c:pt idx="331">
                  <c:v>43556</c:v>
                </c:pt>
                <c:pt idx="332">
                  <c:v>43555</c:v>
                </c:pt>
                <c:pt idx="333">
                  <c:v>43554</c:v>
                </c:pt>
                <c:pt idx="334">
                  <c:v>43553</c:v>
                </c:pt>
                <c:pt idx="335">
                  <c:v>43552</c:v>
                </c:pt>
                <c:pt idx="336">
                  <c:v>43551</c:v>
                </c:pt>
                <c:pt idx="337">
                  <c:v>43550</c:v>
                </c:pt>
                <c:pt idx="338">
                  <c:v>43549</c:v>
                </c:pt>
                <c:pt idx="339">
                  <c:v>43548</c:v>
                </c:pt>
                <c:pt idx="340">
                  <c:v>43547</c:v>
                </c:pt>
                <c:pt idx="341">
                  <c:v>43546</c:v>
                </c:pt>
                <c:pt idx="342">
                  <c:v>43545</c:v>
                </c:pt>
                <c:pt idx="343">
                  <c:v>43544</c:v>
                </c:pt>
                <c:pt idx="344">
                  <c:v>43543</c:v>
                </c:pt>
                <c:pt idx="345">
                  <c:v>43542</c:v>
                </c:pt>
                <c:pt idx="346">
                  <c:v>43541</c:v>
                </c:pt>
                <c:pt idx="347">
                  <c:v>43540</c:v>
                </c:pt>
                <c:pt idx="348">
                  <c:v>43539</c:v>
                </c:pt>
                <c:pt idx="349">
                  <c:v>43538</c:v>
                </c:pt>
                <c:pt idx="350">
                  <c:v>43537</c:v>
                </c:pt>
                <c:pt idx="351">
                  <c:v>43536</c:v>
                </c:pt>
                <c:pt idx="352">
                  <c:v>43535</c:v>
                </c:pt>
                <c:pt idx="353">
                  <c:v>43534</c:v>
                </c:pt>
                <c:pt idx="354">
                  <c:v>43533</c:v>
                </c:pt>
                <c:pt idx="355">
                  <c:v>43532</c:v>
                </c:pt>
                <c:pt idx="356">
                  <c:v>43531</c:v>
                </c:pt>
                <c:pt idx="357">
                  <c:v>43530</c:v>
                </c:pt>
                <c:pt idx="358">
                  <c:v>43529</c:v>
                </c:pt>
                <c:pt idx="359">
                  <c:v>43528</c:v>
                </c:pt>
                <c:pt idx="360">
                  <c:v>43527</c:v>
                </c:pt>
                <c:pt idx="361">
                  <c:v>43526</c:v>
                </c:pt>
                <c:pt idx="362">
                  <c:v>43525</c:v>
                </c:pt>
                <c:pt idx="363">
                  <c:v>43524</c:v>
                </c:pt>
                <c:pt idx="364">
                  <c:v>43523</c:v>
                </c:pt>
                <c:pt idx="365">
                  <c:v>43522</c:v>
                </c:pt>
                <c:pt idx="366">
                  <c:v>43521</c:v>
                </c:pt>
                <c:pt idx="367">
                  <c:v>43520</c:v>
                </c:pt>
                <c:pt idx="368">
                  <c:v>43519</c:v>
                </c:pt>
                <c:pt idx="369">
                  <c:v>43518</c:v>
                </c:pt>
                <c:pt idx="370">
                  <c:v>43517</c:v>
                </c:pt>
                <c:pt idx="371">
                  <c:v>43516</c:v>
                </c:pt>
                <c:pt idx="372">
                  <c:v>43515</c:v>
                </c:pt>
                <c:pt idx="373">
                  <c:v>43514</c:v>
                </c:pt>
                <c:pt idx="374">
                  <c:v>43513</c:v>
                </c:pt>
                <c:pt idx="375">
                  <c:v>43512</c:v>
                </c:pt>
                <c:pt idx="376">
                  <c:v>43511</c:v>
                </c:pt>
                <c:pt idx="377">
                  <c:v>43510</c:v>
                </c:pt>
                <c:pt idx="378">
                  <c:v>43509</c:v>
                </c:pt>
                <c:pt idx="379">
                  <c:v>43508</c:v>
                </c:pt>
                <c:pt idx="380">
                  <c:v>43507</c:v>
                </c:pt>
                <c:pt idx="381">
                  <c:v>43506</c:v>
                </c:pt>
                <c:pt idx="382">
                  <c:v>43505</c:v>
                </c:pt>
                <c:pt idx="383">
                  <c:v>43504</c:v>
                </c:pt>
                <c:pt idx="384">
                  <c:v>43503</c:v>
                </c:pt>
                <c:pt idx="385">
                  <c:v>43502</c:v>
                </c:pt>
                <c:pt idx="386">
                  <c:v>43501</c:v>
                </c:pt>
                <c:pt idx="387">
                  <c:v>43500</c:v>
                </c:pt>
                <c:pt idx="388">
                  <c:v>43499</c:v>
                </c:pt>
                <c:pt idx="389">
                  <c:v>43498</c:v>
                </c:pt>
                <c:pt idx="390">
                  <c:v>43497</c:v>
                </c:pt>
                <c:pt idx="391">
                  <c:v>43496</c:v>
                </c:pt>
                <c:pt idx="392">
                  <c:v>43495</c:v>
                </c:pt>
                <c:pt idx="393">
                  <c:v>43494</c:v>
                </c:pt>
                <c:pt idx="394">
                  <c:v>43493</c:v>
                </c:pt>
                <c:pt idx="395">
                  <c:v>43492</c:v>
                </c:pt>
                <c:pt idx="396">
                  <c:v>43491</c:v>
                </c:pt>
                <c:pt idx="397">
                  <c:v>43490</c:v>
                </c:pt>
                <c:pt idx="398">
                  <c:v>43489</c:v>
                </c:pt>
                <c:pt idx="399">
                  <c:v>43488</c:v>
                </c:pt>
                <c:pt idx="400">
                  <c:v>43487</c:v>
                </c:pt>
                <c:pt idx="401">
                  <c:v>43486</c:v>
                </c:pt>
                <c:pt idx="402">
                  <c:v>43485</c:v>
                </c:pt>
                <c:pt idx="403">
                  <c:v>43484</c:v>
                </c:pt>
                <c:pt idx="404">
                  <c:v>43483</c:v>
                </c:pt>
                <c:pt idx="405">
                  <c:v>43482</c:v>
                </c:pt>
                <c:pt idx="406">
                  <c:v>43481</c:v>
                </c:pt>
                <c:pt idx="407">
                  <c:v>43480</c:v>
                </c:pt>
                <c:pt idx="408">
                  <c:v>43479</c:v>
                </c:pt>
                <c:pt idx="409">
                  <c:v>43478</c:v>
                </c:pt>
                <c:pt idx="410">
                  <c:v>43477</c:v>
                </c:pt>
                <c:pt idx="411">
                  <c:v>43476</c:v>
                </c:pt>
                <c:pt idx="412">
                  <c:v>43475</c:v>
                </c:pt>
                <c:pt idx="413">
                  <c:v>43474</c:v>
                </c:pt>
                <c:pt idx="414">
                  <c:v>43473</c:v>
                </c:pt>
                <c:pt idx="415">
                  <c:v>43472</c:v>
                </c:pt>
                <c:pt idx="416">
                  <c:v>43471</c:v>
                </c:pt>
                <c:pt idx="417">
                  <c:v>43470</c:v>
                </c:pt>
                <c:pt idx="418">
                  <c:v>43469</c:v>
                </c:pt>
                <c:pt idx="419">
                  <c:v>43468</c:v>
                </c:pt>
                <c:pt idx="420">
                  <c:v>43467</c:v>
                </c:pt>
                <c:pt idx="421">
                  <c:v>43466</c:v>
                </c:pt>
                <c:pt idx="422">
                  <c:v>43465</c:v>
                </c:pt>
                <c:pt idx="423">
                  <c:v>43464</c:v>
                </c:pt>
                <c:pt idx="424">
                  <c:v>43463</c:v>
                </c:pt>
                <c:pt idx="425">
                  <c:v>43462</c:v>
                </c:pt>
                <c:pt idx="426">
                  <c:v>43461</c:v>
                </c:pt>
                <c:pt idx="427">
                  <c:v>43460</c:v>
                </c:pt>
                <c:pt idx="428">
                  <c:v>43459</c:v>
                </c:pt>
                <c:pt idx="429">
                  <c:v>43458</c:v>
                </c:pt>
                <c:pt idx="430">
                  <c:v>43457</c:v>
                </c:pt>
                <c:pt idx="431">
                  <c:v>43456</c:v>
                </c:pt>
                <c:pt idx="432">
                  <c:v>43455</c:v>
                </c:pt>
                <c:pt idx="433">
                  <c:v>43454</c:v>
                </c:pt>
                <c:pt idx="434">
                  <c:v>43453</c:v>
                </c:pt>
                <c:pt idx="435">
                  <c:v>43452</c:v>
                </c:pt>
                <c:pt idx="436">
                  <c:v>43451</c:v>
                </c:pt>
                <c:pt idx="437">
                  <c:v>43450</c:v>
                </c:pt>
                <c:pt idx="438">
                  <c:v>43449</c:v>
                </c:pt>
                <c:pt idx="439">
                  <c:v>43448</c:v>
                </c:pt>
                <c:pt idx="440">
                  <c:v>43447</c:v>
                </c:pt>
                <c:pt idx="441">
                  <c:v>43446</c:v>
                </c:pt>
                <c:pt idx="442">
                  <c:v>43445</c:v>
                </c:pt>
                <c:pt idx="443">
                  <c:v>43444</c:v>
                </c:pt>
                <c:pt idx="444">
                  <c:v>43443</c:v>
                </c:pt>
                <c:pt idx="445">
                  <c:v>43442</c:v>
                </c:pt>
                <c:pt idx="446">
                  <c:v>43441</c:v>
                </c:pt>
                <c:pt idx="447">
                  <c:v>43440</c:v>
                </c:pt>
                <c:pt idx="448">
                  <c:v>43439</c:v>
                </c:pt>
                <c:pt idx="449">
                  <c:v>43438</c:v>
                </c:pt>
                <c:pt idx="450">
                  <c:v>43437</c:v>
                </c:pt>
                <c:pt idx="451">
                  <c:v>43436</c:v>
                </c:pt>
                <c:pt idx="452">
                  <c:v>43435</c:v>
                </c:pt>
                <c:pt idx="453">
                  <c:v>43434</c:v>
                </c:pt>
                <c:pt idx="454">
                  <c:v>43433</c:v>
                </c:pt>
                <c:pt idx="455">
                  <c:v>43432</c:v>
                </c:pt>
                <c:pt idx="456">
                  <c:v>43431</c:v>
                </c:pt>
                <c:pt idx="457">
                  <c:v>43430</c:v>
                </c:pt>
                <c:pt idx="458">
                  <c:v>43429</c:v>
                </c:pt>
                <c:pt idx="459">
                  <c:v>43428</c:v>
                </c:pt>
                <c:pt idx="460">
                  <c:v>43427</c:v>
                </c:pt>
                <c:pt idx="461">
                  <c:v>43426</c:v>
                </c:pt>
                <c:pt idx="462">
                  <c:v>43425</c:v>
                </c:pt>
                <c:pt idx="463">
                  <c:v>43424</c:v>
                </c:pt>
                <c:pt idx="464">
                  <c:v>43423</c:v>
                </c:pt>
                <c:pt idx="465">
                  <c:v>43422</c:v>
                </c:pt>
                <c:pt idx="466">
                  <c:v>43421</c:v>
                </c:pt>
                <c:pt idx="467">
                  <c:v>43420</c:v>
                </c:pt>
                <c:pt idx="468">
                  <c:v>43419</c:v>
                </c:pt>
                <c:pt idx="469">
                  <c:v>43418</c:v>
                </c:pt>
                <c:pt idx="470">
                  <c:v>43417</c:v>
                </c:pt>
                <c:pt idx="471">
                  <c:v>43416</c:v>
                </c:pt>
                <c:pt idx="472">
                  <c:v>43415</c:v>
                </c:pt>
                <c:pt idx="473">
                  <c:v>43414</c:v>
                </c:pt>
                <c:pt idx="474">
                  <c:v>43413</c:v>
                </c:pt>
                <c:pt idx="475">
                  <c:v>43412</c:v>
                </c:pt>
                <c:pt idx="476">
                  <c:v>43411</c:v>
                </c:pt>
                <c:pt idx="477">
                  <c:v>43410</c:v>
                </c:pt>
                <c:pt idx="478">
                  <c:v>43409</c:v>
                </c:pt>
                <c:pt idx="479">
                  <c:v>43408</c:v>
                </c:pt>
                <c:pt idx="480">
                  <c:v>43407</c:v>
                </c:pt>
                <c:pt idx="481">
                  <c:v>43406</c:v>
                </c:pt>
                <c:pt idx="482">
                  <c:v>43405</c:v>
                </c:pt>
                <c:pt idx="483">
                  <c:v>43404</c:v>
                </c:pt>
                <c:pt idx="484">
                  <c:v>43403</c:v>
                </c:pt>
                <c:pt idx="485">
                  <c:v>43402</c:v>
                </c:pt>
                <c:pt idx="486">
                  <c:v>43401</c:v>
                </c:pt>
                <c:pt idx="487">
                  <c:v>43400</c:v>
                </c:pt>
                <c:pt idx="488">
                  <c:v>43399</c:v>
                </c:pt>
                <c:pt idx="489">
                  <c:v>43398</c:v>
                </c:pt>
                <c:pt idx="490">
                  <c:v>43397</c:v>
                </c:pt>
                <c:pt idx="491">
                  <c:v>43396</c:v>
                </c:pt>
                <c:pt idx="492">
                  <c:v>43395</c:v>
                </c:pt>
                <c:pt idx="493">
                  <c:v>43394</c:v>
                </c:pt>
                <c:pt idx="494">
                  <c:v>43393</c:v>
                </c:pt>
                <c:pt idx="495">
                  <c:v>43392</c:v>
                </c:pt>
                <c:pt idx="496">
                  <c:v>43391</c:v>
                </c:pt>
                <c:pt idx="497">
                  <c:v>43390</c:v>
                </c:pt>
                <c:pt idx="498">
                  <c:v>43389</c:v>
                </c:pt>
                <c:pt idx="499">
                  <c:v>43388</c:v>
                </c:pt>
                <c:pt idx="500">
                  <c:v>43387</c:v>
                </c:pt>
                <c:pt idx="501">
                  <c:v>43386</c:v>
                </c:pt>
                <c:pt idx="502">
                  <c:v>43385</c:v>
                </c:pt>
                <c:pt idx="503">
                  <c:v>43384</c:v>
                </c:pt>
                <c:pt idx="504">
                  <c:v>43383</c:v>
                </c:pt>
                <c:pt idx="505">
                  <c:v>43382</c:v>
                </c:pt>
                <c:pt idx="506">
                  <c:v>43381</c:v>
                </c:pt>
                <c:pt idx="507">
                  <c:v>43380</c:v>
                </c:pt>
                <c:pt idx="508">
                  <c:v>43379</c:v>
                </c:pt>
                <c:pt idx="509">
                  <c:v>43378</c:v>
                </c:pt>
                <c:pt idx="510">
                  <c:v>43377</c:v>
                </c:pt>
                <c:pt idx="511">
                  <c:v>43376</c:v>
                </c:pt>
                <c:pt idx="512">
                  <c:v>43375</c:v>
                </c:pt>
                <c:pt idx="513">
                  <c:v>43374</c:v>
                </c:pt>
                <c:pt idx="514">
                  <c:v>43373</c:v>
                </c:pt>
                <c:pt idx="515">
                  <c:v>43372</c:v>
                </c:pt>
                <c:pt idx="516">
                  <c:v>43371</c:v>
                </c:pt>
                <c:pt idx="517">
                  <c:v>43370</c:v>
                </c:pt>
                <c:pt idx="518">
                  <c:v>43369</c:v>
                </c:pt>
                <c:pt idx="519">
                  <c:v>43368</c:v>
                </c:pt>
                <c:pt idx="520">
                  <c:v>43367</c:v>
                </c:pt>
                <c:pt idx="521">
                  <c:v>43366</c:v>
                </c:pt>
                <c:pt idx="522">
                  <c:v>43365</c:v>
                </c:pt>
                <c:pt idx="523">
                  <c:v>43364</c:v>
                </c:pt>
                <c:pt idx="524">
                  <c:v>43363</c:v>
                </c:pt>
                <c:pt idx="525">
                  <c:v>43362</c:v>
                </c:pt>
                <c:pt idx="526">
                  <c:v>43361</c:v>
                </c:pt>
                <c:pt idx="527">
                  <c:v>43360</c:v>
                </c:pt>
                <c:pt idx="528">
                  <c:v>43359</c:v>
                </c:pt>
                <c:pt idx="529">
                  <c:v>43358</c:v>
                </c:pt>
                <c:pt idx="530">
                  <c:v>43357</c:v>
                </c:pt>
                <c:pt idx="531">
                  <c:v>43356</c:v>
                </c:pt>
                <c:pt idx="532">
                  <c:v>43355</c:v>
                </c:pt>
                <c:pt idx="533">
                  <c:v>43354</c:v>
                </c:pt>
                <c:pt idx="534">
                  <c:v>43353</c:v>
                </c:pt>
                <c:pt idx="535">
                  <c:v>43352</c:v>
                </c:pt>
                <c:pt idx="536">
                  <c:v>43351</c:v>
                </c:pt>
                <c:pt idx="537">
                  <c:v>43350</c:v>
                </c:pt>
                <c:pt idx="538">
                  <c:v>43349</c:v>
                </c:pt>
                <c:pt idx="539">
                  <c:v>43348</c:v>
                </c:pt>
                <c:pt idx="540">
                  <c:v>43347</c:v>
                </c:pt>
                <c:pt idx="541">
                  <c:v>43346</c:v>
                </c:pt>
                <c:pt idx="542">
                  <c:v>43345</c:v>
                </c:pt>
                <c:pt idx="543">
                  <c:v>43344</c:v>
                </c:pt>
                <c:pt idx="544">
                  <c:v>43343</c:v>
                </c:pt>
                <c:pt idx="545">
                  <c:v>43342</c:v>
                </c:pt>
                <c:pt idx="546">
                  <c:v>43341</c:v>
                </c:pt>
                <c:pt idx="547">
                  <c:v>43340</c:v>
                </c:pt>
                <c:pt idx="548">
                  <c:v>43339</c:v>
                </c:pt>
                <c:pt idx="549">
                  <c:v>43338</c:v>
                </c:pt>
                <c:pt idx="550">
                  <c:v>43337</c:v>
                </c:pt>
                <c:pt idx="551">
                  <c:v>43336</c:v>
                </c:pt>
                <c:pt idx="552">
                  <c:v>43335</c:v>
                </c:pt>
                <c:pt idx="553">
                  <c:v>43334</c:v>
                </c:pt>
                <c:pt idx="554">
                  <c:v>43333</c:v>
                </c:pt>
                <c:pt idx="555">
                  <c:v>43332</c:v>
                </c:pt>
                <c:pt idx="556">
                  <c:v>43331</c:v>
                </c:pt>
                <c:pt idx="557">
                  <c:v>43330</c:v>
                </c:pt>
                <c:pt idx="558">
                  <c:v>43329</c:v>
                </c:pt>
                <c:pt idx="559">
                  <c:v>43328</c:v>
                </c:pt>
                <c:pt idx="560">
                  <c:v>43327</c:v>
                </c:pt>
                <c:pt idx="561">
                  <c:v>43326</c:v>
                </c:pt>
                <c:pt idx="562">
                  <c:v>43325</c:v>
                </c:pt>
                <c:pt idx="563">
                  <c:v>43324</c:v>
                </c:pt>
                <c:pt idx="564">
                  <c:v>43323</c:v>
                </c:pt>
                <c:pt idx="565">
                  <c:v>43322</c:v>
                </c:pt>
                <c:pt idx="566">
                  <c:v>43321</c:v>
                </c:pt>
                <c:pt idx="567">
                  <c:v>43320</c:v>
                </c:pt>
                <c:pt idx="568">
                  <c:v>43319</c:v>
                </c:pt>
                <c:pt idx="569">
                  <c:v>43318</c:v>
                </c:pt>
                <c:pt idx="570">
                  <c:v>43317</c:v>
                </c:pt>
                <c:pt idx="571">
                  <c:v>43316</c:v>
                </c:pt>
                <c:pt idx="572">
                  <c:v>43315</c:v>
                </c:pt>
                <c:pt idx="573">
                  <c:v>43314</c:v>
                </c:pt>
                <c:pt idx="574">
                  <c:v>43313</c:v>
                </c:pt>
                <c:pt idx="575">
                  <c:v>43312</c:v>
                </c:pt>
                <c:pt idx="576">
                  <c:v>43311</c:v>
                </c:pt>
                <c:pt idx="577">
                  <c:v>43310</c:v>
                </c:pt>
                <c:pt idx="578">
                  <c:v>43309</c:v>
                </c:pt>
                <c:pt idx="579">
                  <c:v>43308</c:v>
                </c:pt>
                <c:pt idx="580">
                  <c:v>43307</c:v>
                </c:pt>
                <c:pt idx="581">
                  <c:v>43306</c:v>
                </c:pt>
                <c:pt idx="582">
                  <c:v>43305</c:v>
                </c:pt>
                <c:pt idx="583">
                  <c:v>43304</c:v>
                </c:pt>
                <c:pt idx="584">
                  <c:v>43303</c:v>
                </c:pt>
                <c:pt idx="585">
                  <c:v>43302</c:v>
                </c:pt>
                <c:pt idx="586">
                  <c:v>43301</c:v>
                </c:pt>
                <c:pt idx="587">
                  <c:v>43300</c:v>
                </c:pt>
                <c:pt idx="588">
                  <c:v>43299</c:v>
                </c:pt>
                <c:pt idx="589">
                  <c:v>43298</c:v>
                </c:pt>
                <c:pt idx="590">
                  <c:v>43297</c:v>
                </c:pt>
                <c:pt idx="591">
                  <c:v>43296</c:v>
                </c:pt>
                <c:pt idx="592">
                  <c:v>43295</c:v>
                </c:pt>
                <c:pt idx="593">
                  <c:v>43294</c:v>
                </c:pt>
                <c:pt idx="594">
                  <c:v>43293</c:v>
                </c:pt>
                <c:pt idx="595">
                  <c:v>43292</c:v>
                </c:pt>
                <c:pt idx="596">
                  <c:v>43291</c:v>
                </c:pt>
                <c:pt idx="597">
                  <c:v>43290</c:v>
                </c:pt>
                <c:pt idx="598">
                  <c:v>43289</c:v>
                </c:pt>
                <c:pt idx="599">
                  <c:v>43288</c:v>
                </c:pt>
                <c:pt idx="600">
                  <c:v>43287</c:v>
                </c:pt>
                <c:pt idx="601">
                  <c:v>43286</c:v>
                </c:pt>
                <c:pt idx="602">
                  <c:v>43285</c:v>
                </c:pt>
                <c:pt idx="603">
                  <c:v>43284</c:v>
                </c:pt>
                <c:pt idx="604">
                  <c:v>43283</c:v>
                </c:pt>
                <c:pt idx="605">
                  <c:v>43282</c:v>
                </c:pt>
                <c:pt idx="606">
                  <c:v>43281</c:v>
                </c:pt>
                <c:pt idx="607">
                  <c:v>43280</c:v>
                </c:pt>
                <c:pt idx="608">
                  <c:v>43279</c:v>
                </c:pt>
                <c:pt idx="609">
                  <c:v>43278</c:v>
                </c:pt>
                <c:pt idx="610">
                  <c:v>43277</c:v>
                </c:pt>
                <c:pt idx="611">
                  <c:v>43276</c:v>
                </c:pt>
                <c:pt idx="612">
                  <c:v>43275</c:v>
                </c:pt>
                <c:pt idx="613">
                  <c:v>43274</c:v>
                </c:pt>
                <c:pt idx="614">
                  <c:v>43273</c:v>
                </c:pt>
                <c:pt idx="615">
                  <c:v>43272</c:v>
                </c:pt>
                <c:pt idx="616">
                  <c:v>43271</c:v>
                </c:pt>
                <c:pt idx="617">
                  <c:v>43270</c:v>
                </c:pt>
                <c:pt idx="618">
                  <c:v>43269</c:v>
                </c:pt>
                <c:pt idx="619">
                  <c:v>43268</c:v>
                </c:pt>
                <c:pt idx="620">
                  <c:v>43267</c:v>
                </c:pt>
                <c:pt idx="621">
                  <c:v>43266</c:v>
                </c:pt>
                <c:pt idx="622">
                  <c:v>43265</c:v>
                </c:pt>
                <c:pt idx="623">
                  <c:v>43264</c:v>
                </c:pt>
                <c:pt idx="624">
                  <c:v>43263</c:v>
                </c:pt>
                <c:pt idx="625">
                  <c:v>43262</c:v>
                </c:pt>
                <c:pt idx="626">
                  <c:v>43261</c:v>
                </c:pt>
                <c:pt idx="627">
                  <c:v>43260</c:v>
                </c:pt>
                <c:pt idx="628">
                  <c:v>43259</c:v>
                </c:pt>
                <c:pt idx="629">
                  <c:v>43258</c:v>
                </c:pt>
                <c:pt idx="630">
                  <c:v>43257</c:v>
                </c:pt>
                <c:pt idx="631">
                  <c:v>43256</c:v>
                </c:pt>
                <c:pt idx="632">
                  <c:v>43255</c:v>
                </c:pt>
                <c:pt idx="633">
                  <c:v>43254</c:v>
                </c:pt>
                <c:pt idx="634">
                  <c:v>43253</c:v>
                </c:pt>
                <c:pt idx="635">
                  <c:v>43252</c:v>
                </c:pt>
                <c:pt idx="636">
                  <c:v>43251</c:v>
                </c:pt>
                <c:pt idx="637">
                  <c:v>43250</c:v>
                </c:pt>
                <c:pt idx="638">
                  <c:v>43249</c:v>
                </c:pt>
                <c:pt idx="639">
                  <c:v>43248</c:v>
                </c:pt>
                <c:pt idx="640">
                  <c:v>43247</c:v>
                </c:pt>
                <c:pt idx="641">
                  <c:v>43246</c:v>
                </c:pt>
                <c:pt idx="642">
                  <c:v>43245</c:v>
                </c:pt>
                <c:pt idx="643">
                  <c:v>43244</c:v>
                </c:pt>
                <c:pt idx="644">
                  <c:v>43243</c:v>
                </c:pt>
                <c:pt idx="645">
                  <c:v>43242</c:v>
                </c:pt>
                <c:pt idx="646">
                  <c:v>43241</c:v>
                </c:pt>
                <c:pt idx="647">
                  <c:v>43240</c:v>
                </c:pt>
                <c:pt idx="648">
                  <c:v>43239</c:v>
                </c:pt>
                <c:pt idx="649">
                  <c:v>43238</c:v>
                </c:pt>
                <c:pt idx="650">
                  <c:v>43237</c:v>
                </c:pt>
                <c:pt idx="651">
                  <c:v>43236</c:v>
                </c:pt>
                <c:pt idx="652">
                  <c:v>43235</c:v>
                </c:pt>
                <c:pt idx="653">
                  <c:v>43234</c:v>
                </c:pt>
                <c:pt idx="654">
                  <c:v>43233</c:v>
                </c:pt>
                <c:pt idx="655">
                  <c:v>43232</c:v>
                </c:pt>
                <c:pt idx="656">
                  <c:v>43231</c:v>
                </c:pt>
                <c:pt idx="657">
                  <c:v>43230</c:v>
                </c:pt>
                <c:pt idx="658">
                  <c:v>43229</c:v>
                </c:pt>
                <c:pt idx="659">
                  <c:v>43228</c:v>
                </c:pt>
                <c:pt idx="660">
                  <c:v>43227</c:v>
                </c:pt>
                <c:pt idx="661">
                  <c:v>43226</c:v>
                </c:pt>
                <c:pt idx="662">
                  <c:v>43225</c:v>
                </c:pt>
                <c:pt idx="663">
                  <c:v>43224</c:v>
                </c:pt>
                <c:pt idx="664">
                  <c:v>43223</c:v>
                </c:pt>
                <c:pt idx="665">
                  <c:v>43222</c:v>
                </c:pt>
                <c:pt idx="666">
                  <c:v>43221</c:v>
                </c:pt>
                <c:pt idx="667">
                  <c:v>43220</c:v>
                </c:pt>
                <c:pt idx="668">
                  <c:v>43219</c:v>
                </c:pt>
                <c:pt idx="669">
                  <c:v>43218</c:v>
                </c:pt>
                <c:pt idx="670">
                  <c:v>43217</c:v>
                </c:pt>
                <c:pt idx="671">
                  <c:v>43216</c:v>
                </c:pt>
                <c:pt idx="672">
                  <c:v>43215</c:v>
                </c:pt>
                <c:pt idx="673">
                  <c:v>43214</c:v>
                </c:pt>
                <c:pt idx="674">
                  <c:v>43213</c:v>
                </c:pt>
                <c:pt idx="675">
                  <c:v>43212</c:v>
                </c:pt>
                <c:pt idx="676">
                  <c:v>43211</c:v>
                </c:pt>
                <c:pt idx="677">
                  <c:v>43210</c:v>
                </c:pt>
                <c:pt idx="678">
                  <c:v>43209</c:v>
                </c:pt>
                <c:pt idx="679">
                  <c:v>43208</c:v>
                </c:pt>
                <c:pt idx="680">
                  <c:v>43207</c:v>
                </c:pt>
                <c:pt idx="681">
                  <c:v>43206</c:v>
                </c:pt>
                <c:pt idx="682">
                  <c:v>43205</c:v>
                </c:pt>
                <c:pt idx="683">
                  <c:v>43204</c:v>
                </c:pt>
                <c:pt idx="684">
                  <c:v>43203</c:v>
                </c:pt>
                <c:pt idx="685">
                  <c:v>43202</c:v>
                </c:pt>
                <c:pt idx="686">
                  <c:v>43201</c:v>
                </c:pt>
                <c:pt idx="687">
                  <c:v>43200</c:v>
                </c:pt>
                <c:pt idx="688">
                  <c:v>43199</c:v>
                </c:pt>
                <c:pt idx="689">
                  <c:v>43198</c:v>
                </c:pt>
                <c:pt idx="690">
                  <c:v>43197</c:v>
                </c:pt>
                <c:pt idx="691">
                  <c:v>43196</c:v>
                </c:pt>
                <c:pt idx="692">
                  <c:v>43195</c:v>
                </c:pt>
                <c:pt idx="693">
                  <c:v>43194</c:v>
                </c:pt>
                <c:pt idx="694">
                  <c:v>43193</c:v>
                </c:pt>
                <c:pt idx="695">
                  <c:v>43192</c:v>
                </c:pt>
                <c:pt idx="696">
                  <c:v>43191</c:v>
                </c:pt>
                <c:pt idx="697">
                  <c:v>43190</c:v>
                </c:pt>
                <c:pt idx="698">
                  <c:v>43189</c:v>
                </c:pt>
                <c:pt idx="699">
                  <c:v>43188</c:v>
                </c:pt>
                <c:pt idx="700">
                  <c:v>43187</c:v>
                </c:pt>
                <c:pt idx="701">
                  <c:v>43186</c:v>
                </c:pt>
                <c:pt idx="702">
                  <c:v>43185</c:v>
                </c:pt>
                <c:pt idx="703">
                  <c:v>43184</c:v>
                </c:pt>
                <c:pt idx="704">
                  <c:v>43183</c:v>
                </c:pt>
                <c:pt idx="705">
                  <c:v>43182</c:v>
                </c:pt>
                <c:pt idx="706">
                  <c:v>43181</c:v>
                </c:pt>
                <c:pt idx="707">
                  <c:v>43180</c:v>
                </c:pt>
                <c:pt idx="708">
                  <c:v>43179</c:v>
                </c:pt>
                <c:pt idx="709">
                  <c:v>43178</c:v>
                </c:pt>
                <c:pt idx="710">
                  <c:v>43177</c:v>
                </c:pt>
                <c:pt idx="711">
                  <c:v>43176</c:v>
                </c:pt>
                <c:pt idx="712">
                  <c:v>43175</c:v>
                </c:pt>
                <c:pt idx="713">
                  <c:v>43174</c:v>
                </c:pt>
                <c:pt idx="714">
                  <c:v>43173</c:v>
                </c:pt>
                <c:pt idx="715">
                  <c:v>43172</c:v>
                </c:pt>
                <c:pt idx="716">
                  <c:v>43171</c:v>
                </c:pt>
                <c:pt idx="717">
                  <c:v>43170</c:v>
                </c:pt>
                <c:pt idx="718">
                  <c:v>43169</c:v>
                </c:pt>
                <c:pt idx="719">
                  <c:v>43168</c:v>
                </c:pt>
                <c:pt idx="720">
                  <c:v>43167</c:v>
                </c:pt>
                <c:pt idx="721">
                  <c:v>43166</c:v>
                </c:pt>
                <c:pt idx="722">
                  <c:v>43165</c:v>
                </c:pt>
                <c:pt idx="723">
                  <c:v>43164</c:v>
                </c:pt>
                <c:pt idx="724">
                  <c:v>43163</c:v>
                </c:pt>
                <c:pt idx="725">
                  <c:v>43162</c:v>
                </c:pt>
                <c:pt idx="726">
                  <c:v>43161</c:v>
                </c:pt>
                <c:pt idx="727">
                  <c:v>43160</c:v>
                </c:pt>
                <c:pt idx="728">
                  <c:v>43159</c:v>
                </c:pt>
                <c:pt idx="729">
                  <c:v>43158</c:v>
                </c:pt>
                <c:pt idx="730">
                  <c:v>43157</c:v>
                </c:pt>
                <c:pt idx="731">
                  <c:v>43156</c:v>
                </c:pt>
                <c:pt idx="732">
                  <c:v>43155</c:v>
                </c:pt>
                <c:pt idx="733">
                  <c:v>43154</c:v>
                </c:pt>
                <c:pt idx="734">
                  <c:v>43153</c:v>
                </c:pt>
                <c:pt idx="735">
                  <c:v>43152</c:v>
                </c:pt>
                <c:pt idx="736">
                  <c:v>43151</c:v>
                </c:pt>
                <c:pt idx="737">
                  <c:v>43150</c:v>
                </c:pt>
                <c:pt idx="738">
                  <c:v>43149</c:v>
                </c:pt>
                <c:pt idx="739">
                  <c:v>43148</c:v>
                </c:pt>
                <c:pt idx="740">
                  <c:v>43147</c:v>
                </c:pt>
                <c:pt idx="741">
                  <c:v>43146</c:v>
                </c:pt>
                <c:pt idx="742">
                  <c:v>43145</c:v>
                </c:pt>
                <c:pt idx="743">
                  <c:v>43144</c:v>
                </c:pt>
                <c:pt idx="744">
                  <c:v>43143</c:v>
                </c:pt>
                <c:pt idx="745">
                  <c:v>43142</c:v>
                </c:pt>
                <c:pt idx="746">
                  <c:v>43141</c:v>
                </c:pt>
                <c:pt idx="747">
                  <c:v>43140</c:v>
                </c:pt>
                <c:pt idx="748">
                  <c:v>43139</c:v>
                </c:pt>
                <c:pt idx="749">
                  <c:v>43138</c:v>
                </c:pt>
                <c:pt idx="750">
                  <c:v>43137</c:v>
                </c:pt>
                <c:pt idx="751">
                  <c:v>43136</c:v>
                </c:pt>
                <c:pt idx="752">
                  <c:v>43135</c:v>
                </c:pt>
                <c:pt idx="753">
                  <c:v>43134</c:v>
                </c:pt>
                <c:pt idx="754">
                  <c:v>43133</c:v>
                </c:pt>
                <c:pt idx="755">
                  <c:v>43132</c:v>
                </c:pt>
                <c:pt idx="756">
                  <c:v>43131</c:v>
                </c:pt>
                <c:pt idx="757">
                  <c:v>43130</c:v>
                </c:pt>
                <c:pt idx="758">
                  <c:v>43129</c:v>
                </c:pt>
                <c:pt idx="759">
                  <c:v>43128</c:v>
                </c:pt>
                <c:pt idx="760">
                  <c:v>43127</c:v>
                </c:pt>
                <c:pt idx="761">
                  <c:v>43126</c:v>
                </c:pt>
                <c:pt idx="762">
                  <c:v>43125</c:v>
                </c:pt>
                <c:pt idx="763">
                  <c:v>43124</c:v>
                </c:pt>
                <c:pt idx="764">
                  <c:v>43123</c:v>
                </c:pt>
                <c:pt idx="765">
                  <c:v>43122</c:v>
                </c:pt>
                <c:pt idx="766">
                  <c:v>43121</c:v>
                </c:pt>
                <c:pt idx="767">
                  <c:v>43120</c:v>
                </c:pt>
                <c:pt idx="768">
                  <c:v>43119</c:v>
                </c:pt>
                <c:pt idx="769">
                  <c:v>43118</c:v>
                </c:pt>
                <c:pt idx="770">
                  <c:v>43117</c:v>
                </c:pt>
                <c:pt idx="771">
                  <c:v>43116</c:v>
                </c:pt>
                <c:pt idx="772">
                  <c:v>43115</c:v>
                </c:pt>
                <c:pt idx="773">
                  <c:v>43114</c:v>
                </c:pt>
                <c:pt idx="774">
                  <c:v>43113</c:v>
                </c:pt>
                <c:pt idx="775">
                  <c:v>43112</c:v>
                </c:pt>
                <c:pt idx="776">
                  <c:v>43111</c:v>
                </c:pt>
                <c:pt idx="777">
                  <c:v>43110</c:v>
                </c:pt>
                <c:pt idx="778">
                  <c:v>43109</c:v>
                </c:pt>
                <c:pt idx="779">
                  <c:v>43108</c:v>
                </c:pt>
                <c:pt idx="780">
                  <c:v>43107</c:v>
                </c:pt>
                <c:pt idx="781">
                  <c:v>43106</c:v>
                </c:pt>
                <c:pt idx="782">
                  <c:v>43105</c:v>
                </c:pt>
                <c:pt idx="783">
                  <c:v>43104</c:v>
                </c:pt>
                <c:pt idx="784">
                  <c:v>43103</c:v>
                </c:pt>
                <c:pt idx="785">
                  <c:v>43102</c:v>
                </c:pt>
                <c:pt idx="786">
                  <c:v>43101</c:v>
                </c:pt>
                <c:pt idx="787">
                  <c:v>43100</c:v>
                </c:pt>
                <c:pt idx="788">
                  <c:v>43099</c:v>
                </c:pt>
                <c:pt idx="789">
                  <c:v>43098</c:v>
                </c:pt>
                <c:pt idx="790">
                  <c:v>43097</c:v>
                </c:pt>
                <c:pt idx="791">
                  <c:v>43096</c:v>
                </c:pt>
                <c:pt idx="792">
                  <c:v>43095</c:v>
                </c:pt>
                <c:pt idx="793">
                  <c:v>43094</c:v>
                </c:pt>
                <c:pt idx="794">
                  <c:v>43093</c:v>
                </c:pt>
                <c:pt idx="795">
                  <c:v>43092</c:v>
                </c:pt>
                <c:pt idx="796">
                  <c:v>43091</c:v>
                </c:pt>
                <c:pt idx="797">
                  <c:v>43090</c:v>
                </c:pt>
                <c:pt idx="798">
                  <c:v>43089</c:v>
                </c:pt>
                <c:pt idx="799">
                  <c:v>43088</c:v>
                </c:pt>
                <c:pt idx="800">
                  <c:v>43087</c:v>
                </c:pt>
                <c:pt idx="801">
                  <c:v>43086</c:v>
                </c:pt>
                <c:pt idx="802">
                  <c:v>43085</c:v>
                </c:pt>
                <c:pt idx="803">
                  <c:v>43084</c:v>
                </c:pt>
                <c:pt idx="804">
                  <c:v>43083</c:v>
                </c:pt>
                <c:pt idx="805">
                  <c:v>43082</c:v>
                </c:pt>
                <c:pt idx="806">
                  <c:v>43081</c:v>
                </c:pt>
                <c:pt idx="807">
                  <c:v>43080</c:v>
                </c:pt>
                <c:pt idx="808">
                  <c:v>43079</c:v>
                </c:pt>
                <c:pt idx="809">
                  <c:v>43078</c:v>
                </c:pt>
                <c:pt idx="810">
                  <c:v>43077</c:v>
                </c:pt>
                <c:pt idx="811">
                  <c:v>43076</c:v>
                </c:pt>
                <c:pt idx="812">
                  <c:v>43075</c:v>
                </c:pt>
                <c:pt idx="813">
                  <c:v>43074</c:v>
                </c:pt>
                <c:pt idx="814">
                  <c:v>43073</c:v>
                </c:pt>
                <c:pt idx="815">
                  <c:v>43072</c:v>
                </c:pt>
                <c:pt idx="816">
                  <c:v>43071</c:v>
                </c:pt>
                <c:pt idx="817">
                  <c:v>43070</c:v>
                </c:pt>
                <c:pt idx="818">
                  <c:v>43069</c:v>
                </c:pt>
                <c:pt idx="819">
                  <c:v>43068</c:v>
                </c:pt>
                <c:pt idx="820">
                  <c:v>43067</c:v>
                </c:pt>
                <c:pt idx="821">
                  <c:v>43066</c:v>
                </c:pt>
                <c:pt idx="822">
                  <c:v>43065</c:v>
                </c:pt>
                <c:pt idx="823">
                  <c:v>43064</c:v>
                </c:pt>
                <c:pt idx="824">
                  <c:v>43063</c:v>
                </c:pt>
                <c:pt idx="825">
                  <c:v>43062</c:v>
                </c:pt>
                <c:pt idx="826">
                  <c:v>43061</c:v>
                </c:pt>
                <c:pt idx="827">
                  <c:v>43060</c:v>
                </c:pt>
                <c:pt idx="828">
                  <c:v>43059</c:v>
                </c:pt>
                <c:pt idx="829">
                  <c:v>43058</c:v>
                </c:pt>
                <c:pt idx="830">
                  <c:v>43057</c:v>
                </c:pt>
                <c:pt idx="831">
                  <c:v>43056</c:v>
                </c:pt>
                <c:pt idx="832">
                  <c:v>43055</c:v>
                </c:pt>
                <c:pt idx="833">
                  <c:v>43054</c:v>
                </c:pt>
                <c:pt idx="834">
                  <c:v>43053</c:v>
                </c:pt>
                <c:pt idx="835">
                  <c:v>43052</c:v>
                </c:pt>
                <c:pt idx="836">
                  <c:v>43051</c:v>
                </c:pt>
                <c:pt idx="837">
                  <c:v>43050</c:v>
                </c:pt>
                <c:pt idx="838">
                  <c:v>43049</c:v>
                </c:pt>
                <c:pt idx="839">
                  <c:v>43048</c:v>
                </c:pt>
                <c:pt idx="840">
                  <c:v>43047</c:v>
                </c:pt>
                <c:pt idx="841">
                  <c:v>43046</c:v>
                </c:pt>
                <c:pt idx="842">
                  <c:v>43045</c:v>
                </c:pt>
                <c:pt idx="843">
                  <c:v>43044</c:v>
                </c:pt>
                <c:pt idx="844">
                  <c:v>43043</c:v>
                </c:pt>
                <c:pt idx="845">
                  <c:v>43042</c:v>
                </c:pt>
                <c:pt idx="846">
                  <c:v>43041</c:v>
                </c:pt>
                <c:pt idx="847">
                  <c:v>43040</c:v>
                </c:pt>
                <c:pt idx="848">
                  <c:v>43039</c:v>
                </c:pt>
                <c:pt idx="849">
                  <c:v>43038</c:v>
                </c:pt>
                <c:pt idx="850">
                  <c:v>43037</c:v>
                </c:pt>
                <c:pt idx="851">
                  <c:v>43036</c:v>
                </c:pt>
                <c:pt idx="852">
                  <c:v>43035</c:v>
                </c:pt>
                <c:pt idx="853">
                  <c:v>43034</c:v>
                </c:pt>
                <c:pt idx="854">
                  <c:v>43033</c:v>
                </c:pt>
                <c:pt idx="855">
                  <c:v>43032</c:v>
                </c:pt>
                <c:pt idx="856">
                  <c:v>43031</c:v>
                </c:pt>
                <c:pt idx="857">
                  <c:v>43030</c:v>
                </c:pt>
                <c:pt idx="858">
                  <c:v>43029</c:v>
                </c:pt>
                <c:pt idx="859">
                  <c:v>43028</c:v>
                </c:pt>
                <c:pt idx="860">
                  <c:v>43027</c:v>
                </c:pt>
                <c:pt idx="861">
                  <c:v>43026</c:v>
                </c:pt>
                <c:pt idx="862">
                  <c:v>43025</c:v>
                </c:pt>
                <c:pt idx="863">
                  <c:v>43024</c:v>
                </c:pt>
                <c:pt idx="864">
                  <c:v>43023</c:v>
                </c:pt>
                <c:pt idx="865">
                  <c:v>43022</c:v>
                </c:pt>
                <c:pt idx="866">
                  <c:v>43021</c:v>
                </c:pt>
                <c:pt idx="867">
                  <c:v>43020</c:v>
                </c:pt>
                <c:pt idx="868">
                  <c:v>43019</c:v>
                </c:pt>
                <c:pt idx="869">
                  <c:v>43018</c:v>
                </c:pt>
                <c:pt idx="870">
                  <c:v>43017</c:v>
                </c:pt>
                <c:pt idx="871">
                  <c:v>43016</c:v>
                </c:pt>
                <c:pt idx="872">
                  <c:v>43015</c:v>
                </c:pt>
                <c:pt idx="873">
                  <c:v>43014</c:v>
                </c:pt>
                <c:pt idx="874">
                  <c:v>43013</c:v>
                </c:pt>
                <c:pt idx="875">
                  <c:v>43012</c:v>
                </c:pt>
                <c:pt idx="876">
                  <c:v>43011</c:v>
                </c:pt>
                <c:pt idx="877">
                  <c:v>43010</c:v>
                </c:pt>
                <c:pt idx="878">
                  <c:v>43009</c:v>
                </c:pt>
                <c:pt idx="879">
                  <c:v>43008</c:v>
                </c:pt>
                <c:pt idx="880">
                  <c:v>43007</c:v>
                </c:pt>
                <c:pt idx="881">
                  <c:v>43006</c:v>
                </c:pt>
                <c:pt idx="882">
                  <c:v>43005</c:v>
                </c:pt>
                <c:pt idx="883">
                  <c:v>43004</c:v>
                </c:pt>
                <c:pt idx="884">
                  <c:v>43003</c:v>
                </c:pt>
                <c:pt idx="885">
                  <c:v>43002</c:v>
                </c:pt>
                <c:pt idx="886">
                  <c:v>43001</c:v>
                </c:pt>
                <c:pt idx="887">
                  <c:v>43000</c:v>
                </c:pt>
                <c:pt idx="888">
                  <c:v>42999</c:v>
                </c:pt>
                <c:pt idx="889">
                  <c:v>42998</c:v>
                </c:pt>
                <c:pt idx="890">
                  <c:v>42997</c:v>
                </c:pt>
                <c:pt idx="891">
                  <c:v>42996</c:v>
                </c:pt>
                <c:pt idx="892">
                  <c:v>42995</c:v>
                </c:pt>
                <c:pt idx="893">
                  <c:v>42994</c:v>
                </c:pt>
                <c:pt idx="894">
                  <c:v>42993</c:v>
                </c:pt>
                <c:pt idx="895">
                  <c:v>42992</c:v>
                </c:pt>
                <c:pt idx="896">
                  <c:v>42991</c:v>
                </c:pt>
                <c:pt idx="897">
                  <c:v>42990</c:v>
                </c:pt>
                <c:pt idx="898">
                  <c:v>42989</c:v>
                </c:pt>
                <c:pt idx="899">
                  <c:v>42988</c:v>
                </c:pt>
                <c:pt idx="900">
                  <c:v>42987</c:v>
                </c:pt>
                <c:pt idx="901">
                  <c:v>42986</c:v>
                </c:pt>
                <c:pt idx="902">
                  <c:v>42985</c:v>
                </c:pt>
                <c:pt idx="903">
                  <c:v>42984</c:v>
                </c:pt>
                <c:pt idx="904">
                  <c:v>42983</c:v>
                </c:pt>
                <c:pt idx="905">
                  <c:v>42982</c:v>
                </c:pt>
                <c:pt idx="906">
                  <c:v>42981</c:v>
                </c:pt>
                <c:pt idx="907">
                  <c:v>42980</c:v>
                </c:pt>
                <c:pt idx="908">
                  <c:v>42979</c:v>
                </c:pt>
                <c:pt idx="909">
                  <c:v>42978</c:v>
                </c:pt>
                <c:pt idx="910">
                  <c:v>42977</c:v>
                </c:pt>
                <c:pt idx="911">
                  <c:v>42976</c:v>
                </c:pt>
                <c:pt idx="912">
                  <c:v>42975</c:v>
                </c:pt>
                <c:pt idx="913">
                  <c:v>42974</c:v>
                </c:pt>
                <c:pt idx="914">
                  <c:v>42973</c:v>
                </c:pt>
                <c:pt idx="915">
                  <c:v>42972</c:v>
                </c:pt>
                <c:pt idx="916">
                  <c:v>42971</c:v>
                </c:pt>
                <c:pt idx="917">
                  <c:v>42970</c:v>
                </c:pt>
                <c:pt idx="918">
                  <c:v>42969</c:v>
                </c:pt>
                <c:pt idx="919">
                  <c:v>42968</c:v>
                </c:pt>
                <c:pt idx="920">
                  <c:v>42967</c:v>
                </c:pt>
                <c:pt idx="921">
                  <c:v>42966</c:v>
                </c:pt>
                <c:pt idx="922">
                  <c:v>42965</c:v>
                </c:pt>
                <c:pt idx="923">
                  <c:v>42964</c:v>
                </c:pt>
                <c:pt idx="924">
                  <c:v>42963</c:v>
                </c:pt>
                <c:pt idx="925">
                  <c:v>42962</c:v>
                </c:pt>
                <c:pt idx="926">
                  <c:v>42961</c:v>
                </c:pt>
                <c:pt idx="927">
                  <c:v>42960</c:v>
                </c:pt>
                <c:pt idx="928">
                  <c:v>42959</c:v>
                </c:pt>
                <c:pt idx="929">
                  <c:v>42958</c:v>
                </c:pt>
                <c:pt idx="930">
                  <c:v>42957</c:v>
                </c:pt>
                <c:pt idx="931">
                  <c:v>42956</c:v>
                </c:pt>
                <c:pt idx="932">
                  <c:v>42955</c:v>
                </c:pt>
                <c:pt idx="933">
                  <c:v>42954</c:v>
                </c:pt>
                <c:pt idx="934">
                  <c:v>42953</c:v>
                </c:pt>
                <c:pt idx="935">
                  <c:v>42952</c:v>
                </c:pt>
                <c:pt idx="936">
                  <c:v>42951</c:v>
                </c:pt>
                <c:pt idx="937">
                  <c:v>42950</c:v>
                </c:pt>
                <c:pt idx="938">
                  <c:v>42949</c:v>
                </c:pt>
                <c:pt idx="939">
                  <c:v>42948</c:v>
                </c:pt>
                <c:pt idx="940">
                  <c:v>42947</c:v>
                </c:pt>
                <c:pt idx="941">
                  <c:v>42946</c:v>
                </c:pt>
                <c:pt idx="942">
                  <c:v>42945</c:v>
                </c:pt>
                <c:pt idx="943">
                  <c:v>42944</c:v>
                </c:pt>
                <c:pt idx="944">
                  <c:v>42943</c:v>
                </c:pt>
                <c:pt idx="945">
                  <c:v>42942</c:v>
                </c:pt>
                <c:pt idx="946">
                  <c:v>42941</c:v>
                </c:pt>
                <c:pt idx="947">
                  <c:v>42940</c:v>
                </c:pt>
                <c:pt idx="948">
                  <c:v>42939</c:v>
                </c:pt>
                <c:pt idx="949">
                  <c:v>42938</c:v>
                </c:pt>
                <c:pt idx="950">
                  <c:v>42937</c:v>
                </c:pt>
                <c:pt idx="951">
                  <c:v>42936</c:v>
                </c:pt>
                <c:pt idx="952">
                  <c:v>42935</c:v>
                </c:pt>
                <c:pt idx="953">
                  <c:v>42934</c:v>
                </c:pt>
                <c:pt idx="954">
                  <c:v>42933</c:v>
                </c:pt>
                <c:pt idx="955">
                  <c:v>42932</c:v>
                </c:pt>
                <c:pt idx="956">
                  <c:v>42931</c:v>
                </c:pt>
                <c:pt idx="957">
                  <c:v>42930</c:v>
                </c:pt>
                <c:pt idx="958">
                  <c:v>42929</c:v>
                </c:pt>
                <c:pt idx="959">
                  <c:v>42928</c:v>
                </c:pt>
                <c:pt idx="960">
                  <c:v>42927</c:v>
                </c:pt>
                <c:pt idx="961">
                  <c:v>42926</c:v>
                </c:pt>
                <c:pt idx="962">
                  <c:v>42925</c:v>
                </c:pt>
                <c:pt idx="963">
                  <c:v>42924</c:v>
                </c:pt>
                <c:pt idx="964">
                  <c:v>42923</c:v>
                </c:pt>
                <c:pt idx="965">
                  <c:v>42922</c:v>
                </c:pt>
                <c:pt idx="966">
                  <c:v>42921</c:v>
                </c:pt>
                <c:pt idx="967">
                  <c:v>42920</c:v>
                </c:pt>
                <c:pt idx="968">
                  <c:v>42919</c:v>
                </c:pt>
                <c:pt idx="969">
                  <c:v>42918</c:v>
                </c:pt>
                <c:pt idx="970">
                  <c:v>42917</c:v>
                </c:pt>
                <c:pt idx="971">
                  <c:v>42916</c:v>
                </c:pt>
                <c:pt idx="972">
                  <c:v>42915</c:v>
                </c:pt>
                <c:pt idx="973">
                  <c:v>42914</c:v>
                </c:pt>
                <c:pt idx="974">
                  <c:v>42913</c:v>
                </c:pt>
                <c:pt idx="975">
                  <c:v>42912</c:v>
                </c:pt>
                <c:pt idx="976">
                  <c:v>42911</c:v>
                </c:pt>
                <c:pt idx="977">
                  <c:v>42910</c:v>
                </c:pt>
                <c:pt idx="978">
                  <c:v>42909</c:v>
                </c:pt>
                <c:pt idx="979">
                  <c:v>42908</c:v>
                </c:pt>
                <c:pt idx="980">
                  <c:v>42907</c:v>
                </c:pt>
                <c:pt idx="981">
                  <c:v>42906</c:v>
                </c:pt>
                <c:pt idx="982">
                  <c:v>42905</c:v>
                </c:pt>
                <c:pt idx="983">
                  <c:v>42904</c:v>
                </c:pt>
                <c:pt idx="984">
                  <c:v>42903</c:v>
                </c:pt>
                <c:pt idx="985">
                  <c:v>42902</c:v>
                </c:pt>
                <c:pt idx="986">
                  <c:v>42901</c:v>
                </c:pt>
                <c:pt idx="987">
                  <c:v>42900</c:v>
                </c:pt>
                <c:pt idx="988">
                  <c:v>42899</c:v>
                </c:pt>
                <c:pt idx="989">
                  <c:v>42898</c:v>
                </c:pt>
                <c:pt idx="990">
                  <c:v>42897</c:v>
                </c:pt>
                <c:pt idx="991">
                  <c:v>42896</c:v>
                </c:pt>
                <c:pt idx="992">
                  <c:v>42895</c:v>
                </c:pt>
                <c:pt idx="993">
                  <c:v>42894</c:v>
                </c:pt>
                <c:pt idx="994">
                  <c:v>42893</c:v>
                </c:pt>
                <c:pt idx="995">
                  <c:v>42892</c:v>
                </c:pt>
                <c:pt idx="996">
                  <c:v>42891</c:v>
                </c:pt>
                <c:pt idx="997">
                  <c:v>42890</c:v>
                </c:pt>
                <c:pt idx="998">
                  <c:v>42889</c:v>
                </c:pt>
                <c:pt idx="999">
                  <c:v>42888</c:v>
                </c:pt>
                <c:pt idx="1000">
                  <c:v>42887</c:v>
                </c:pt>
                <c:pt idx="1001">
                  <c:v>42886</c:v>
                </c:pt>
                <c:pt idx="1002">
                  <c:v>42885</c:v>
                </c:pt>
                <c:pt idx="1003">
                  <c:v>42884</c:v>
                </c:pt>
                <c:pt idx="1004">
                  <c:v>42883</c:v>
                </c:pt>
                <c:pt idx="1005">
                  <c:v>42882</c:v>
                </c:pt>
                <c:pt idx="1006">
                  <c:v>42881</c:v>
                </c:pt>
                <c:pt idx="1007">
                  <c:v>42880</c:v>
                </c:pt>
                <c:pt idx="1008">
                  <c:v>42879</c:v>
                </c:pt>
                <c:pt idx="1009">
                  <c:v>42878</c:v>
                </c:pt>
                <c:pt idx="1010">
                  <c:v>42877</c:v>
                </c:pt>
                <c:pt idx="1011">
                  <c:v>42876</c:v>
                </c:pt>
                <c:pt idx="1012">
                  <c:v>42875</c:v>
                </c:pt>
                <c:pt idx="1013">
                  <c:v>42874</c:v>
                </c:pt>
                <c:pt idx="1014">
                  <c:v>42873</c:v>
                </c:pt>
                <c:pt idx="1015">
                  <c:v>42872</c:v>
                </c:pt>
                <c:pt idx="1016">
                  <c:v>42871</c:v>
                </c:pt>
                <c:pt idx="1017">
                  <c:v>42870</c:v>
                </c:pt>
                <c:pt idx="1018">
                  <c:v>42869</c:v>
                </c:pt>
                <c:pt idx="1019">
                  <c:v>42868</c:v>
                </c:pt>
                <c:pt idx="1020">
                  <c:v>42867</c:v>
                </c:pt>
                <c:pt idx="1021">
                  <c:v>42866</c:v>
                </c:pt>
                <c:pt idx="1022">
                  <c:v>42865</c:v>
                </c:pt>
                <c:pt idx="1023">
                  <c:v>42864</c:v>
                </c:pt>
                <c:pt idx="1024">
                  <c:v>42863</c:v>
                </c:pt>
                <c:pt idx="1025">
                  <c:v>42862</c:v>
                </c:pt>
                <c:pt idx="1026">
                  <c:v>42861</c:v>
                </c:pt>
                <c:pt idx="1027">
                  <c:v>42860</c:v>
                </c:pt>
                <c:pt idx="1028">
                  <c:v>42859</c:v>
                </c:pt>
                <c:pt idx="1029">
                  <c:v>42858</c:v>
                </c:pt>
                <c:pt idx="1030">
                  <c:v>42857</c:v>
                </c:pt>
                <c:pt idx="1031">
                  <c:v>42856</c:v>
                </c:pt>
                <c:pt idx="1032">
                  <c:v>42855</c:v>
                </c:pt>
                <c:pt idx="1033">
                  <c:v>42854</c:v>
                </c:pt>
                <c:pt idx="1034">
                  <c:v>42853</c:v>
                </c:pt>
                <c:pt idx="1035">
                  <c:v>42852</c:v>
                </c:pt>
                <c:pt idx="1036">
                  <c:v>42851</c:v>
                </c:pt>
                <c:pt idx="1037">
                  <c:v>42850</c:v>
                </c:pt>
                <c:pt idx="1038">
                  <c:v>42849</c:v>
                </c:pt>
                <c:pt idx="1039">
                  <c:v>42848</c:v>
                </c:pt>
                <c:pt idx="1040">
                  <c:v>42847</c:v>
                </c:pt>
                <c:pt idx="1041">
                  <c:v>42846</c:v>
                </c:pt>
                <c:pt idx="1042">
                  <c:v>42845</c:v>
                </c:pt>
                <c:pt idx="1043">
                  <c:v>42844</c:v>
                </c:pt>
                <c:pt idx="1044">
                  <c:v>42843</c:v>
                </c:pt>
                <c:pt idx="1045">
                  <c:v>42842</c:v>
                </c:pt>
                <c:pt idx="1046">
                  <c:v>42841</c:v>
                </c:pt>
                <c:pt idx="1047">
                  <c:v>42840</c:v>
                </c:pt>
                <c:pt idx="1048">
                  <c:v>42839</c:v>
                </c:pt>
                <c:pt idx="1049">
                  <c:v>42838</c:v>
                </c:pt>
                <c:pt idx="1050">
                  <c:v>42837</c:v>
                </c:pt>
                <c:pt idx="1051">
                  <c:v>42836</c:v>
                </c:pt>
                <c:pt idx="1052">
                  <c:v>42835</c:v>
                </c:pt>
                <c:pt idx="1053">
                  <c:v>42834</c:v>
                </c:pt>
                <c:pt idx="1054">
                  <c:v>42833</c:v>
                </c:pt>
                <c:pt idx="1055">
                  <c:v>42832</c:v>
                </c:pt>
                <c:pt idx="1056">
                  <c:v>42831</c:v>
                </c:pt>
                <c:pt idx="1057">
                  <c:v>42830</c:v>
                </c:pt>
                <c:pt idx="1058">
                  <c:v>42829</c:v>
                </c:pt>
                <c:pt idx="1059">
                  <c:v>42828</c:v>
                </c:pt>
                <c:pt idx="1060">
                  <c:v>42827</c:v>
                </c:pt>
                <c:pt idx="1061">
                  <c:v>42826</c:v>
                </c:pt>
                <c:pt idx="1062">
                  <c:v>42825</c:v>
                </c:pt>
                <c:pt idx="1063">
                  <c:v>42824</c:v>
                </c:pt>
                <c:pt idx="1064">
                  <c:v>42823</c:v>
                </c:pt>
                <c:pt idx="1065">
                  <c:v>42822</c:v>
                </c:pt>
                <c:pt idx="1066">
                  <c:v>42821</c:v>
                </c:pt>
                <c:pt idx="1067">
                  <c:v>42820</c:v>
                </c:pt>
                <c:pt idx="1068">
                  <c:v>42819</c:v>
                </c:pt>
                <c:pt idx="1069">
                  <c:v>42818</c:v>
                </c:pt>
                <c:pt idx="1070">
                  <c:v>42817</c:v>
                </c:pt>
                <c:pt idx="1071">
                  <c:v>42816</c:v>
                </c:pt>
                <c:pt idx="1072">
                  <c:v>42815</c:v>
                </c:pt>
                <c:pt idx="1073">
                  <c:v>42814</c:v>
                </c:pt>
                <c:pt idx="1074">
                  <c:v>42813</c:v>
                </c:pt>
                <c:pt idx="1075">
                  <c:v>42812</c:v>
                </c:pt>
                <c:pt idx="1076">
                  <c:v>42811</c:v>
                </c:pt>
                <c:pt idx="1077">
                  <c:v>42810</c:v>
                </c:pt>
                <c:pt idx="1078">
                  <c:v>42809</c:v>
                </c:pt>
                <c:pt idx="1079">
                  <c:v>42808</c:v>
                </c:pt>
                <c:pt idx="1080">
                  <c:v>42807</c:v>
                </c:pt>
                <c:pt idx="1081">
                  <c:v>42806</c:v>
                </c:pt>
                <c:pt idx="1082">
                  <c:v>42805</c:v>
                </c:pt>
                <c:pt idx="1083">
                  <c:v>42804</c:v>
                </c:pt>
                <c:pt idx="1084">
                  <c:v>42803</c:v>
                </c:pt>
                <c:pt idx="1085">
                  <c:v>42802</c:v>
                </c:pt>
                <c:pt idx="1086">
                  <c:v>42801</c:v>
                </c:pt>
                <c:pt idx="1087">
                  <c:v>42800</c:v>
                </c:pt>
                <c:pt idx="1088">
                  <c:v>42799</c:v>
                </c:pt>
                <c:pt idx="1089">
                  <c:v>42798</c:v>
                </c:pt>
                <c:pt idx="1090">
                  <c:v>42797</c:v>
                </c:pt>
                <c:pt idx="1091">
                  <c:v>42796</c:v>
                </c:pt>
                <c:pt idx="1092">
                  <c:v>42795</c:v>
                </c:pt>
                <c:pt idx="1093">
                  <c:v>42794</c:v>
                </c:pt>
                <c:pt idx="1094">
                  <c:v>42793</c:v>
                </c:pt>
                <c:pt idx="1095">
                  <c:v>42792</c:v>
                </c:pt>
              </c:numCache>
            </c:numRef>
          </c:xVal>
          <c:yVal>
            <c:numRef>
              <c:f>'DATA-CRYPTO'!$K$2:$K$1097</c:f>
              <c:numCache>
                <c:formatCode>_("$"* #,##0.00_);_("$"* \(#,##0.00\);_("$"* "-"??_);_(@_)</c:formatCode>
                <c:ptCount val="1096"/>
                <c:pt idx="0">
                  <c:v>1.002742</c:v>
                </c:pt>
                <c:pt idx="1">
                  <c:v>1.0014540000000001</c:v>
                </c:pt>
                <c:pt idx="2">
                  <c:v>0.99880000000000002</c:v>
                </c:pt>
                <c:pt idx="3">
                  <c:v>0.99801700000000004</c:v>
                </c:pt>
                <c:pt idx="4">
                  <c:v>1.0018290000000001</c:v>
                </c:pt>
                <c:pt idx="5">
                  <c:v>1.0031380000000001</c:v>
                </c:pt>
                <c:pt idx="6">
                  <c:v>1.002594</c:v>
                </c:pt>
                <c:pt idx="7">
                  <c:v>1.0013240000000001</c:v>
                </c:pt>
                <c:pt idx="8">
                  <c:v>1.000759</c:v>
                </c:pt>
                <c:pt idx="9">
                  <c:v>0.99847399999999997</c:v>
                </c:pt>
                <c:pt idx="10">
                  <c:v>0.99927200000000005</c:v>
                </c:pt>
                <c:pt idx="11">
                  <c:v>0.99912800000000002</c:v>
                </c:pt>
                <c:pt idx="12">
                  <c:v>1.0001139999999999</c:v>
                </c:pt>
                <c:pt idx="13">
                  <c:v>0.99857899999999999</c:v>
                </c:pt>
                <c:pt idx="14">
                  <c:v>1.002559</c:v>
                </c:pt>
                <c:pt idx="15">
                  <c:v>0.99842299999999995</c:v>
                </c:pt>
                <c:pt idx="16">
                  <c:v>1.00064</c:v>
                </c:pt>
                <c:pt idx="17">
                  <c:v>1.0014730000000001</c:v>
                </c:pt>
                <c:pt idx="18">
                  <c:v>0.99953400000000003</c:v>
                </c:pt>
                <c:pt idx="19">
                  <c:v>0.99775100000000005</c:v>
                </c:pt>
                <c:pt idx="20">
                  <c:v>0.99721599999999999</c:v>
                </c:pt>
                <c:pt idx="21">
                  <c:v>1.0028379999999999</c:v>
                </c:pt>
                <c:pt idx="22">
                  <c:v>1.0017450000000001</c:v>
                </c:pt>
                <c:pt idx="23">
                  <c:v>0.99891300000000005</c:v>
                </c:pt>
                <c:pt idx="24">
                  <c:v>1.0005440000000001</c:v>
                </c:pt>
                <c:pt idx="25">
                  <c:v>1.0012160000000001</c:v>
                </c:pt>
                <c:pt idx="26">
                  <c:v>1.000648</c:v>
                </c:pt>
                <c:pt idx="27">
                  <c:v>1.001452</c:v>
                </c:pt>
                <c:pt idx="28">
                  <c:v>1.0022960000000001</c:v>
                </c:pt>
                <c:pt idx="29">
                  <c:v>1.0007600000000001</c:v>
                </c:pt>
                <c:pt idx="30">
                  <c:v>1.0019</c:v>
                </c:pt>
                <c:pt idx="31">
                  <c:v>1.0005040000000001</c:v>
                </c:pt>
                <c:pt idx="32">
                  <c:v>1.002113</c:v>
                </c:pt>
                <c:pt idx="33">
                  <c:v>1.0029699999999999</c:v>
                </c:pt>
                <c:pt idx="34">
                  <c:v>0.99840899999999999</c:v>
                </c:pt>
                <c:pt idx="35">
                  <c:v>1.0005949999999999</c:v>
                </c:pt>
                <c:pt idx="36">
                  <c:v>1.0014179999999999</c:v>
                </c:pt>
                <c:pt idx="37">
                  <c:v>1.0006870000000001</c:v>
                </c:pt>
                <c:pt idx="38">
                  <c:v>0.99853499999999995</c:v>
                </c:pt>
                <c:pt idx="39">
                  <c:v>1.0027410000000001</c:v>
                </c:pt>
                <c:pt idx="40">
                  <c:v>1.0028790000000001</c:v>
                </c:pt>
                <c:pt idx="41">
                  <c:v>0.99923099999999998</c:v>
                </c:pt>
                <c:pt idx="42">
                  <c:v>0.99965599999999999</c:v>
                </c:pt>
                <c:pt idx="43">
                  <c:v>1.0018210000000001</c:v>
                </c:pt>
                <c:pt idx="44">
                  <c:v>1.003347</c:v>
                </c:pt>
                <c:pt idx="45">
                  <c:v>1.002478</c:v>
                </c:pt>
                <c:pt idx="46">
                  <c:v>1.0000910000000001</c:v>
                </c:pt>
                <c:pt idx="47">
                  <c:v>1.0014620000000001</c:v>
                </c:pt>
                <c:pt idx="48">
                  <c:v>1.0065729999999999</c:v>
                </c:pt>
                <c:pt idx="49">
                  <c:v>1.0042530000000001</c:v>
                </c:pt>
                <c:pt idx="50">
                  <c:v>1.0017229999999999</c:v>
                </c:pt>
                <c:pt idx="51">
                  <c:v>1.0029030000000001</c:v>
                </c:pt>
                <c:pt idx="52">
                  <c:v>1.006197</c:v>
                </c:pt>
                <c:pt idx="53">
                  <c:v>1.0074719999999999</c:v>
                </c:pt>
                <c:pt idx="54">
                  <c:v>1.004192</c:v>
                </c:pt>
                <c:pt idx="55">
                  <c:v>1.001565</c:v>
                </c:pt>
                <c:pt idx="56">
                  <c:v>0.99983599999999995</c:v>
                </c:pt>
                <c:pt idx="57">
                  <c:v>0.99967899999999998</c:v>
                </c:pt>
                <c:pt idx="58">
                  <c:v>1.006175</c:v>
                </c:pt>
                <c:pt idx="59">
                  <c:v>1.00421</c:v>
                </c:pt>
                <c:pt idx="60">
                  <c:v>1.0003070000000001</c:v>
                </c:pt>
                <c:pt idx="61">
                  <c:v>1.005803</c:v>
                </c:pt>
                <c:pt idx="62">
                  <c:v>1.0039880000000001</c:v>
                </c:pt>
                <c:pt idx="63">
                  <c:v>1.004661</c:v>
                </c:pt>
                <c:pt idx="64">
                  <c:v>1.0085869999999999</c:v>
                </c:pt>
                <c:pt idx="65">
                  <c:v>1.0121359999999999</c:v>
                </c:pt>
                <c:pt idx="66">
                  <c:v>1.003887</c:v>
                </c:pt>
                <c:pt idx="67">
                  <c:v>1.0057579999999999</c:v>
                </c:pt>
                <c:pt idx="68">
                  <c:v>1.0058419999999999</c:v>
                </c:pt>
                <c:pt idx="69">
                  <c:v>1.008569</c:v>
                </c:pt>
                <c:pt idx="70">
                  <c:v>1.0061279999999999</c:v>
                </c:pt>
                <c:pt idx="71">
                  <c:v>0.99333899999999997</c:v>
                </c:pt>
                <c:pt idx="72">
                  <c:v>1.003986</c:v>
                </c:pt>
                <c:pt idx="73">
                  <c:v>1.004616</c:v>
                </c:pt>
                <c:pt idx="74">
                  <c:v>1.0060880000000001</c:v>
                </c:pt>
                <c:pt idx="75">
                  <c:v>1.0017510000000001</c:v>
                </c:pt>
                <c:pt idx="76">
                  <c:v>1.0058370000000001</c:v>
                </c:pt>
                <c:pt idx="77">
                  <c:v>1.0119229999999999</c:v>
                </c:pt>
                <c:pt idx="78">
                  <c:v>1.0058549999999999</c:v>
                </c:pt>
                <c:pt idx="79">
                  <c:v>1.0042530000000001</c:v>
                </c:pt>
                <c:pt idx="80">
                  <c:v>1.0063759999999999</c:v>
                </c:pt>
                <c:pt idx="81">
                  <c:v>1.007412</c:v>
                </c:pt>
                <c:pt idx="82">
                  <c:v>1.003428</c:v>
                </c:pt>
                <c:pt idx="83">
                  <c:v>1.0100720000000001</c:v>
                </c:pt>
                <c:pt idx="84">
                  <c:v>1.0079389999999999</c:v>
                </c:pt>
                <c:pt idx="85">
                  <c:v>1.0031350000000001</c:v>
                </c:pt>
                <c:pt idx="86">
                  <c:v>1.001681</c:v>
                </c:pt>
                <c:pt idx="87">
                  <c:v>1.002481</c:v>
                </c:pt>
                <c:pt idx="88">
                  <c:v>1.001703</c:v>
                </c:pt>
                <c:pt idx="89">
                  <c:v>1.004521</c:v>
                </c:pt>
                <c:pt idx="90">
                  <c:v>1.0040800000000001</c:v>
                </c:pt>
                <c:pt idx="91">
                  <c:v>1.0050269999999999</c:v>
                </c:pt>
                <c:pt idx="92">
                  <c:v>1.009773</c:v>
                </c:pt>
                <c:pt idx="93">
                  <c:v>1.0031140000000001</c:v>
                </c:pt>
                <c:pt idx="94">
                  <c:v>1.0175190000000001</c:v>
                </c:pt>
                <c:pt idx="95">
                  <c:v>1.0131300000000001</c:v>
                </c:pt>
                <c:pt idx="96">
                  <c:v>1.003045</c:v>
                </c:pt>
                <c:pt idx="97">
                  <c:v>1.0004109999999999</c:v>
                </c:pt>
                <c:pt idx="98">
                  <c:v>1.0054399999999999</c:v>
                </c:pt>
                <c:pt idx="99">
                  <c:v>1.0089680000000001</c:v>
                </c:pt>
                <c:pt idx="100">
                  <c:v>1.012008</c:v>
                </c:pt>
                <c:pt idx="101">
                  <c:v>1.0084709999999999</c:v>
                </c:pt>
                <c:pt idx="102">
                  <c:v>1.0067459999999999</c:v>
                </c:pt>
                <c:pt idx="103">
                  <c:v>1.001369</c:v>
                </c:pt>
                <c:pt idx="104">
                  <c:v>1.005582</c:v>
                </c:pt>
                <c:pt idx="105">
                  <c:v>1.0031749999999999</c:v>
                </c:pt>
                <c:pt idx="106">
                  <c:v>1.001398</c:v>
                </c:pt>
                <c:pt idx="107">
                  <c:v>1.0024379999999999</c:v>
                </c:pt>
                <c:pt idx="108">
                  <c:v>1.002694</c:v>
                </c:pt>
                <c:pt idx="109">
                  <c:v>1.000189</c:v>
                </c:pt>
                <c:pt idx="110">
                  <c:v>1.0024979999999999</c:v>
                </c:pt>
                <c:pt idx="111">
                  <c:v>1.0057320000000001</c:v>
                </c:pt>
                <c:pt idx="112">
                  <c:v>1.0030330000000001</c:v>
                </c:pt>
                <c:pt idx="113">
                  <c:v>1.0047429999999999</c:v>
                </c:pt>
                <c:pt idx="114">
                  <c:v>1.004343</c:v>
                </c:pt>
                <c:pt idx="115">
                  <c:v>1.0044470000000001</c:v>
                </c:pt>
                <c:pt idx="116">
                  <c:v>1.004758</c:v>
                </c:pt>
                <c:pt idx="117">
                  <c:v>1.0041009999999999</c:v>
                </c:pt>
                <c:pt idx="118">
                  <c:v>1.006419</c:v>
                </c:pt>
                <c:pt idx="119">
                  <c:v>1.0058530000000001</c:v>
                </c:pt>
                <c:pt idx="120">
                  <c:v>1.002135</c:v>
                </c:pt>
                <c:pt idx="121">
                  <c:v>1.0028550000000001</c:v>
                </c:pt>
                <c:pt idx="122">
                  <c:v>1.0042420000000001</c:v>
                </c:pt>
                <c:pt idx="123">
                  <c:v>1.001595</c:v>
                </c:pt>
                <c:pt idx="124">
                  <c:v>1.0021720000000001</c:v>
                </c:pt>
                <c:pt idx="125">
                  <c:v>1.007428</c:v>
                </c:pt>
                <c:pt idx="126">
                  <c:v>1.0024489999999999</c:v>
                </c:pt>
                <c:pt idx="127">
                  <c:v>1.0044900000000001</c:v>
                </c:pt>
                <c:pt idx="128">
                  <c:v>1.004178</c:v>
                </c:pt>
                <c:pt idx="129">
                  <c:v>1.0028859999999999</c:v>
                </c:pt>
                <c:pt idx="130">
                  <c:v>1.0068509999999999</c:v>
                </c:pt>
                <c:pt idx="131">
                  <c:v>1.002739</c:v>
                </c:pt>
                <c:pt idx="132">
                  <c:v>1.0042070000000001</c:v>
                </c:pt>
                <c:pt idx="133">
                  <c:v>1.006127</c:v>
                </c:pt>
                <c:pt idx="134">
                  <c:v>1.0040500000000001</c:v>
                </c:pt>
                <c:pt idx="135">
                  <c:v>1.0041949999999999</c:v>
                </c:pt>
                <c:pt idx="136">
                  <c:v>1.004942</c:v>
                </c:pt>
                <c:pt idx="137">
                  <c:v>1.004475</c:v>
                </c:pt>
                <c:pt idx="138">
                  <c:v>1.0123519999999999</c:v>
                </c:pt>
                <c:pt idx="139">
                  <c:v>1.0032369999999999</c:v>
                </c:pt>
                <c:pt idx="140">
                  <c:v>1.005719</c:v>
                </c:pt>
                <c:pt idx="141">
                  <c:v>1.0061199999999999</c:v>
                </c:pt>
                <c:pt idx="142">
                  <c:v>1.008524</c:v>
                </c:pt>
                <c:pt idx="143">
                  <c:v>1.012087</c:v>
                </c:pt>
                <c:pt idx="144">
                  <c:v>1.001932</c:v>
                </c:pt>
                <c:pt idx="145">
                  <c:v>1.008842</c:v>
                </c:pt>
                <c:pt idx="146">
                  <c:v>1.004948</c:v>
                </c:pt>
                <c:pt idx="147">
                  <c:v>1.0042450000000001</c:v>
                </c:pt>
                <c:pt idx="148">
                  <c:v>1.0063960000000001</c:v>
                </c:pt>
                <c:pt idx="149">
                  <c:v>1.0041089999999999</c:v>
                </c:pt>
                <c:pt idx="150">
                  <c:v>1.0056769999999999</c:v>
                </c:pt>
                <c:pt idx="151">
                  <c:v>1.0046280000000001</c:v>
                </c:pt>
                <c:pt idx="152">
                  <c:v>1.0103439999999999</c:v>
                </c:pt>
                <c:pt idx="153">
                  <c:v>1.0044310000000001</c:v>
                </c:pt>
                <c:pt idx="154">
                  <c:v>1.0067489999999999</c:v>
                </c:pt>
                <c:pt idx="155">
                  <c:v>1.007158</c:v>
                </c:pt>
                <c:pt idx="156">
                  <c:v>1.002548</c:v>
                </c:pt>
                <c:pt idx="157">
                  <c:v>1.002634</c:v>
                </c:pt>
                <c:pt idx="158">
                  <c:v>1.002354</c:v>
                </c:pt>
                <c:pt idx="159">
                  <c:v>1.0009509999999999</c:v>
                </c:pt>
                <c:pt idx="160">
                  <c:v>1.0029889999999999</c:v>
                </c:pt>
                <c:pt idx="161">
                  <c:v>1.0048889999999999</c:v>
                </c:pt>
                <c:pt idx="162">
                  <c:v>1.0048859999999999</c:v>
                </c:pt>
                <c:pt idx="163">
                  <c:v>1.0016259999999999</c:v>
                </c:pt>
                <c:pt idx="164">
                  <c:v>1.0039039999999999</c:v>
                </c:pt>
                <c:pt idx="165">
                  <c:v>1.002235</c:v>
                </c:pt>
                <c:pt idx="166">
                  <c:v>1.001374</c:v>
                </c:pt>
                <c:pt idx="167">
                  <c:v>1.0023169999999999</c:v>
                </c:pt>
                <c:pt idx="168">
                  <c:v>1.002407</c:v>
                </c:pt>
                <c:pt idx="169">
                  <c:v>0.99980599999999997</c:v>
                </c:pt>
                <c:pt idx="170">
                  <c:v>1.002489</c:v>
                </c:pt>
                <c:pt idx="171">
                  <c:v>1.005253</c:v>
                </c:pt>
                <c:pt idx="172">
                  <c:v>1.005914</c:v>
                </c:pt>
                <c:pt idx="173">
                  <c:v>1.0033989999999999</c:v>
                </c:pt>
                <c:pt idx="174">
                  <c:v>1.001045</c:v>
                </c:pt>
                <c:pt idx="175">
                  <c:v>1.002481</c:v>
                </c:pt>
                <c:pt idx="176">
                  <c:v>1.0025520000000001</c:v>
                </c:pt>
                <c:pt idx="177">
                  <c:v>1.003085</c:v>
                </c:pt>
                <c:pt idx="178">
                  <c:v>1.0045729999999999</c:v>
                </c:pt>
                <c:pt idx="179">
                  <c:v>1.003744</c:v>
                </c:pt>
                <c:pt idx="180">
                  <c:v>1.0020899999999999</c:v>
                </c:pt>
                <c:pt idx="181">
                  <c:v>1.002594</c:v>
                </c:pt>
                <c:pt idx="182">
                  <c:v>0.99691799999999997</c:v>
                </c:pt>
                <c:pt idx="183">
                  <c:v>0.99913700000000005</c:v>
                </c:pt>
                <c:pt idx="184">
                  <c:v>1.001347</c:v>
                </c:pt>
                <c:pt idx="185">
                  <c:v>0.99955899999999998</c:v>
                </c:pt>
                <c:pt idx="186">
                  <c:v>1.002637</c:v>
                </c:pt>
                <c:pt idx="187">
                  <c:v>1.0039070000000001</c:v>
                </c:pt>
                <c:pt idx="188">
                  <c:v>1.00298</c:v>
                </c:pt>
                <c:pt idx="189">
                  <c:v>0.99447200000000002</c:v>
                </c:pt>
                <c:pt idx="190">
                  <c:v>1.0005550000000001</c:v>
                </c:pt>
                <c:pt idx="191">
                  <c:v>1.0042759999999999</c:v>
                </c:pt>
                <c:pt idx="192">
                  <c:v>1.003422</c:v>
                </c:pt>
                <c:pt idx="193">
                  <c:v>1.000918</c:v>
                </c:pt>
                <c:pt idx="194">
                  <c:v>1.002429</c:v>
                </c:pt>
                <c:pt idx="195">
                  <c:v>1.002769</c:v>
                </c:pt>
                <c:pt idx="196">
                  <c:v>0.99326700000000001</c:v>
                </c:pt>
                <c:pt idx="197">
                  <c:v>0.99660700000000002</c:v>
                </c:pt>
                <c:pt idx="198">
                  <c:v>0.99842699999999995</c:v>
                </c:pt>
                <c:pt idx="199">
                  <c:v>0.99765000000000004</c:v>
                </c:pt>
                <c:pt idx="200">
                  <c:v>0.999664</c:v>
                </c:pt>
                <c:pt idx="201">
                  <c:v>0.99874200000000002</c:v>
                </c:pt>
                <c:pt idx="202">
                  <c:v>0.99745399999999995</c:v>
                </c:pt>
                <c:pt idx="203">
                  <c:v>1.0019610000000001</c:v>
                </c:pt>
                <c:pt idx="204">
                  <c:v>0.99821099999999996</c:v>
                </c:pt>
                <c:pt idx="205">
                  <c:v>1.0099720000000001</c:v>
                </c:pt>
                <c:pt idx="206">
                  <c:v>1.0050680000000001</c:v>
                </c:pt>
                <c:pt idx="207">
                  <c:v>1.0042770000000001</c:v>
                </c:pt>
                <c:pt idx="208">
                  <c:v>1.0017480000000001</c:v>
                </c:pt>
                <c:pt idx="209">
                  <c:v>1.006068</c:v>
                </c:pt>
                <c:pt idx="210">
                  <c:v>1.0037499999999999</c:v>
                </c:pt>
                <c:pt idx="211">
                  <c:v>1.0031760000000001</c:v>
                </c:pt>
                <c:pt idx="212">
                  <c:v>1.000521</c:v>
                </c:pt>
                <c:pt idx="213">
                  <c:v>1.0022359999999999</c:v>
                </c:pt>
                <c:pt idx="214">
                  <c:v>0.99890400000000001</c:v>
                </c:pt>
                <c:pt idx="215">
                  <c:v>1.0038769999999999</c:v>
                </c:pt>
                <c:pt idx="216">
                  <c:v>1.0031270000000001</c:v>
                </c:pt>
                <c:pt idx="217">
                  <c:v>1.0030479999999999</c:v>
                </c:pt>
                <c:pt idx="218">
                  <c:v>0.99763100000000005</c:v>
                </c:pt>
                <c:pt idx="219">
                  <c:v>1.0003960000000001</c:v>
                </c:pt>
                <c:pt idx="220">
                  <c:v>1.000783</c:v>
                </c:pt>
                <c:pt idx="221">
                  <c:v>1.0050380000000001</c:v>
                </c:pt>
                <c:pt idx="222">
                  <c:v>1.002974</c:v>
                </c:pt>
                <c:pt idx="223">
                  <c:v>1.0088520000000001</c:v>
                </c:pt>
                <c:pt idx="224">
                  <c:v>1.0062660000000001</c:v>
                </c:pt>
                <c:pt idx="225">
                  <c:v>0.99592400000000003</c:v>
                </c:pt>
                <c:pt idx="226">
                  <c:v>1.008286</c:v>
                </c:pt>
                <c:pt idx="227">
                  <c:v>0.99999499999999997</c:v>
                </c:pt>
                <c:pt idx="228">
                  <c:v>0.99869399999999997</c:v>
                </c:pt>
                <c:pt idx="229">
                  <c:v>1.0066759999999999</c:v>
                </c:pt>
                <c:pt idx="230">
                  <c:v>0.99651400000000001</c:v>
                </c:pt>
                <c:pt idx="231">
                  <c:v>0.99978199999999995</c:v>
                </c:pt>
                <c:pt idx="232">
                  <c:v>1.0022200000000001</c:v>
                </c:pt>
                <c:pt idx="233">
                  <c:v>1.004626</c:v>
                </c:pt>
                <c:pt idx="234">
                  <c:v>1.0024500000000001</c:v>
                </c:pt>
                <c:pt idx="235">
                  <c:v>0.99741000000000002</c:v>
                </c:pt>
                <c:pt idx="236">
                  <c:v>1.0016689999999999</c:v>
                </c:pt>
                <c:pt idx="237">
                  <c:v>0.99992899999999996</c:v>
                </c:pt>
                <c:pt idx="238">
                  <c:v>1.005015</c:v>
                </c:pt>
                <c:pt idx="239">
                  <c:v>1.00288</c:v>
                </c:pt>
                <c:pt idx="240">
                  <c:v>0.99605100000000002</c:v>
                </c:pt>
                <c:pt idx="241">
                  <c:v>0.99248700000000001</c:v>
                </c:pt>
                <c:pt idx="242">
                  <c:v>0.99860400000000005</c:v>
                </c:pt>
                <c:pt idx="243">
                  <c:v>1.000664</c:v>
                </c:pt>
                <c:pt idx="244">
                  <c:v>0.98573900000000003</c:v>
                </c:pt>
                <c:pt idx="245">
                  <c:v>0.99181900000000001</c:v>
                </c:pt>
                <c:pt idx="246">
                  <c:v>0.99933300000000003</c:v>
                </c:pt>
                <c:pt idx="247">
                  <c:v>0.99784200000000001</c:v>
                </c:pt>
                <c:pt idx="248">
                  <c:v>0.99669099999999999</c:v>
                </c:pt>
                <c:pt idx="249">
                  <c:v>0.99581699999999995</c:v>
                </c:pt>
                <c:pt idx="250">
                  <c:v>1.0027999999999999</c:v>
                </c:pt>
                <c:pt idx="251">
                  <c:v>1.000227</c:v>
                </c:pt>
                <c:pt idx="252">
                  <c:v>1.0021279999999999</c:v>
                </c:pt>
                <c:pt idx="253">
                  <c:v>0.99995199999999995</c:v>
                </c:pt>
                <c:pt idx="254">
                  <c:v>1.0049859999999999</c:v>
                </c:pt>
                <c:pt idx="255">
                  <c:v>1.0029589999999999</c:v>
                </c:pt>
                <c:pt idx="256">
                  <c:v>1.00556</c:v>
                </c:pt>
                <c:pt idx="257">
                  <c:v>1.0061549999999999</c:v>
                </c:pt>
                <c:pt idx="258">
                  <c:v>1.0018990000000001</c:v>
                </c:pt>
                <c:pt idx="259">
                  <c:v>1.002928</c:v>
                </c:pt>
                <c:pt idx="260">
                  <c:v>1.005074</c:v>
                </c:pt>
                <c:pt idx="261">
                  <c:v>1.0056290000000001</c:v>
                </c:pt>
                <c:pt idx="262">
                  <c:v>1.0029710000000001</c:v>
                </c:pt>
                <c:pt idx="263">
                  <c:v>1.0047269999999999</c:v>
                </c:pt>
                <c:pt idx="264">
                  <c:v>1.00665</c:v>
                </c:pt>
                <c:pt idx="265">
                  <c:v>1.0036700000000001</c:v>
                </c:pt>
                <c:pt idx="266">
                  <c:v>1.0050809999999999</c:v>
                </c:pt>
                <c:pt idx="267">
                  <c:v>0.99506300000000003</c:v>
                </c:pt>
                <c:pt idx="268">
                  <c:v>0.99956199999999995</c:v>
                </c:pt>
                <c:pt idx="269">
                  <c:v>1.0021150000000001</c:v>
                </c:pt>
                <c:pt idx="270">
                  <c:v>1.0039309999999999</c:v>
                </c:pt>
                <c:pt idx="271">
                  <c:v>1.0034730000000001</c:v>
                </c:pt>
                <c:pt idx="272">
                  <c:v>1.0019709999999999</c:v>
                </c:pt>
                <c:pt idx="273">
                  <c:v>1.001285</c:v>
                </c:pt>
                <c:pt idx="274">
                  <c:v>1.0000100000000001</c:v>
                </c:pt>
                <c:pt idx="275">
                  <c:v>1.004945</c:v>
                </c:pt>
                <c:pt idx="276">
                  <c:v>1.0098579999999999</c:v>
                </c:pt>
                <c:pt idx="277">
                  <c:v>1.003458</c:v>
                </c:pt>
                <c:pt idx="278">
                  <c:v>1.003004</c:v>
                </c:pt>
                <c:pt idx="279">
                  <c:v>1.0044280000000001</c:v>
                </c:pt>
                <c:pt idx="280">
                  <c:v>1.0014000000000001</c:v>
                </c:pt>
                <c:pt idx="281">
                  <c:v>1.0054970000000001</c:v>
                </c:pt>
                <c:pt idx="282">
                  <c:v>1.0038480000000001</c:v>
                </c:pt>
                <c:pt idx="283">
                  <c:v>1.01061</c:v>
                </c:pt>
                <c:pt idx="284">
                  <c:v>0.99663999999999997</c:v>
                </c:pt>
                <c:pt idx="285">
                  <c:v>0.99677300000000002</c:v>
                </c:pt>
                <c:pt idx="286">
                  <c:v>0.99904000000000004</c:v>
                </c:pt>
                <c:pt idx="287">
                  <c:v>1.0027759999999999</c:v>
                </c:pt>
                <c:pt idx="288">
                  <c:v>1.0000009999999999</c:v>
                </c:pt>
                <c:pt idx="289">
                  <c:v>1.005109</c:v>
                </c:pt>
                <c:pt idx="290">
                  <c:v>0.99563400000000002</c:v>
                </c:pt>
                <c:pt idx="291">
                  <c:v>1.000759</c:v>
                </c:pt>
                <c:pt idx="292">
                  <c:v>1.0011019999999999</c:v>
                </c:pt>
                <c:pt idx="293">
                  <c:v>0.99928099999999997</c:v>
                </c:pt>
                <c:pt idx="294">
                  <c:v>1.001374</c:v>
                </c:pt>
                <c:pt idx="295">
                  <c:v>0.99801499999999999</c:v>
                </c:pt>
                <c:pt idx="296">
                  <c:v>0.99954600000000005</c:v>
                </c:pt>
                <c:pt idx="297">
                  <c:v>1.0022759999999999</c:v>
                </c:pt>
                <c:pt idx="298">
                  <c:v>1.000478</c:v>
                </c:pt>
                <c:pt idx="299">
                  <c:v>1.0012220000000001</c:v>
                </c:pt>
                <c:pt idx="300">
                  <c:v>1.0011490000000001</c:v>
                </c:pt>
                <c:pt idx="301">
                  <c:v>1.0021500000000001</c:v>
                </c:pt>
                <c:pt idx="302">
                  <c:v>1.006049</c:v>
                </c:pt>
                <c:pt idx="303">
                  <c:v>1.00037</c:v>
                </c:pt>
                <c:pt idx="304">
                  <c:v>0.99387300000000001</c:v>
                </c:pt>
                <c:pt idx="305">
                  <c:v>0.99475100000000005</c:v>
                </c:pt>
                <c:pt idx="306">
                  <c:v>0.99110299999999996</c:v>
                </c:pt>
                <c:pt idx="307">
                  <c:v>0.99280800000000002</c:v>
                </c:pt>
                <c:pt idx="308">
                  <c:v>1.0055639999999999</c:v>
                </c:pt>
                <c:pt idx="309">
                  <c:v>1.0083230000000001</c:v>
                </c:pt>
                <c:pt idx="310">
                  <c:v>1.006089</c:v>
                </c:pt>
                <c:pt idx="311">
                  <c:v>1.0066569999999999</c:v>
                </c:pt>
                <c:pt idx="312">
                  <c:v>1.0052030000000001</c:v>
                </c:pt>
                <c:pt idx="313">
                  <c:v>1.0059180000000001</c:v>
                </c:pt>
                <c:pt idx="314">
                  <c:v>1.0049950000000001</c:v>
                </c:pt>
                <c:pt idx="315">
                  <c:v>1.0063070000000001</c:v>
                </c:pt>
                <c:pt idx="316">
                  <c:v>1.0105219999999999</c:v>
                </c:pt>
                <c:pt idx="317">
                  <c:v>1.0012099999999999</c:v>
                </c:pt>
                <c:pt idx="318">
                  <c:v>1.0053780000000001</c:v>
                </c:pt>
                <c:pt idx="319">
                  <c:v>1.0067390000000001</c:v>
                </c:pt>
                <c:pt idx="320">
                  <c:v>1.0071950000000001</c:v>
                </c:pt>
                <c:pt idx="321">
                  <c:v>1.005609</c:v>
                </c:pt>
                <c:pt idx="322">
                  <c:v>1.003762</c:v>
                </c:pt>
                <c:pt idx="323">
                  <c:v>1.0078530000000001</c:v>
                </c:pt>
                <c:pt idx="324">
                  <c:v>1.008983</c:v>
                </c:pt>
                <c:pt idx="325">
                  <c:v>1.0046010000000001</c:v>
                </c:pt>
                <c:pt idx="326">
                  <c:v>1.003663</c:v>
                </c:pt>
                <c:pt idx="327">
                  <c:v>1.00701</c:v>
                </c:pt>
                <c:pt idx="328">
                  <c:v>1.0054209999999999</c:v>
                </c:pt>
                <c:pt idx="329">
                  <c:v>1.0075019999999999</c:v>
                </c:pt>
                <c:pt idx="330">
                  <c:v>1.008167</c:v>
                </c:pt>
                <c:pt idx="331">
                  <c:v>1.003026</c:v>
                </c:pt>
                <c:pt idx="332">
                  <c:v>1.000559</c:v>
                </c:pt>
                <c:pt idx="333">
                  <c:v>1.0003489999999999</c:v>
                </c:pt>
                <c:pt idx="334">
                  <c:v>0.99849600000000005</c:v>
                </c:pt>
                <c:pt idx="335">
                  <c:v>1.0108520000000001</c:v>
                </c:pt>
                <c:pt idx="336">
                  <c:v>1.0122530000000001</c:v>
                </c:pt>
                <c:pt idx="337">
                  <c:v>1.0103390000000001</c:v>
                </c:pt>
                <c:pt idx="338">
                  <c:v>1.007552</c:v>
                </c:pt>
                <c:pt idx="339">
                  <c:v>1.005638</c:v>
                </c:pt>
                <c:pt idx="340">
                  <c:v>1.007352</c:v>
                </c:pt>
                <c:pt idx="341">
                  <c:v>1.007622</c:v>
                </c:pt>
                <c:pt idx="342">
                  <c:v>1.011736</c:v>
                </c:pt>
                <c:pt idx="343">
                  <c:v>1.0105569999999999</c:v>
                </c:pt>
                <c:pt idx="344">
                  <c:v>1.0140100000000001</c:v>
                </c:pt>
                <c:pt idx="345">
                  <c:v>1.010947</c:v>
                </c:pt>
                <c:pt idx="346">
                  <c:v>1.0092179999999999</c:v>
                </c:pt>
                <c:pt idx="347">
                  <c:v>1.010961</c:v>
                </c:pt>
                <c:pt idx="348">
                  <c:v>1.0098009999999999</c:v>
                </c:pt>
                <c:pt idx="349">
                  <c:v>1.010707</c:v>
                </c:pt>
                <c:pt idx="350">
                  <c:v>1.0100830000000001</c:v>
                </c:pt>
                <c:pt idx="351">
                  <c:v>1.0065980000000001</c:v>
                </c:pt>
                <c:pt idx="352">
                  <c:v>1.00878</c:v>
                </c:pt>
                <c:pt idx="353">
                  <c:v>1.0088220000000001</c:v>
                </c:pt>
                <c:pt idx="354">
                  <c:v>1.005976</c:v>
                </c:pt>
                <c:pt idx="355">
                  <c:v>1.009525</c:v>
                </c:pt>
                <c:pt idx="356">
                  <c:v>1.008475</c:v>
                </c:pt>
                <c:pt idx="357">
                  <c:v>1.010583</c:v>
                </c:pt>
                <c:pt idx="358">
                  <c:v>1.0111540000000001</c:v>
                </c:pt>
                <c:pt idx="359">
                  <c:v>1.011617</c:v>
                </c:pt>
                <c:pt idx="360">
                  <c:v>1.0102199999999999</c:v>
                </c:pt>
                <c:pt idx="361">
                  <c:v>1.0114160000000001</c:v>
                </c:pt>
                <c:pt idx="362">
                  <c:v>1.0068680000000001</c:v>
                </c:pt>
                <c:pt idx="363">
                  <c:v>1.010067</c:v>
                </c:pt>
                <c:pt idx="364">
                  <c:v>1.009045</c:v>
                </c:pt>
                <c:pt idx="365">
                  <c:v>1.0108470000000001</c:v>
                </c:pt>
                <c:pt idx="366">
                  <c:v>1.0150520000000001</c:v>
                </c:pt>
                <c:pt idx="367">
                  <c:v>1.012046</c:v>
                </c:pt>
                <c:pt idx="368">
                  <c:v>1.008529</c:v>
                </c:pt>
                <c:pt idx="369">
                  <c:v>1.00854</c:v>
                </c:pt>
                <c:pt idx="370">
                  <c:v>1.004418</c:v>
                </c:pt>
                <c:pt idx="371">
                  <c:v>1.0069779999999999</c:v>
                </c:pt>
                <c:pt idx="372">
                  <c:v>1.0076160000000001</c:v>
                </c:pt>
                <c:pt idx="373">
                  <c:v>1.0054529999999999</c:v>
                </c:pt>
                <c:pt idx="374">
                  <c:v>1.000956</c:v>
                </c:pt>
                <c:pt idx="375">
                  <c:v>1.0032639999999999</c:v>
                </c:pt>
                <c:pt idx="376">
                  <c:v>1.003441</c:v>
                </c:pt>
                <c:pt idx="377">
                  <c:v>1.0064820000000001</c:v>
                </c:pt>
                <c:pt idx="378">
                  <c:v>1.003968</c:v>
                </c:pt>
                <c:pt idx="379">
                  <c:v>1.003979</c:v>
                </c:pt>
                <c:pt idx="380">
                  <c:v>1.0031650000000001</c:v>
                </c:pt>
                <c:pt idx="381">
                  <c:v>1.0042169999999999</c:v>
                </c:pt>
                <c:pt idx="382">
                  <c:v>1.0002949999999999</c:v>
                </c:pt>
                <c:pt idx="383">
                  <c:v>1.001943</c:v>
                </c:pt>
                <c:pt idx="384">
                  <c:v>1.0010779999999999</c:v>
                </c:pt>
                <c:pt idx="385">
                  <c:v>1.0010030000000001</c:v>
                </c:pt>
                <c:pt idx="386">
                  <c:v>0.99953199999999998</c:v>
                </c:pt>
                <c:pt idx="387">
                  <c:v>0.99982599999999999</c:v>
                </c:pt>
                <c:pt idx="388">
                  <c:v>1.0000469999999999</c:v>
                </c:pt>
                <c:pt idx="389">
                  <c:v>1.002699</c:v>
                </c:pt>
                <c:pt idx="390">
                  <c:v>1.0063089999999999</c:v>
                </c:pt>
                <c:pt idx="391">
                  <c:v>1.0064900000000001</c:v>
                </c:pt>
                <c:pt idx="392">
                  <c:v>1.007188</c:v>
                </c:pt>
                <c:pt idx="393">
                  <c:v>1.0094380000000001</c:v>
                </c:pt>
                <c:pt idx="394">
                  <c:v>1.0088299999999999</c:v>
                </c:pt>
                <c:pt idx="395">
                  <c:v>1.0087170000000001</c:v>
                </c:pt>
                <c:pt idx="396">
                  <c:v>1.0092639999999999</c:v>
                </c:pt>
                <c:pt idx="397">
                  <c:v>1.0105219999999999</c:v>
                </c:pt>
                <c:pt idx="398">
                  <c:v>1.00854</c:v>
                </c:pt>
                <c:pt idx="399">
                  <c:v>1.008297</c:v>
                </c:pt>
                <c:pt idx="400">
                  <c:v>1.009036</c:v>
                </c:pt>
                <c:pt idx="401">
                  <c:v>1.0133760000000001</c:v>
                </c:pt>
                <c:pt idx="402">
                  <c:v>1.0171460000000001</c:v>
                </c:pt>
                <c:pt idx="403">
                  <c:v>1.0167820000000001</c:v>
                </c:pt>
                <c:pt idx="404">
                  <c:v>1.0172509999999999</c:v>
                </c:pt>
                <c:pt idx="405">
                  <c:v>1.017495</c:v>
                </c:pt>
                <c:pt idx="406">
                  <c:v>1.0185219999999999</c:v>
                </c:pt>
                <c:pt idx="407">
                  <c:v>1.0205580000000001</c:v>
                </c:pt>
                <c:pt idx="408">
                  <c:v>1.020856</c:v>
                </c:pt>
                <c:pt idx="409">
                  <c:v>1.0200910000000001</c:v>
                </c:pt>
                <c:pt idx="410">
                  <c:v>1.0208809999999999</c:v>
                </c:pt>
                <c:pt idx="411">
                  <c:v>1.0233159999999999</c:v>
                </c:pt>
                <c:pt idx="412">
                  <c:v>1.02346</c:v>
                </c:pt>
                <c:pt idx="413">
                  <c:v>1.0168299999999999</c:v>
                </c:pt>
                <c:pt idx="414">
                  <c:v>1.01935</c:v>
                </c:pt>
                <c:pt idx="415">
                  <c:v>1.013987</c:v>
                </c:pt>
                <c:pt idx="416">
                  <c:v>1.0235780000000001</c:v>
                </c:pt>
                <c:pt idx="417">
                  <c:v>1.018489</c:v>
                </c:pt>
                <c:pt idx="418">
                  <c:v>1.0172000000000001</c:v>
                </c:pt>
                <c:pt idx="419">
                  <c:v>1.0194730000000001</c:v>
                </c:pt>
                <c:pt idx="420">
                  <c:v>1.0240119999999999</c:v>
                </c:pt>
                <c:pt idx="421">
                  <c:v>1.018335</c:v>
                </c:pt>
                <c:pt idx="422">
                  <c:v>1.013722</c:v>
                </c:pt>
                <c:pt idx="423">
                  <c:v>1.0190859999999999</c:v>
                </c:pt>
                <c:pt idx="424">
                  <c:v>1.0314730000000001</c:v>
                </c:pt>
                <c:pt idx="425">
                  <c:v>1.0231600000000001</c:v>
                </c:pt>
                <c:pt idx="426">
                  <c:v>1.0241739999999999</c:v>
                </c:pt>
                <c:pt idx="427">
                  <c:v>1.01955</c:v>
                </c:pt>
                <c:pt idx="428">
                  <c:v>1.01905</c:v>
                </c:pt>
                <c:pt idx="429">
                  <c:v>1.0157769999999999</c:v>
                </c:pt>
                <c:pt idx="430">
                  <c:v>1.0159549999999999</c:v>
                </c:pt>
                <c:pt idx="431">
                  <c:v>1.0208060000000001</c:v>
                </c:pt>
                <c:pt idx="432">
                  <c:v>1.015506</c:v>
                </c:pt>
                <c:pt idx="433">
                  <c:v>1.019417</c:v>
                </c:pt>
                <c:pt idx="434">
                  <c:v>1.022362</c:v>
                </c:pt>
                <c:pt idx="435">
                  <c:v>1.0128680000000001</c:v>
                </c:pt>
                <c:pt idx="436">
                  <c:v>1.009941</c:v>
                </c:pt>
                <c:pt idx="437">
                  <c:v>1.0063359999999999</c:v>
                </c:pt>
                <c:pt idx="438">
                  <c:v>1.0049889999999999</c:v>
                </c:pt>
                <c:pt idx="439">
                  <c:v>1.002197</c:v>
                </c:pt>
                <c:pt idx="440">
                  <c:v>1.0033780000000001</c:v>
                </c:pt>
                <c:pt idx="441">
                  <c:v>1.0097560000000001</c:v>
                </c:pt>
                <c:pt idx="442">
                  <c:v>1.0097940000000001</c:v>
                </c:pt>
                <c:pt idx="443">
                  <c:v>1.0166040000000001</c:v>
                </c:pt>
                <c:pt idx="444">
                  <c:v>1.0155019999999999</c:v>
                </c:pt>
                <c:pt idx="445">
                  <c:v>1.0199750000000001</c:v>
                </c:pt>
                <c:pt idx="446">
                  <c:v>1.001431</c:v>
                </c:pt>
                <c:pt idx="447">
                  <c:v>0.99829599999999996</c:v>
                </c:pt>
                <c:pt idx="448">
                  <c:v>0.99296600000000002</c:v>
                </c:pt>
                <c:pt idx="449">
                  <c:v>1.0000309999999999</c:v>
                </c:pt>
                <c:pt idx="450">
                  <c:v>0.99659399999999998</c:v>
                </c:pt>
                <c:pt idx="451">
                  <c:v>0.99837200000000004</c:v>
                </c:pt>
                <c:pt idx="452">
                  <c:v>1.0010520000000001</c:v>
                </c:pt>
                <c:pt idx="453">
                  <c:v>0.99182300000000001</c:v>
                </c:pt>
                <c:pt idx="454">
                  <c:v>0.99737699999999996</c:v>
                </c:pt>
                <c:pt idx="455">
                  <c:v>0.99862200000000001</c:v>
                </c:pt>
                <c:pt idx="456">
                  <c:v>0.98426000000000002</c:v>
                </c:pt>
                <c:pt idx="457">
                  <c:v>0.97724299999999997</c:v>
                </c:pt>
                <c:pt idx="458">
                  <c:v>0.98096899999999998</c:v>
                </c:pt>
                <c:pt idx="459">
                  <c:v>0.98022399999999998</c:v>
                </c:pt>
                <c:pt idx="460">
                  <c:v>0.98257000000000005</c:v>
                </c:pt>
                <c:pt idx="461">
                  <c:v>0.99818799999999996</c:v>
                </c:pt>
                <c:pt idx="462">
                  <c:v>0.98750400000000005</c:v>
                </c:pt>
                <c:pt idx="463">
                  <c:v>0.96879899999999997</c:v>
                </c:pt>
                <c:pt idx="464">
                  <c:v>0.98272999999999999</c:v>
                </c:pt>
                <c:pt idx="465">
                  <c:v>0.992533</c:v>
                </c:pt>
                <c:pt idx="466">
                  <c:v>0.985869</c:v>
                </c:pt>
                <c:pt idx="467">
                  <c:v>0.98702699999999999</c:v>
                </c:pt>
                <c:pt idx="468">
                  <c:v>0.98202199999999995</c:v>
                </c:pt>
                <c:pt idx="469">
                  <c:v>0.96664399999999995</c:v>
                </c:pt>
                <c:pt idx="470">
                  <c:v>0.98511800000000005</c:v>
                </c:pt>
                <c:pt idx="471">
                  <c:v>0.98914800000000003</c:v>
                </c:pt>
                <c:pt idx="472">
                  <c:v>0.99046199999999995</c:v>
                </c:pt>
                <c:pt idx="473">
                  <c:v>0.99717999999999996</c:v>
                </c:pt>
                <c:pt idx="474">
                  <c:v>0.99483200000000005</c:v>
                </c:pt>
                <c:pt idx="475">
                  <c:v>0.99433300000000002</c:v>
                </c:pt>
                <c:pt idx="476">
                  <c:v>0.99326999999999999</c:v>
                </c:pt>
                <c:pt idx="477">
                  <c:v>0.99279600000000001</c:v>
                </c:pt>
                <c:pt idx="478">
                  <c:v>0.99317599999999995</c:v>
                </c:pt>
                <c:pt idx="479">
                  <c:v>0.98870800000000003</c:v>
                </c:pt>
                <c:pt idx="480">
                  <c:v>0.99943300000000002</c:v>
                </c:pt>
                <c:pt idx="481">
                  <c:v>0.99350099999999997</c:v>
                </c:pt>
                <c:pt idx="482">
                  <c:v>0.99172000000000005</c:v>
                </c:pt>
                <c:pt idx="483">
                  <c:v>0.98812199999999994</c:v>
                </c:pt>
                <c:pt idx="484">
                  <c:v>0.99667099999999997</c:v>
                </c:pt>
                <c:pt idx="485">
                  <c:v>0.99685900000000005</c:v>
                </c:pt>
                <c:pt idx="486">
                  <c:v>0.99845300000000003</c:v>
                </c:pt>
                <c:pt idx="487">
                  <c:v>0.99309700000000001</c:v>
                </c:pt>
                <c:pt idx="488">
                  <c:v>0.98978900000000003</c:v>
                </c:pt>
                <c:pt idx="489">
                  <c:v>0.98879099999999998</c:v>
                </c:pt>
                <c:pt idx="490">
                  <c:v>0.98861200000000005</c:v>
                </c:pt>
                <c:pt idx="491">
                  <c:v>0.98796200000000001</c:v>
                </c:pt>
                <c:pt idx="492">
                  <c:v>0.98399800000000004</c:v>
                </c:pt>
                <c:pt idx="493">
                  <c:v>0.98354799999999998</c:v>
                </c:pt>
                <c:pt idx="494">
                  <c:v>0.98383100000000001</c:v>
                </c:pt>
                <c:pt idx="495">
                  <c:v>0.98771200000000003</c:v>
                </c:pt>
                <c:pt idx="496">
                  <c:v>0.98085800000000001</c:v>
                </c:pt>
                <c:pt idx="497">
                  <c:v>0.971225</c:v>
                </c:pt>
                <c:pt idx="498">
                  <c:v>0.97515200000000002</c:v>
                </c:pt>
                <c:pt idx="499">
                  <c:v>0.98013799999999995</c:v>
                </c:pt>
                <c:pt idx="500">
                  <c:v>0.98956999999999995</c:v>
                </c:pt>
                <c:pt idx="501">
                  <c:v>0.98804599999999998</c:v>
                </c:pt>
                <c:pt idx="502">
                  <c:v>0.99410200000000004</c:v>
                </c:pt>
                <c:pt idx="503">
                  <c:v>0.99302599999999996</c:v>
                </c:pt>
                <c:pt idx="504">
                  <c:v>0.993502</c:v>
                </c:pt>
                <c:pt idx="505">
                  <c:v>0.99677899999999997</c:v>
                </c:pt>
                <c:pt idx="506">
                  <c:v>0.99581399999999998</c:v>
                </c:pt>
                <c:pt idx="507">
                  <c:v>0.99661699999999998</c:v>
                </c:pt>
                <c:pt idx="508">
                  <c:v>0.99717699999999998</c:v>
                </c:pt>
                <c:pt idx="509">
                  <c:v>0.99577800000000005</c:v>
                </c:pt>
                <c:pt idx="510">
                  <c:v>0.99618499999999999</c:v>
                </c:pt>
                <c:pt idx="511">
                  <c:v>0.99856900000000004</c:v>
                </c:pt>
                <c:pt idx="512">
                  <c:v>0.99974099999999999</c:v>
                </c:pt>
                <c:pt idx="513">
                  <c:v>0.99792499999999995</c:v>
                </c:pt>
                <c:pt idx="514">
                  <c:v>1.0003599999999999</c:v>
                </c:pt>
                <c:pt idx="515">
                  <c:v>0.99960199999999999</c:v>
                </c:pt>
                <c:pt idx="516">
                  <c:v>1.00142</c:v>
                </c:pt>
                <c:pt idx="517">
                  <c:v>0.99710699999999997</c:v>
                </c:pt>
                <c:pt idx="518">
                  <c:v>1.00213</c:v>
                </c:pt>
                <c:pt idx="519">
                  <c:v>1.00044</c:v>
                </c:pt>
                <c:pt idx="520">
                  <c:v>1.0006299999999999</c:v>
                </c:pt>
                <c:pt idx="521">
                  <c:v>0.99951199999999996</c:v>
                </c:pt>
                <c:pt idx="522">
                  <c:v>1.00092</c:v>
                </c:pt>
                <c:pt idx="523">
                  <c:v>0.99442799999999998</c:v>
                </c:pt>
                <c:pt idx="524">
                  <c:v>1.0015400000000001</c:v>
                </c:pt>
                <c:pt idx="525">
                  <c:v>1.0006900000000001</c:v>
                </c:pt>
                <c:pt idx="526">
                  <c:v>1.0022500000000001</c:v>
                </c:pt>
                <c:pt idx="527">
                  <c:v>1.0041100000000001</c:v>
                </c:pt>
                <c:pt idx="528">
                  <c:v>1.0009600000000001</c:v>
                </c:pt>
                <c:pt idx="529">
                  <c:v>1.0008600000000001</c:v>
                </c:pt>
                <c:pt idx="530">
                  <c:v>1.0023599999999999</c:v>
                </c:pt>
                <c:pt idx="531">
                  <c:v>1.0063500000000001</c:v>
                </c:pt>
                <c:pt idx="532">
                  <c:v>1.00125</c:v>
                </c:pt>
                <c:pt idx="533">
                  <c:v>1.00454</c:v>
                </c:pt>
                <c:pt idx="534">
                  <c:v>1.0012799999999999</c:v>
                </c:pt>
                <c:pt idx="535">
                  <c:v>1.00498</c:v>
                </c:pt>
                <c:pt idx="536">
                  <c:v>1.0042800000000001</c:v>
                </c:pt>
                <c:pt idx="537">
                  <c:v>1.0063599999999999</c:v>
                </c:pt>
                <c:pt idx="538">
                  <c:v>1.00091</c:v>
                </c:pt>
                <c:pt idx="539">
                  <c:v>1.0079499999999999</c:v>
                </c:pt>
                <c:pt idx="540">
                  <c:v>0.99951699999999999</c:v>
                </c:pt>
                <c:pt idx="541">
                  <c:v>0.99864200000000003</c:v>
                </c:pt>
                <c:pt idx="542">
                  <c:v>0.99783900000000003</c:v>
                </c:pt>
                <c:pt idx="543">
                  <c:v>0.99681299999999995</c:v>
                </c:pt>
                <c:pt idx="544">
                  <c:v>1.0035099999999999</c:v>
                </c:pt>
                <c:pt idx="545">
                  <c:v>1.00003</c:v>
                </c:pt>
                <c:pt idx="546">
                  <c:v>1.0006600000000001</c:v>
                </c:pt>
                <c:pt idx="547">
                  <c:v>0.99939500000000003</c:v>
                </c:pt>
                <c:pt idx="548">
                  <c:v>0.99780199999999997</c:v>
                </c:pt>
                <c:pt idx="549">
                  <c:v>0.99922699999999998</c:v>
                </c:pt>
                <c:pt idx="550">
                  <c:v>1.0009999999999999</c:v>
                </c:pt>
                <c:pt idx="551">
                  <c:v>1.0017799999999999</c:v>
                </c:pt>
                <c:pt idx="552">
                  <c:v>0.99897599999999998</c:v>
                </c:pt>
                <c:pt idx="553">
                  <c:v>1.0003500000000001</c:v>
                </c:pt>
                <c:pt idx="554">
                  <c:v>1.0006999999999999</c:v>
                </c:pt>
                <c:pt idx="555">
                  <c:v>1.00539</c:v>
                </c:pt>
                <c:pt idx="556">
                  <c:v>1.0005200000000001</c:v>
                </c:pt>
                <c:pt idx="557">
                  <c:v>1.0028600000000001</c:v>
                </c:pt>
                <c:pt idx="558">
                  <c:v>0.99776100000000001</c:v>
                </c:pt>
                <c:pt idx="559">
                  <c:v>1.00122</c:v>
                </c:pt>
                <c:pt idx="560">
                  <c:v>1.00125</c:v>
                </c:pt>
                <c:pt idx="561">
                  <c:v>0.99754299999999996</c:v>
                </c:pt>
                <c:pt idx="562">
                  <c:v>1.00393</c:v>
                </c:pt>
                <c:pt idx="563">
                  <c:v>1.0004900000000001</c:v>
                </c:pt>
                <c:pt idx="564">
                  <c:v>1.0098499999999999</c:v>
                </c:pt>
                <c:pt idx="565">
                  <c:v>1.0015799999999999</c:v>
                </c:pt>
                <c:pt idx="566">
                  <c:v>1.00424</c:v>
                </c:pt>
                <c:pt idx="567">
                  <c:v>1.00169</c:v>
                </c:pt>
                <c:pt idx="568">
                  <c:v>1.0015400000000001</c:v>
                </c:pt>
                <c:pt idx="569">
                  <c:v>1.00095</c:v>
                </c:pt>
                <c:pt idx="570">
                  <c:v>0.99934699999999999</c:v>
                </c:pt>
                <c:pt idx="571">
                  <c:v>0.99850499999999998</c:v>
                </c:pt>
                <c:pt idx="572">
                  <c:v>0.99909499999999996</c:v>
                </c:pt>
                <c:pt idx="573">
                  <c:v>1.0006600000000001</c:v>
                </c:pt>
                <c:pt idx="574">
                  <c:v>0.99940899999999999</c:v>
                </c:pt>
                <c:pt idx="575">
                  <c:v>0.99950700000000003</c:v>
                </c:pt>
                <c:pt idx="576">
                  <c:v>0.99890999999999996</c:v>
                </c:pt>
                <c:pt idx="577">
                  <c:v>0.998919</c:v>
                </c:pt>
                <c:pt idx="578">
                  <c:v>0.99788699999999997</c:v>
                </c:pt>
                <c:pt idx="579">
                  <c:v>0.99711799999999995</c:v>
                </c:pt>
                <c:pt idx="580">
                  <c:v>0.99795100000000003</c:v>
                </c:pt>
                <c:pt idx="581">
                  <c:v>0.99879099999999998</c:v>
                </c:pt>
                <c:pt idx="582">
                  <c:v>0.99650499999999997</c:v>
                </c:pt>
                <c:pt idx="583">
                  <c:v>0.99749600000000005</c:v>
                </c:pt>
                <c:pt idx="584">
                  <c:v>0.99984300000000004</c:v>
                </c:pt>
                <c:pt idx="585">
                  <c:v>1.00004</c:v>
                </c:pt>
                <c:pt idx="586">
                  <c:v>1.0010300000000001</c:v>
                </c:pt>
                <c:pt idx="587">
                  <c:v>0.99808799999999998</c:v>
                </c:pt>
                <c:pt idx="588">
                  <c:v>1.00221</c:v>
                </c:pt>
                <c:pt idx="589">
                  <c:v>1.00013</c:v>
                </c:pt>
                <c:pt idx="590">
                  <c:v>0.999139</c:v>
                </c:pt>
                <c:pt idx="591">
                  <c:v>0.99835200000000002</c:v>
                </c:pt>
                <c:pt idx="592">
                  <c:v>1.00265</c:v>
                </c:pt>
                <c:pt idx="593">
                  <c:v>1.00142</c:v>
                </c:pt>
                <c:pt idx="594">
                  <c:v>0.99907000000000001</c:v>
                </c:pt>
                <c:pt idx="595">
                  <c:v>1.00116</c:v>
                </c:pt>
                <c:pt idx="596">
                  <c:v>1.0012000000000001</c:v>
                </c:pt>
                <c:pt idx="597">
                  <c:v>1.0075000000000001</c:v>
                </c:pt>
                <c:pt idx="598">
                  <c:v>1.0042500000000001</c:v>
                </c:pt>
                <c:pt idx="599">
                  <c:v>1.00621</c:v>
                </c:pt>
                <c:pt idx="600">
                  <c:v>1.0031600000000001</c:v>
                </c:pt>
                <c:pt idx="601">
                  <c:v>1.00614</c:v>
                </c:pt>
                <c:pt idx="602">
                  <c:v>0.99919500000000006</c:v>
                </c:pt>
                <c:pt idx="603">
                  <c:v>1.0003200000000001</c:v>
                </c:pt>
                <c:pt idx="604">
                  <c:v>0.99885900000000005</c:v>
                </c:pt>
                <c:pt idx="605">
                  <c:v>0.99882099999999996</c:v>
                </c:pt>
                <c:pt idx="606">
                  <c:v>0.99919199999999997</c:v>
                </c:pt>
                <c:pt idx="607">
                  <c:v>1.0033300000000001</c:v>
                </c:pt>
                <c:pt idx="608">
                  <c:v>0.997193</c:v>
                </c:pt>
                <c:pt idx="609">
                  <c:v>0.99793500000000002</c:v>
                </c:pt>
                <c:pt idx="610">
                  <c:v>1.0005599999999999</c:v>
                </c:pt>
                <c:pt idx="611">
                  <c:v>1.0006200000000001</c:v>
                </c:pt>
                <c:pt idx="612">
                  <c:v>1.0051000000000001</c:v>
                </c:pt>
                <c:pt idx="613">
                  <c:v>1.0019800000000001</c:v>
                </c:pt>
                <c:pt idx="614">
                  <c:v>1.0029999999999999</c:v>
                </c:pt>
                <c:pt idx="615">
                  <c:v>1.0005299999999999</c:v>
                </c:pt>
                <c:pt idx="616">
                  <c:v>0.99882899999999997</c:v>
                </c:pt>
                <c:pt idx="617">
                  <c:v>1.0002200000000001</c:v>
                </c:pt>
                <c:pt idx="618">
                  <c:v>1.0028300000000001</c:v>
                </c:pt>
                <c:pt idx="619">
                  <c:v>1.0054799999999999</c:v>
                </c:pt>
                <c:pt idx="620">
                  <c:v>1.00424</c:v>
                </c:pt>
                <c:pt idx="621">
                  <c:v>1.00695</c:v>
                </c:pt>
                <c:pt idx="622">
                  <c:v>1.0039499999999999</c:v>
                </c:pt>
                <c:pt idx="623">
                  <c:v>1.00353</c:v>
                </c:pt>
                <c:pt idx="624">
                  <c:v>1.0007699999999999</c:v>
                </c:pt>
                <c:pt idx="625">
                  <c:v>1.00193</c:v>
                </c:pt>
                <c:pt idx="626">
                  <c:v>0.99821499999999996</c:v>
                </c:pt>
                <c:pt idx="627">
                  <c:v>1.0060800000000001</c:v>
                </c:pt>
                <c:pt idx="628">
                  <c:v>1.00179</c:v>
                </c:pt>
                <c:pt idx="629">
                  <c:v>0.99875000000000003</c:v>
                </c:pt>
                <c:pt idx="630">
                  <c:v>1.0006900000000001</c:v>
                </c:pt>
                <c:pt idx="631">
                  <c:v>1.00102</c:v>
                </c:pt>
                <c:pt idx="632">
                  <c:v>1.0005200000000001</c:v>
                </c:pt>
                <c:pt idx="633">
                  <c:v>1.0001</c:v>
                </c:pt>
                <c:pt idx="634">
                  <c:v>0.99353000000000002</c:v>
                </c:pt>
                <c:pt idx="635">
                  <c:v>1.00099</c:v>
                </c:pt>
                <c:pt idx="636">
                  <c:v>0.99800299999999997</c:v>
                </c:pt>
                <c:pt idx="637">
                  <c:v>0.99972700000000003</c:v>
                </c:pt>
                <c:pt idx="638">
                  <c:v>1.00068</c:v>
                </c:pt>
                <c:pt idx="639">
                  <c:v>1.0024900000000001</c:v>
                </c:pt>
                <c:pt idx="640">
                  <c:v>0.99918200000000001</c:v>
                </c:pt>
                <c:pt idx="641">
                  <c:v>0.99988999999999995</c:v>
                </c:pt>
                <c:pt idx="642">
                  <c:v>1.00044</c:v>
                </c:pt>
                <c:pt idx="643">
                  <c:v>0.99881799999999998</c:v>
                </c:pt>
                <c:pt idx="644">
                  <c:v>1.0040199999999999</c:v>
                </c:pt>
                <c:pt idx="645">
                  <c:v>1.0029699999999999</c:v>
                </c:pt>
                <c:pt idx="646">
                  <c:v>1.0029699999999999</c:v>
                </c:pt>
                <c:pt idx="647">
                  <c:v>0.99911700000000003</c:v>
                </c:pt>
                <c:pt idx="648">
                  <c:v>1.0003599999999999</c:v>
                </c:pt>
                <c:pt idx="649">
                  <c:v>1.0011099999999999</c:v>
                </c:pt>
                <c:pt idx="650">
                  <c:v>1.0001899999999999</c:v>
                </c:pt>
                <c:pt idx="651">
                  <c:v>0.99995000000000001</c:v>
                </c:pt>
                <c:pt idx="652">
                  <c:v>1.0011399999999999</c:v>
                </c:pt>
                <c:pt idx="653">
                  <c:v>1.0012700000000001</c:v>
                </c:pt>
                <c:pt idx="654">
                  <c:v>1.00325</c:v>
                </c:pt>
                <c:pt idx="655">
                  <c:v>1.0011000000000001</c:v>
                </c:pt>
                <c:pt idx="656">
                  <c:v>1.0022500000000001</c:v>
                </c:pt>
                <c:pt idx="657">
                  <c:v>1.0013399999999999</c:v>
                </c:pt>
                <c:pt idx="658">
                  <c:v>1.00051</c:v>
                </c:pt>
                <c:pt idx="659">
                  <c:v>1.0021199999999999</c:v>
                </c:pt>
                <c:pt idx="660">
                  <c:v>0.99723700000000004</c:v>
                </c:pt>
                <c:pt idx="661">
                  <c:v>0.99720200000000003</c:v>
                </c:pt>
                <c:pt idx="662">
                  <c:v>0.99628399999999995</c:v>
                </c:pt>
                <c:pt idx="663">
                  <c:v>0.99856100000000003</c:v>
                </c:pt>
                <c:pt idx="664">
                  <c:v>0.997973</c:v>
                </c:pt>
                <c:pt idx="665">
                  <c:v>0.99746400000000002</c:v>
                </c:pt>
                <c:pt idx="666">
                  <c:v>1.00349</c:v>
                </c:pt>
                <c:pt idx="667">
                  <c:v>0.998919</c:v>
                </c:pt>
                <c:pt idx="668">
                  <c:v>0.99801600000000001</c:v>
                </c:pt>
                <c:pt idx="669">
                  <c:v>0.99933499999999997</c:v>
                </c:pt>
                <c:pt idx="670">
                  <c:v>1.0041500000000001</c:v>
                </c:pt>
                <c:pt idx="671">
                  <c:v>0.999614</c:v>
                </c:pt>
                <c:pt idx="672">
                  <c:v>0.99180900000000005</c:v>
                </c:pt>
                <c:pt idx="673">
                  <c:v>1.0047600000000001</c:v>
                </c:pt>
                <c:pt idx="674">
                  <c:v>0.99784700000000004</c:v>
                </c:pt>
                <c:pt idx="675">
                  <c:v>0.99619599999999997</c:v>
                </c:pt>
                <c:pt idx="676">
                  <c:v>0.99901399999999996</c:v>
                </c:pt>
                <c:pt idx="677">
                  <c:v>0.99833799999999995</c:v>
                </c:pt>
                <c:pt idx="678">
                  <c:v>0.99718499999999999</c:v>
                </c:pt>
                <c:pt idx="679">
                  <c:v>0.99760899999999997</c:v>
                </c:pt>
                <c:pt idx="680">
                  <c:v>0.998556</c:v>
                </c:pt>
                <c:pt idx="681">
                  <c:v>0.99759200000000003</c:v>
                </c:pt>
                <c:pt idx="682">
                  <c:v>0.99860199999999999</c:v>
                </c:pt>
                <c:pt idx="683">
                  <c:v>0.99976600000000004</c:v>
                </c:pt>
                <c:pt idx="684">
                  <c:v>0.99889499999999998</c:v>
                </c:pt>
                <c:pt idx="685">
                  <c:v>0.99683100000000002</c:v>
                </c:pt>
                <c:pt idx="686">
                  <c:v>1.0002500000000001</c:v>
                </c:pt>
                <c:pt idx="687">
                  <c:v>0.99735600000000002</c:v>
                </c:pt>
                <c:pt idx="688">
                  <c:v>0.99755499999999997</c:v>
                </c:pt>
                <c:pt idx="689">
                  <c:v>0.99680899999999995</c:v>
                </c:pt>
                <c:pt idx="690">
                  <c:v>0.99964399999999998</c:v>
                </c:pt>
                <c:pt idx="691">
                  <c:v>1.00109</c:v>
                </c:pt>
                <c:pt idx="692">
                  <c:v>1.0025299999999999</c:v>
                </c:pt>
                <c:pt idx="693">
                  <c:v>1.0008300000000001</c:v>
                </c:pt>
                <c:pt idx="694">
                  <c:v>1.00037</c:v>
                </c:pt>
                <c:pt idx="695">
                  <c:v>1.00013</c:v>
                </c:pt>
                <c:pt idx="696">
                  <c:v>0.99980999999999998</c:v>
                </c:pt>
                <c:pt idx="697">
                  <c:v>1.0007699999999999</c:v>
                </c:pt>
                <c:pt idx="698">
                  <c:v>0.99894300000000003</c:v>
                </c:pt>
                <c:pt idx="699">
                  <c:v>0.99862300000000004</c:v>
                </c:pt>
                <c:pt idx="700">
                  <c:v>0.99920399999999998</c:v>
                </c:pt>
                <c:pt idx="701">
                  <c:v>1.0016099999999999</c:v>
                </c:pt>
                <c:pt idx="702">
                  <c:v>1.0034099999999999</c:v>
                </c:pt>
                <c:pt idx="703">
                  <c:v>0.99968599999999996</c:v>
                </c:pt>
                <c:pt idx="704">
                  <c:v>1.0091000000000001</c:v>
                </c:pt>
                <c:pt idx="705">
                  <c:v>0.99023499999999998</c:v>
                </c:pt>
                <c:pt idx="706">
                  <c:v>0.99898200000000004</c:v>
                </c:pt>
                <c:pt idx="707">
                  <c:v>0.99924400000000002</c:v>
                </c:pt>
                <c:pt idx="708">
                  <c:v>0.99683200000000005</c:v>
                </c:pt>
                <c:pt idx="709">
                  <c:v>0.98986700000000005</c:v>
                </c:pt>
                <c:pt idx="710">
                  <c:v>1.00308</c:v>
                </c:pt>
                <c:pt idx="711">
                  <c:v>1.00162</c:v>
                </c:pt>
                <c:pt idx="712">
                  <c:v>0.99855099999999997</c:v>
                </c:pt>
                <c:pt idx="713">
                  <c:v>1.0012799999999999</c:v>
                </c:pt>
                <c:pt idx="714">
                  <c:v>1.00275</c:v>
                </c:pt>
                <c:pt idx="715">
                  <c:v>0.99984300000000004</c:v>
                </c:pt>
                <c:pt idx="716">
                  <c:v>1.0023500000000001</c:v>
                </c:pt>
                <c:pt idx="717">
                  <c:v>1.0038400000000001</c:v>
                </c:pt>
                <c:pt idx="718">
                  <c:v>1.00519</c:v>
                </c:pt>
                <c:pt idx="719">
                  <c:v>1.00166</c:v>
                </c:pt>
                <c:pt idx="720">
                  <c:v>1.0059100000000001</c:v>
                </c:pt>
                <c:pt idx="721">
                  <c:v>1.00248</c:v>
                </c:pt>
                <c:pt idx="722">
                  <c:v>1.0004999999999999</c:v>
                </c:pt>
                <c:pt idx="723">
                  <c:v>0.99886399999999997</c:v>
                </c:pt>
                <c:pt idx="724">
                  <c:v>0.99761200000000005</c:v>
                </c:pt>
                <c:pt idx="725">
                  <c:v>1.0008699999999999</c:v>
                </c:pt>
                <c:pt idx="726">
                  <c:v>0.99973000000000001</c:v>
                </c:pt>
                <c:pt idx="727">
                  <c:v>1.0004200000000001</c:v>
                </c:pt>
                <c:pt idx="728">
                  <c:v>0.99890299999999999</c:v>
                </c:pt>
                <c:pt idx="729">
                  <c:v>1.0005200000000001</c:v>
                </c:pt>
                <c:pt idx="730">
                  <c:v>0.99956100000000003</c:v>
                </c:pt>
                <c:pt idx="731">
                  <c:v>1.00034</c:v>
                </c:pt>
                <c:pt idx="732">
                  <c:v>1.00284</c:v>
                </c:pt>
                <c:pt idx="733">
                  <c:v>1.0015700000000001</c:v>
                </c:pt>
                <c:pt idx="734">
                  <c:v>1.0040899999999999</c:v>
                </c:pt>
                <c:pt idx="735">
                  <c:v>1.0009699999999999</c:v>
                </c:pt>
                <c:pt idx="736">
                  <c:v>1.00061</c:v>
                </c:pt>
                <c:pt idx="737">
                  <c:v>1.00061</c:v>
                </c:pt>
                <c:pt idx="738">
                  <c:v>1.00519</c:v>
                </c:pt>
                <c:pt idx="739">
                  <c:v>1.0037</c:v>
                </c:pt>
                <c:pt idx="740">
                  <c:v>1.0021</c:v>
                </c:pt>
                <c:pt idx="741">
                  <c:v>1.0054099999999999</c:v>
                </c:pt>
                <c:pt idx="742">
                  <c:v>1.0007699999999999</c:v>
                </c:pt>
                <c:pt idx="743">
                  <c:v>1.0011000000000001</c:v>
                </c:pt>
                <c:pt idx="744">
                  <c:v>1.0000899999999999</c:v>
                </c:pt>
                <c:pt idx="745">
                  <c:v>0.999251</c:v>
                </c:pt>
                <c:pt idx="746">
                  <c:v>1.0037</c:v>
                </c:pt>
                <c:pt idx="747">
                  <c:v>1.0021100000000001</c:v>
                </c:pt>
                <c:pt idx="748">
                  <c:v>1.01891</c:v>
                </c:pt>
                <c:pt idx="749">
                  <c:v>1.0014000000000001</c:v>
                </c:pt>
                <c:pt idx="750">
                  <c:v>1.0100899999999999</c:v>
                </c:pt>
                <c:pt idx="751">
                  <c:v>0.99630799999999997</c:v>
                </c:pt>
                <c:pt idx="752">
                  <c:v>1.01013</c:v>
                </c:pt>
                <c:pt idx="753">
                  <c:v>1.0013099999999999</c:v>
                </c:pt>
                <c:pt idx="754">
                  <c:v>0.99074700000000004</c:v>
                </c:pt>
                <c:pt idx="755">
                  <c:v>0.98693900000000001</c:v>
                </c:pt>
                <c:pt idx="756">
                  <c:v>0.99027399999999999</c:v>
                </c:pt>
                <c:pt idx="757">
                  <c:v>0.98648599999999997</c:v>
                </c:pt>
                <c:pt idx="758">
                  <c:v>0.99531899999999995</c:v>
                </c:pt>
                <c:pt idx="759">
                  <c:v>0.98878999999999995</c:v>
                </c:pt>
                <c:pt idx="760">
                  <c:v>0.99332500000000001</c:v>
                </c:pt>
                <c:pt idx="761">
                  <c:v>1.00414</c:v>
                </c:pt>
                <c:pt idx="762">
                  <c:v>0.99959500000000001</c:v>
                </c:pt>
                <c:pt idx="763">
                  <c:v>0.99748400000000004</c:v>
                </c:pt>
                <c:pt idx="764">
                  <c:v>1.00505</c:v>
                </c:pt>
                <c:pt idx="765">
                  <c:v>1.0050399999999999</c:v>
                </c:pt>
                <c:pt idx="766">
                  <c:v>0.999861</c:v>
                </c:pt>
                <c:pt idx="767">
                  <c:v>1.0011099999999999</c:v>
                </c:pt>
                <c:pt idx="768">
                  <c:v>1.00454</c:v>
                </c:pt>
                <c:pt idx="769">
                  <c:v>1.02311</c:v>
                </c:pt>
                <c:pt idx="770">
                  <c:v>1.0145299999999999</c:v>
                </c:pt>
                <c:pt idx="771">
                  <c:v>1.0341499999999999</c:v>
                </c:pt>
                <c:pt idx="772">
                  <c:v>1.0066200000000001</c:v>
                </c:pt>
                <c:pt idx="773">
                  <c:v>1.0161199999999999</c:v>
                </c:pt>
                <c:pt idx="774">
                  <c:v>1.0020199999999999</c:v>
                </c:pt>
                <c:pt idx="775">
                  <c:v>1.0060800000000001</c:v>
                </c:pt>
                <c:pt idx="776">
                  <c:v>1.0017100000000001</c:v>
                </c:pt>
                <c:pt idx="777">
                  <c:v>1.0012799999999999</c:v>
                </c:pt>
                <c:pt idx="778">
                  <c:v>1.0059899999999999</c:v>
                </c:pt>
                <c:pt idx="779">
                  <c:v>1.00932</c:v>
                </c:pt>
                <c:pt idx="780">
                  <c:v>1.0015700000000001</c:v>
                </c:pt>
                <c:pt idx="781">
                  <c:v>1.0089900000000001</c:v>
                </c:pt>
                <c:pt idx="782">
                  <c:v>0.99863400000000002</c:v>
                </c:pt>
                <c:pt idx="783">
                  <c:v>1.0025299999999999</c:v>
                </c:pt>
                <c:pt idx="784">
                  <c:v>1.0134399999999999</c:v>
                </c:pt>
                <c:pt idx="785">
                  <c:v>1.0048999999999999</c:v>
                </c:pt>
                <c:pt idx="786">
                  <c:v>1.00728</c:v>
                </c:pt>
                <c:pt idx="787">
                  <c:v>1.0122599999999999</c:v>
                </c:pt>
                <c:pt idx="788">
                  <c:v>1.02135</c:v>
                </c:pt>
                <c:pt idx="789">
                  <c:v>1.0056400000000001</c:v>
                </c:pt>
                <c:pt idx="790">
                  <c:v>1.0065900000000001</c:v>
                </c:pt>
                <c:pt idx="791">
                  <c:v>1.00366</c:v>
                </c:pt>
                <c:pt idx="792">
                  <c:v>1.00407</c:v>
                </c:pt>
                <c:pt idx="793">
                  <c:v>1.0111300000000001</c:v>
                </c:pt>
                <c:pt idx="794">
                  <c:v>1.0230300000000001</c:v>
                </c:pt>
                <c:pt idx="795">
                  <c:v>1.0452600000000001</c:v>
                </c:pt>
                <c:pt idx="796">
                  <c:v>1.0179499999999999</c:v>
                </c:pt>
                <c:pt idx="797">
                  <c:v>1.0092099999999999</c:v>
                </c:pt>
                <c:pt idx="798">
                  <c:v>1.0001800000000001</c:v>
                </c:pt>
                <c:pt idx="799">
                  <c:v>1.01068</c:v>
                </c:pt>
                <c:pt idx="800">
                  <c:v>1.01302</c:v>
                </c:pt>
                <c:pt idx="801">
                  <c:v>1.0092399999999999</c:v>
                </c:pt>
                <c:pt idx="802">
                  <c:v>1.00742</c:v>
                </c:pt>
                <c:pt idx="803">
                  <c:v>1.0161</c:v>
                </c:pt>
                <c:pt idx="804">
                  <c:v>1.0081899999999999</c:v>
                </c:pt>
                <c:pt idx="805">
                  <c:v>1.0271600000000001</c:v>
                </c:pt>
                <c:pt idx="806">
                  <c:v>1.0778799999999999</c:v>
                </c:pt>
                <c:pt idx="807">
                  <c:v>1.0185599999999999</c:v>
                </c:pt>
                <c:pt idx="808">
                  <c:v>1.0177499999999999</c:v>
                </c:pt>
                <c:pt idx="809">
                  <c:v>1.0171300000000001</c:v>
                </c:pt>
                <c:pt idx="810">
                  <c:v>1.0176000000000001</c:v>
                </c:pt>
                <c:pt idx="811">
                  <c:v>1.03166</c:v>
                </c:pt>
                <c:pt idx="812">
                  <c:v>1.0099100000000001</c:v>
                </c:pt>
                <c:pt idx="813">
                  <c:v>1.00197</c:v>
                </c:pt>
                <c:pt idx="814">
                  <c:v>1.0036700000000001</c:v>
                </c:pt>
                <c:pt idx="815">
                  <c:v>1.0006600000000001</c:v>
                </c:pt>
                <c:pt idx="816">
                  <c:v>0.99965400000000004</c:v>
                </c:pt>
                <c:pt idx="817">
                  <c:v>1.0097799999999999</c:v>
                </c:pt>
                <c:pt idx="818">
                  <c:v>1.0081</c:v>
                </c:pt>
                <c:pt idx="819">
                  <c:v>0.99060599999999999</c:v>
                </c:pt>
                <c:pt idx="820">
                  <c:v>1.00014</c:v>
                </c:pt>
                <c:pt idx="821">
                  <c:v>1.00129</c:v>
                </c:pt>
                <c:pt idx="822">
                  <c:v>1.00868</c:v>
                </c:pt>
                <c:pt idx="823">
                  <c:v>1.0054099999999999</c:v>
                </c:pt>
                <c:pt idx="824">
                  <c:v>1.0023299999999999</c:v>
                </c:pt>
                <c:pt idx="825">
                  <c:v>0.99463100000000004</c:v>
                </c:pt>
                <c:pt idx="826">
                  <c:v>1.0001500000000001</c:v>
                </c:pt>
                <c:pt idx="827">
                  <c:v>0.99604700000000002</c:v>
                </c:pt>
                <c:pt idx="828">
                  <c:v>1.0019199999999999</c:v>
                </c:pt>
                <c:pt idx="829">
                  <c:v>1.00244</c:v>
                </c:pt>
                <c:pt idx="830">
                  <c:v>1.00231</c:v>
                </c:pt>
                <c:pt idx="831">
                  <c:v>1.00139</c:v>
                </c:pt>
                <c:pt idx="832">
                  <c:v>1.0021199999999999</c:v>
                </c:pt>
                <c:pt idx="833">
                  <c:v>1.00318</c:v>
                </c:pt>
                <c:pt idx="834">
                  <c:v>1.0068299999999999</c:v>
                </c:pt>
                <c:pt idx="835">
                  <c:v>1.00935</c:v>
                </c:pt>
                <c:pt idx="836">
                  <c:v>1.01247</c:v>
                </c:pt>
                <c:pt idx="837">
                  <c:v>1.0089900000000001</c:v>
                </c:pt>
                <c:pt idx="838">
                  <c:v>1.0060100000000001</c:v>
                </c:pt>
                <c:pt idx="839">
                  <c:v>1.0081800000000001</c:v>
                </c:pt>
                <c:pt idx="840">
                  <c:v>1.01196</c:v>
                </c:pt>
                <c:pt idx="841">
                  <c:v>1.00566</c:v>
                </c:pt>
                <c:pt idx="842">
                  <c:v>1.0033799999999999</c:v>
                </c:pt>
                <c:pt idx="843">
                  <c:v>0.99880000000000002</c:v>
                </c:pt>
                <c:pt idx="844">
                  <c:v>1.0020899999999999</c:v>
                </c:pt>
                <c:pt idx="845">
                  <c:v>1.0063200000000001</c:v>
                </c:pt>
                <c:pt idx="846">
                  <c:v>1.0009999999999999</c:v>
                </c:pt>
                <c:pt idx="847">
                  <c:v>1.0015499999999999</c:v>
                </c:pt>
                <c:pt idx="848">
                  <c:v>1.00071</c:v>
                </c:pt>
                <c:pt idx="849">
                  <c:v>1.00058</c:v>
                </c:pt>
                <c:pt idx="850">
                  <c:v>1.0011099999999999</c:v>
                </c:pt>
                <c:pt idx="851">
                  <c:v>1.00396</c:v>
                </c:pt>
                <c:pt idx="852">
                  <c:v>1.00007</c:v>
                </c:pt>
                <c:pt idx="853">
                  <c:v>0.99986799999999998</c:v>
                </c:pt>
                <c:pt idx="854">
                  <c:v>1.0022599999999999</c:v>
                </c:pt>
                <c:pt idx="855">
                  <c:v>1.00275</c:v>
                </c:pt>
                <c:pt idx="856">
                  <c:v>0.99653599999999998</c:v>
                </c:pt>
                <c:pt idx="857">
                  <c:v>1.00193</c:v>
                </c:pt>
                <c:pt idx="858">
                  <c:v>1.0009300000000001</c:v>
                </c:pt>
                <c:pt idx="859">
                  <c:v>1.00102</c:v>
                </c:pt>
                <c:pt idx="860">
                  <c:v>1.0006600000000001</c:v>
                </c:pt>
                <c:pt idx="861">
                  <c:v>1.00268</c:v>
                </c:pt>
                <c:pt idx="862">
                  <c:v>0.99933499999999997</c:v>
                </c:pt>
                <c:pt idx="863">
                  <c:v>0.99800999999999995</c:v>
                </c:pt>
                <c:pt idx="864">
                  <c:v>0.99924199999999996</c:v>
                </c:pt>
                <c:pt idx="865">
                  <c:v>0.99970899999999996</c:v>
                </c:pt>
                <c:pt idx="866">
                  <c:v>1.0000500000000001</c:v>
                </c:pt>
                <c:pt idx="867">
                  <c:v>0.99742299999999995</c:v>
                </c:pt>
                <c:pt idx="868">
                  <c:v>0.99862499999999998</c:v>
                </c:pt>
                <c:pt idx="869">
                  <c:v>0.99944100000000002</c:v>
                </c:pt>
                <c:pt idx="870">
                  <c:v>0.99978</c:v>
                </c:pt>
                <c:pt idx="871">
                  <c:v>0.99844200000000005</c:v>
                </c:pt>
                <c:pt idx="872">
                  <c:v>0.99931999999999999</c:v>
                </c:pt>
                <c:pt idx="873">
                  <c:v>1.00109</c:v>
                </c:pt>
                <c:pt idx="874">
                  <c:v>1.0003</c:v>
                </c:pt>
                <c:pt idx="875">
                  <c:v>1.00125</c:v>
                </c:pt>
                <c:pt idx="876">
                  <c:v>1.0001199999999999</c:v>
                </c:pt>
                <c:pt idx="877">
                  <c:v>1.0017</c:v>
                </c:pt>
                <c:pt idx="878">
                  <c:v>0.99992400000000004</c:v>
                </c:pt>
                <c:pt idx="879">
                  <c:v>0.99648800000000004</c:v>
                </c:pt>
                <c:pt idx="880">
                  <c:v>0.99986299999999995</c:v>
                </c:pt>
                <c:pt idx="881">
                  <c:v>1.00179</c:v>
                </c:pt>
                <c:pt idx="882">
                  <c:v>1.00064</c:v>
                </c:pt>
                <c:pt idx="883">
                  <c:v>1.0025900000000001</c:v>
                </c:pt>
                <c:pt idx="884">
                  <c:v>1.0013000000000001</c:v>
                </c:pt>
                <c:pt idx="885">
                  <c:v>1.0029300000000001</c:v>
                </c:pt>
                <c:pt idx="886">
                  <c:v>1.0020899999999999</c:v>
                </c:pt>
                <c:pt idx="887">
                  <c:v>1.0045900000000001</c:v>
                </c:pt>
                <c:pt idx="888">
                  <c:v>1.0047200000000001</c:v>
                </c:pt>
                <c:pt idx="889">
                  <c:v>1.00454</c:v>
                </c:pt>
                <c:pt idx="890">
                  <c:v>1.0018499999999999</c:v>
                </c:pt>
                <c:pt idx="891">
                  <c:v>1.00241</c:v>
                </c:pt>
                <c:pt idx="892">
                  <c:v>1.00657</c:v>
                </c:pt>
                <c:pt idx="893">
                  <c:v>1.0019899999999999</c:v>
                </c:pt>
                <c:pt idx="894">
                  <c:v>1.0053700000000001</c:v>
                </c:pt>
                <c:pt idx="895">
                  <c:v>1.0031300000000001</c:v>
                </c:pt>
                <c:pt idx="896">
                  <c:v>1.00254</c:v>
                </c:pt>
                <c:pt idx="897">
                  <c:v>1.00529</c:v>
                </c:pt>
                <c:pt idx="898">
                  <c:v>1.0010699999999999</c:v>
                </c:pt>
                <c:pt idx="899">
                  <c:v>1.00545</c:v>
                </c:pt>
                <c:pt idx="900">
                  <c:v>1.00125</c:v>
                </c:pt>
                <c:pt idx="901">
                  <c:v>1.0068900000000001</c:v>
                </c:pt>
                <c:pt idx="902">
                  <c:v>1.00135</c:v>
                </c:pt>
                <c:pt idx="903">
                  <c:v>1.00509</c:v>
                </c:pt>
                <c:pt idx="904">
                  <c:v>1.00423</c:v>
                </c:pt>
                <c:pt idx="905">
                  <c:v>1.0305500000000001</c:v>
                </c:pt>
                <c:pt idx="906">
                  <c:v>1.00223</c:v>
                </c:pt>
                <c:pt idx="907">
                  <c:v>1.0178799999999999</c:v>
                </c:pt>
                <c:pt idx="908">
                  <c:v>1.00437</c:v>
                </c:pt>
                <c:pt idx="909">
                  <c:v>1.00312</c:v>
                </c:pt>
                <c:pt idx="910">
                  <c:v>1.00074</c:v>
                </c:pt>
                <c:pt idx="911">
                  <c:v>1.00152</c:v>
                </c:pt>
                <c:pt idx="912">
                  <c:v>1.0010600000000001</c:v>
                </c:pt>
                <c:pt idx="913">
                  <c:v>1.0029399999999999</c:v>
                </c:pt>
                <c:pt idx="914">
                  <c:v>0.99893200000000004</c:v>
                </c:pt>
                <c:pt idx="915">
                  <c:v>1.0028600000000001</c:v>
                </c:pt>
                <c:pt idx="916">
                  <c:v>1.00492</c:v>
                </c:pt>
                <c:pt idx="917">
                  <c:v>1.0020100000000001</c:v>
                </c:pt>
                <c:pt idx="918">
                  <c:v>1.0065200000000001</c:v>
                </c:pt>
                <c:pt idx="919">
                  <c:v>0.99926300000000001</c:v>
                </c:pt>
                <c:pt idx="920">
                  <c:v>0.99662899999999999</c:v>
                </c:pt>
                <c:pt idx="921">
                  <c:v>1.00274</c:v>
                </c:pt>
                <c:pt idx="922">
                  <c:v>1.0133300000000001</c:v>
                </c:pt>
                <c:pt idx="923">
                  <c:v>1.0079499999999999</c:v>
                </c:pt>
                <c:pt idx="924">
                  <c:v>1.0012000000000001</c:v>
                </c:pt>
                <c:pt idx="925">
                  <c:v>1.00153</c:v>
                </c:pt>
                <c:pt idx="926">
                  <c:v>0.99816300000000002</c:v>
                </c:pt>
                <c:pt idx="927">
                  <c:v>0.99861599999999995</c:v>
                </c:pt>
                <c:pt idx="928">
                  <c:v>1.0011300000000001</c:v>
                </c:pt>
                <c:pt idx="929">
                  <c:v>1.0008900000000001</c:v>
                </c:pt>
                <c:pt idx="930">
                  <c:v>0.99299099999999996</c:v>
                </c:pt>
                <c:pt idx="931">
                  <c:v>1.0028600000000001</c:v>
                </c:pt>
                <c:pt idx="932">
                  <c:v>1.0015099999999999</c:v>
                </c:pt>
                <c:pt idx="933">
                  <c:v>0.99625399999999997</c:v>
                </c:pt>
                <c:pt idx="934">
                  <c:v>1.0010399999999999</c:v>
                </c:pt>
                <c:pt idx="935">
                  <c:v>0.99831400000000003</c:v>
                </c:pt>
                <c:pt idx="936">
                  <c:v>1.0043500000000001</c:v>
                </c:pt>
                <c:pt idx="937">
                  <c:v>0.96930400000000005</c:v>
                </c:pt>
                <c:pt idx="938">
                  <c:v>1.00143</c:v>
                </c:pt>
                <c:pt idx="939">
                  <c:v>0.99681900000000001</c:v>
                </c:pt>
                <c:pt idx="940">
                  <c:v>1.00092</c:v>
                </c:pt>
                <c:pt idx="941">
                  <c:v>0.99886799999999998</c:v>
                </c:pt>
                <c:pt idx="942">
                  <c:v>0.99661900000000003</c:v>
                </c:pt>
                <c:pt idx="943">
                  <c:v>1.0019400000000001</c:v>
                </c:pt>
                <c:pt idx="944">
                  <c:v>0.99727500000000002</c:v>
                </c:pt>
                <c:pt idx="945">
                  <c:v>0.99695500000000004</c:v>
                </c:pt>
                <c:pt idx="946">
                  <c:v>0.99980199999999997</c:v>
                </c:pt>
                <c:pt idx="947">
                  <c:v>0.99399700000000002</c:v>
                </c:pt>
                <c:pt idx="948">
                  <c:v>0.99776100000000001</c:v>
                </c:pt>
                <c:pt idx="949">
                  <c:v>0.99319999999999997</c:v>
                </c:pt>
                <c:pt idx="950">
                  <c:v>0.99720200000000003</c:v>
                </c:pt>
                <c:pt idx="951">
                  <c:v>0.98686600000000002</c:v>
                </c:pt>
                <c:pt idx="952">
                  <c:v>1.00309</c:v>
                </c:pt>
                <c:pt idx="953">
                  <c:v>0.99821599999999999</c:v>
                </c:pt>
                <c:pt idx="954">
                  <c:v>0.996888</c:v>
                </c:pt>
                <c:pt idx="955">
                  <c:v>0.99916099999999997</c:v>
                </c:pt>
                <c:pt idx="956">
                  <c:v>1.00197</c:v>
                </c:pt>
                <c:pt idx="957">
                  <c:v>1.0029999999999999</c:v>
                </c:pt>
                <c:pt idx="958">
                  <c:v>1.00383</c:v>
                </c:pt>
                <c:pt idx="959">
                  <c:v>0.99745600000000001</c:v>
                </c:pt>
                <c:pt idx="960">
                  <c:v>1.0122899999999999</c:v>
                </c:pt>
                <c:pt idx="961">
                  <c:v>1.0079499999999999</c:v>
                </c:pt>
                <c:pt idx="962">
                  <c:v>1.0099199999999999</c:v>
                </c:pt>
                <c:pt idx="963">
                  <c:v>0.99972499999999997</c:v>
                </c:pt>
                <c:pt idx="964">
                  <c:v>1.0079899999999999</c:v>
                </c:pt>
                <c:pt idx="965">
                  <c:v>1.0036</c:v>
                </c:pt>
                <c:pt idx="966">
                  <c:v>0.99646000000000001</c:v>
                </c:pt>
                <c:pt idx="967">
                  <c:v>0.99882800000000005</c:v>
                </c:pt>
                <c:pt idx="968">
                  <c:v>1.00075</c:v>
                </c:pt>
                <c:pt idx="969">
                  <c:v>1.0202599999999999</c:v>
                </c:pt>
                <c:pt idx="970">
                  <c:v>1.01997</c:v>
                </c:pt>
                <c:pt idx="971">
                  <c:v>1.00583</c:v>
                </c:pt>
                <c:pt idx="972">
                  <c:v>1.0178</c:v>
                </c:pt>
                <c:pt idx="973">
                  <c:v>1.01179</c:v>
                </c:pt>
                <c:pt idx="974">
                  <c:v>1.0071300000000001</c:v>
                </c:pt>
                <c:pt idx="975">
                  <c:v>1.0101</c:v>
                </c:pt>
                <c:pt idx="976">
                  <c:v>1.01315</c:v>
                </c:pt>
                <c:pt idx="977">
                  <c:v>1.0205</c:v>
                </c:pt>
                <c:pt idx="978">
                  <c:v>1.006</c:v>
                </c:pt>
                <c:pt idx="979">
                  <c:v>0.97290200000000004</c:v>
                </c:pt>
                <c:pt idx="980">
                  <c:v>0.98136100000000004</c:v>
                </c:pt>
                <c:pt idx="981">
                  <c:v>0.97527200000000003</c:v>
                </c:pt>
                <c:pt idx="982">
                  <c:v>0.98640600000000001</c:v>
                </c:pt>
                <c:pt idx="983">
                  <c:v>1.00282</c:v>
                </c:pt>
                <c:pt idx="984">
                  <c:v>0.98858400000000002</c:v>
                </c:pt>
                <c:pt idx="985">
                  <c:v>1.01562</c:v>
                </c:pt>
                <c:pt idx="986">
                  <c:v>1.0174300000000001</c:v>
                </c:pt>
                <c:pt idx="987">
                  <c:v>1.0251600000000001</c:v>
                </c:pt>
                <c:pt idx="988">
                  <c:v>1.0083899999999999</c:v>
                </c:pt>
                <c:pt idx="989">
                  <c:v>1.01776</c:v>
                </c:pt>
                <c:pt idx="990">
                  <c:v>1.00817</c:v>
                </c:pt>
                <c:pt idx="991">
                  <c:v>1.02437</c:v>
                </c:pt>
                <c:pt idx="992">
                  <c:v>1.0006699999999999</c:v>
                </c:pt>
                <c:pt idx="993">
                  <c:v>1.0047600000000001</c:v>
                </c:pt>
                <c:pt idx="994">
                  <c:v>1.00898</c:v>
                </c:pt>
                <c:pt idx="995">
                  <c:v>1.0048299999999999</c:v>
                </c:pt>
                <c:pt idx="996">
                  <c:v>1.0167999999999999</c:v>
                </c:pt>
                <c:pt idx="997">
                  <c:v>1.0116400000000001</c:v>
                </c:pt>
                <c:pt idx="998">
                  <c:v>1.02322</c:v>
                </c:pt>
                <c:pt idx="999">
                  <c:v>1.0238799999999999</c:v>
                </c:pt>
                <c:pt idx="1000">
                  <c:v>1.03057</c:v>
                </c:pt>
                <c:pt idx="1001">
                  <c:v>1.0362800000000001</c:v>
                </c:pt>
                <c:pt idx="1002">
                  <c:v>1.0095099999999999</c:v>
                </c:pt>
                <c:pt idx="1003">
                  <c:v>1.0216000000000001</c:v>
                </c:pt>
                <c:pt idx="1004">
                  <c:v>1.04244</c:v>
                </c:pt>
                <c:pt idx="1005">
                  <c:v>1.02369</c:v>
                </c:pt>
                <c:pt idx="1006">
                  <c:v>1.0362100000000001</c:v>
                </c:pt>
                <c:pt idx="1007">
                  <c:v>1.0366</c:v>
                </c:pt>
                <c:pt idx="1008">
                  <c:v>1.0168600000000001</c:v>
                </c:pt>
                <c:pt idx="1009">
                  <c:v>1.0063</c:v>
                </c:pt>
                <c:pt idx="1010">
                  <c:v>1.00786</c:v>
                </c:pt>
                <c:pt idx="1011">
                  <c:v>1.0000800000000001</c:v>
                </c:pt>
                <c:pt idx="1012">
                  <c:v>0.99343099999999995</c:v>
                </c:pt>
                <c:pt idx="1013">
                  <c:v>1.0012000000000001</c:v>
                </c:pt>
                <c:pt idx="1014">
                  <c:v>0.96714299999999997</c:v>
                </c:pt>
                <c:pt idx="1015">
                  <c:v>0.97042899999999999</c:v>
                </c:pt>
                <c:pt idx="1016">
                  <c:v>0.95859099999999997</c:v>
                </c:pt>
                <c:pt idx="1017">
                  <c:v>0.96729799999999999</c:v>
                </c:pt>
                <c:pt idx="1018">
                  <c:v>0.98110600000000003</c:v>
                </c:pt>
                <c:pt idx="1019">
                  <c:v>0.97364799999999996</c:v>
                </c:pt>
                <c:pt idx="1020">
                  <c:v>0.97606999999999999</c:v>
                </c:pt>
                <c:pt idx="1021">
                  <c:v>0.98372099999999996</c:v>
                </c:pt>
                <c:pt idx="1022">
                  <c:v>0.98199999999999998</c:v>
                </c:pt>
                <c:pt idx="1023">
                  <c:v>0.97048699999999999</c:v>
                </c:pt>
                <c:pt idx="1024">
                  <c:v>0.96726000000000001</c:v>
                </c:pt>
                <c:pt idx="1025">
                  <c:v>0.96899000000000002</c:v>
                </c:pt>
                <c:pt idx="1026">
                  <c:v>0.96861900000000001</c:v>
                </c:pt>
                <c:pt idx="1027">
                  <c:v>0.95560100000000003</c:v>
                </c:pt>
                <c:pt idx="1028">
                  <c:v>0.94593099999999997</c:v>
                </c:pt>
                <c:pt idx="1029">
                  <c:v>0.93335100000000004</c:v>
                </c:pt>
                <c:pt idx="1030">
                  <c:v>0.93260699999999996</c:v>
                </c:pt>
                <c:pt idx="1031">
                  <c:v>0.93587100000000001</c:v>
                </c:pt>
                <c:pt idx="1032">
                  <c:v>0.93685399999999996</c:v>
                </c:pt>
                <c:pt idx="1033">
                  <c:v>0.93719300000000005</c:v>
                </c:pt>
                <c:pt idx="1034">
                  <c:v>0.93454199999999998</c:v>
                </c:pt>
                <c:pt idx="1035">
                  <c:v>0.92435100000000003</c:v>
                </c:pt>
                <c:pt idx="1036">
                  <c:v>0.92105000000000004</c:v>
                </c:pt>
                <c:pt idx="1037">
                  <c:v>0.91359500000000005</c:v>
                </c:pt>
                <c:pt idx="1038">
                  <c:v>0.91788999999999998</c:v>
                </c:pt>
                <c:pt idx="1039">
                  <c:v>0.92133299999999996</c:v>
                </c:pt>
                <c:pt idx="1040">
                  <c:v>0.94092900000000002</c:v>
                </c:pt>
                <c:pt idx="1041">
                  <c:v>0.98416899999999996</c:v>
                </c:pt>
                <c:pt idx="1042">
                  <c:v>0.99827500000000002</c:v>
                </c:pt>
                <c:pt idx="1043">
                  <c:v>0.99952300000000005</c:v>
                </c:pt>
                <c:pt idx="1044">
                  <c:v>0.99961599999999995</c:v>
                </c:pt>
                <c:pt idx="1045">
                  <c:v>0.99928799999999995</c:v>
                </c:pt>
                <c:pt idx="1046">
                  <c:v>0.99945799999999996</c:v>
                </c:pt>
                <c:pt idx="1047">
                  <c:v>0.99993900000000002</c:v>
                </c:pt>
                <c:pt idx="1048">
                  <c:v>0.99898600000000004</c:v>
                </c:pt>
                <c:pt idx="1049">
                  <c:v>0.99961199999999995</c:v>
                </c:pt>
                <c:pt idx="1050">
                  <c:v>0.99956199999999995</c:v>
                </c:pt>
                <c:pt idx="1051">
                  <c:v>0.99984300000000004</c:v>
                </c:pt>
                <c:pt idx="1052">
                  <c:v>0.99993100000000001</c:v>
                </c:pt>
                <c:pt idx="1053">
                  <c:v>0.99995999999999996</c:v>
                </c:pt>
                <c:pt idx="1054">
                  <c:v>0.99971600000000005</c:v>
                </c:pt>
                <c:pt idx="1055">
                  <c:v>0.99987300000000001</c:v>
                </c:pt>
                <c:pt idx="1056">
                  <c:v>0.99993900000000002</c:v>
                </c:pt>
                <c:pt idx="1057">
                  <c:v>1.0001100000000001</c:v>
                </c:pt>
                <c:pt idx="1058">
                  <c:v>1.0000199999999999</c:v>
                </c:pt>
                <c:pt idx="1059">
                  <c:v>0.99975199999999997</c:v>
                </c:pt>
                <c:pt idx="1060">
                  <c:v>1.00095</c:v>
                </c:pt>
                <c:pt idx="1061">
                  <c:v>0.99958599999999997</c:v>
                </c:pt>
                <c:pt idx="1062">
                  <c:v>1</c:v>
                </c:pt>
                <c:pt idx="1063">
                  <c:v>0.99998600000000004</c:v>
                </c:pt>
                <c:pt idx="1064">
                  <c:v>0.99994700000000003</c:v>
                </c:pt>
                <c:pt idx="1065">
                  <c:v>1.0000100000000001</c:v>
                </c:pt>
                <c:pt idx="1066">
                  <c:v>1.0000100000000001</c:v>
                </c:pt>
                <c:pt idx="1067">
                  <c:v>1.0000100000000001</c:v>
                </c:pt>
                <c:pt idx="1068">
                  <c:v>0.99991600000000003</c:v>
                </c:pt>
                <c:pt idx="1069">
                  <c:v>0.99989600000000001</c:v>
                </c:pt>
                <c:pt idx="1070">
                  <c:v>1.00007</c:v>
                </c:pt>
                <c:pt idx="1071">
                  <c:v>1.00004</c:v>
                </c:pt>
                <c:pt idx="1072">
                  <c:v>1.00003</c:v>
                </c:pt>
                <c:pt idx="1073">
                  <c:v>1.00021</c:v>
                </c:pt>
                <c:pt idx="1074">
                  <c:v>1.0000500000000001</c:v>
                </c:pt>
                <c:pt idx="1075">
                  <c:v>1.00003</c:v>
                </c:pt>
                <c:pt idx="1076">
                  <c:v>1.00003</c:v>
                </c:pt>
                <c:pt idx="1077">
                  <c:v>1.00003</c:v>
                </c:pt>
                <c:pt idx="1078">
                  <c:v>1.0000100000000001</c:v>
                </c:pt>
                <c:pt idx="1079">
                  <c:v>1.0000199999999999</c:v>
                </c:pt>
                <c:pt idx="1080">
                  <c:v>1.00004</c:v>
                </c:pt>
                <c:pt idx="1081">
                  <c:v>1.0000800000000001</c:v>
                </c:pt>
                <c:pt idx="1082">
                  <c:v>1.00004</c:v>
                </c:pt>
                <c:pt idx="1083">
                  <c:v>0.99999000000000005</c:v>
                </c:pt>
                <c:pt idx="1084">
                  <c:v>0.99990599999999996</c:v>
                </c:pt>
                <c:pt idx="1085">
                  <c:v>1.0000100000000001</c:v>
                </c:pt>
                <c:pt idx="1086">
                  <c:v>1.0000199999999999</c:v>
                </c:pt>
                <c:pt idx="1087">
                  <c:v>1.0000599999999999</c:v>
                </c:pt>
                <c:pt idx="1088">
                  <c:v>1.0000100000000001</c:v>
                </c:pt>
                <c:pt idx="1089">
                  <c:v>1.0000100000000001</c:v>
                </c:pt>
                <c:pt idx="1090">
                  <c:v>1</c:v>
                </c:pt>
                <c:pt idx="1091">
                  <c:v>1</c:v>
                </c:pt>
                <c:pt idx="1092">
                  <c:v>0.99999800000000005</c:v>
                </c:pt>
                <c:pt idx="1093">
                  <c:v>0.99997000000000003</c:v>
                </c:pt>
                <c:pt idx="1094">
                  <c:v>1.00007</c:v>
                </c:pt>
                <c:pt idx="1095">
                  <c:v>1.0000100000000001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8E7-474A-BECD-2A81477B2390}"/>
            </c:ext>
          </c:extLst>
        </c:ser>
        <c:ser>
          <c:idx val="4"/>
          <c:order val="4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'DATA-CRYPTO'!$A$2:$A$1097</c:f>
              <c:numCache>
                <c:formatCode>m/d/yyyy</c:formatCode>
                <c:ptCount val="1096"/>
                <c:pt idx="0">
                  <c:v>43887</c:v>
                </c:pt>
                <c:pt idx="1">
                  <c:v>43886</c:v>
                </c:pt>
                <c:pt idx="2">
                  <c:v>43885</c:v>
                </c:pt>
                <c:pt idx="3">
                  <c:v>43884</c:v>
                </c:pt>
                <c:pt idx="4">
                  <c:v>43883</c:v>
                </c:pt>
                <c:pt idx="5">
                  <c:v>43882</c:v>
                </c:pt>
                <c:pt idx="6">
                  <c:v>43881</c:v>
                </c:pt>
                <c:pt idx="7">
                  <c:v>43880</c:v>
                </c:pt>
                <c:pt idx="8">
                  <c:v>43879</c:v>
                </c:pt>
                <c:pt idx="9">
                  <c:v>43878</c:v>
                </c:pt>
                <c:pt idx="10">
                  <c:v>43877</c:v>
                </c:pt>
                <c:pt idx="11">
                  <c:v>43876</c:v>
                </c:pt>
                <c:pt idx="12">
                  <c:v>43875</c:v>
                </c:pt>
                <c:pt idx="13">
                  <c:v>43874</c:v>
                </c:pt>
                <c:pt idx="14">
                  <c:v>43873</c:v>
                </c:pt>
                <c:pt idx="15">
                  <c:v>43872</c:v>
                </c:pt>
                <c:pt idx="16">
                  <c:v>43871</c:v>
                </c:pt>
                <c:pt idx="17">
                  <c:v>43870</c:v>
                </c:pt>
                <c:pt idx="18">
                  <c:v>43869</c:v>
                </c:pt>
                <c:pt idx="19">
                  <c:v>43868</c:v>
                </c:pt>
                <c:pt idx="20">
                  <c:v>43867</c:v>
                </c:pt>
                <c:pt idx="21">
                  <c:v>43866</c:v>
                </c:pt>
                <c:pt idx="22">
                  <c:v>43865</c:v>
                </c:pt>
                <c:pt idx="23">
                  <c:v>43864</c:v>
                </c:pt>
                <c:pt idx="24">
                  <c:v>43863</c:v>
                </c:pt>
                <c:pt idx="25">
                  <c:v>43862</c:v>
                </c:pt>
                <c:pt idx="26">
                  <c:v>43861</c:v>
                </c:pt>
                <c:pt idx="27">
                  <c:v>43860</c:v>
                </c:pt>
                <c:pt idx="28">
                  <c:v>43859</c:v>
                </c:pt>
                <c:pt idx="29">
                  <c:v>43858</c:v>
                </c:pt>
                <c:pt idx="30">
                  <c:v>43857</c:v>
                </c:pt>
                <c:pt idx="31">
                  <c:v>43856</c:v>
                </c:pt>
                <c:pt idx="32">
                  <c:v>43855</c:v>
                </c:pt>
                <c:pt idx="33">
                  <c:v>43854</c:v>
                </c:pt>
                <c:pt idx="34">
                  <c:v>43853</c:v>
                </c:pt>
                <c:pt idx="35">
                  <c:v>43852</c:v>
                </c:pt>
                <c:pt idx="36">
                  <c:v>43851</c:v>
                </c:pt>
                <c:pt idx="37">
                  <c:v>43850</c:v>
                </c:pt>
                <c:pt idx="38">
                  <c:v>43849</c:v>
                </c:pt>
                <c:pt idx="39">
                  <c:v>43848</c:v>
                </c:pt>
                <c:pt idx="40">
                  <c:v>43847</c:v>
                </c:pt>
                <c:pt idx="41">
                  <c:v>43846</c:v>
                </c:pt>
                <c:pt idx="42">
                  <c:v>43845</c:v>
                </c:pt>
                <c:pt idx="43">
                  <c:v>43844</c:v>
                </c:pt>
                <c:pt idx="44">
                  <c:v>43843</c:v>
                </c:pt>
                <c:pt idx="45">
                  <c:v>43842</c:v>
                </c:pt>
                <c:pt idx="46">
                  <c:v>43841</c:v>
                </c:pt>
                <c:pt idx="47">
                  <c:v>43840</c:v>
                </c:pt>
                <c:pt idx="48">
                  <c:v>43839</c:v>
                </c:pt>
                <c:pt idx="49">
                  <c:v>43838</c:v>
                </c:pt>
                <c:pt idx="50">
                  <c:v>43837</c:v>
                </c:pt>
                <c:pt idx="51">
                  <c:v>43836</c:v>
                </c:pt>
                <c:pt idx="52">
                  <c:v>43835</c:v>
                </c:pt>
                <c:pt idx="53">
                  <c:v>43834</c:v>
                </c:pt>
                <c:pt idx="54">
                  <c:v>43833</c:v>
                </c:pt>
                <c:pt idx="55">
                  <c:v>43832</c:v>
                </c:pt>
                <c:pt idx="56">
                  <c:v>43831</c:v>
                </c:pt>
                <c:pt idx="57">
                  <c:v>43830</c:v>
                </c:pt>
                <c:pt idx="58">
                  <c:v>43829</c:v>
                </c:pt>
                <c:pt idx="59">
                  <c:v>43828</c:v>
                </c:pt>
                <c:pt idx="60">
                  <c:v>43827</c:v>
                </c:pt>
                <c:pt idx="61">
                  <c:v>43826</c:v>
                </c:pt>
                <c:pt idx="62">
                  <c:v>43825</c:v>
                </c:pt>
                <c:pt idx="63">
                  <c:v>43824</c:v>
                </c:pt>
                <c:pt idx="64">
                  <c:v>43823</c:v>
                </c:pt>
                <c:pt idx="65">
                  <c:v>43822</c:v>
                </c:pt>
                <c:pt idx="66">
                  <c:v>43821</c:v>
                </c:pt>
                <c:pt idx="67">
                  <c:v>43820</c:v>
                </c:pt>
                <c:pt idx="68">
                  <c:v>43819</c:v>
                </c:pt>
                <c:pt idx="69">
                  <c:v>43818</c:v>
                </c:pt>
                <c:pt idx="70">
                  <c:v>43817</c:v>
                </c:pt>
                <c:pt idx="71">
                  <c:v>43816</c:v>
                </c:pt>
                <c:pt idx="72">
                  <c:v>43815</c:v>
                </c:pt>
                <c:pt idx="73">
                  <c:v>43814</c:v>
                </c:pt>
                <c:pt idx="74">
                  <c:v>43813</c:v>
                </c:pt>
                <c:pt idx="75">
                  <c:v>43812</c:v>
                </c:pt>
                <c:pt idx="76">
                  <c:v>43811</c:v>
                </c:pt>
                <c:pt idx="77">
                  <c:v>43810</c:v>
                </c:pt>
                <c:pt idx="78">
                  <c:v>43809</c:v>
                </c:pt>
                <c:pt idx="79">
                  <c:v>43808</c:v>
                </c:pt>
                <c:pt idx="80">
                  <c:v>43807</c:v>
                </c:pt>
                <c:pt idx="81">
                  <c:v>43806</c:v>
                </c:pt>
                <c:pt idx="82">
                  <c:v>43805</c:v>
                </c:pt>
                <c:pt idx="83">
                  <c:v>43804</c:v>
                </c:pt>
                <c:pt idx="84">
                  <c:v>43803</c:v>
                </c:pt>
                <c:pt idx="85">
                  <c:v>43802</c:v>
                </c:pt>
                <c:pt idx="86">
                  <c:v>43801</c:v>
                </c:pt>
                <c:pt idx="87">
                  <c:v>43800</c:v>
                </c:pt>
                <c:pt idx="88">
                  <c:v>43799</c:v>
                </c:pt>
                <c:pt idx="89">
                  <c:v>43798</c:v>
                </c:pt>
                <c:pt idx="90">
                  <c:v>43797</c:v>
                </c:pt>
                <c:pt idx="91">
                  <c:v>43796</c:v>
                </c:pt>
                <c:pt idx="92">
                  <c:v>43795</c:v>
                </c:pt>
                <c:pt idx="93">
                  <c:v>43794</c:v>
                </c:pt>
                <c:pt idx="94">
                  <c:v>43793</c:v>
                </c:pt>
                <c:pt idx="95">
                  <c:v>43792</c:v>
                </c:pt>
                <c:pt idx="96">
                  <c:v>43791</c:v>
                </c:pt>
                <c:pt idx="97">
                  <c:v>43790</c:v>
                </c:pt>
                <c:pt idx="98">
                  <c:v>43789</c:v>
                </c:pt>
                <c:pt idx="99">
                  <c:v>43788</c:v>
                </c:pt>
                <c:pt idx="100">
                  <c:v>43787</c:v>
                </c:pt>
                <c:pt idx="101">
                  <c:v>43786</c:v>
                </c:pt>
                <c:pt idx="102">
                  <c:v>43785</c:v>
                </c:pt>
                <c:pt idx="103">
                  <c:v>43784</c:v>
                </c:pt>
                <c:pt idx="104">
                  <c:v>43783</c:v>
                </c:pt>
                <c:pt idx="105">
                  <c:v>43782</c:v>
                </c:pt>
                <c:pt idx="106">
                  <c:v>43781</c:v>
                </c:pt>
                <c:pt idx="107">
                  <c:v>43780</c:v>
                </c:pt>
                <c:pt idx="108">
                  <c:v>43779</c:v>
                </c:pt>
                <c:pt idx="109">
                  <c:v>43778</c:v>
                </c:pt>
                <c:pt idx="110">
                  <c:v>43777</c:v>
                </c:pt>
                <c:pt idx="111">
                  <c:v>43776</c:v>
                </c:pt>
                <c:pt idx="112">
                  <c:v>43775</c:v>
                </c:pt>
                <c:pt idx="113">
                  <c:v>43774</c:v>
                </c:pt>
                <c:pt idx="114">
                  <c:v>43773</c:v>
                </c:pt>
                <c:pt idx="115">
                  <c:v>43772</c:v>
                </c:pt>
                <c:pt idx="116">
                  <c:v>43771</c:v>
                </c:pt>
                <c:pt idx="117">
                  <c:v>43770</c:v>
                </c:pt>
                <c:pt idx="118">
                  <c:v>43769</c:v>
                </c:pt>
                <c:pt idx="119">
                  <c:v>43768</c:v>
                </c:pt>
                <c:pt idx="120">
                  <c:v>43767</c:v>
                </c:pt>
                <c:pt idx="121">
                  <c:v>43766</c:v>
                </c:pt>
                <c:pt idx="122">
                  <c:v>43765</c:v>
                </c:pt>
                <c:pt idx="123">
                  <c:v>43764</c:v>
                </c:pt>
                <c:pt idx="124">
                  <c:v>43763</c:v>
                </c:pt>
                <c:pt idx="125">
                  <c:v>43762</c:v>
                </c:pt>
                <c:pt idx="126">
                  <c:v>43761</c:v>
                </c:pt>
                <c:pt idx="127">
                  <c:v>43760</c:v>
                </c:pt>
                <c:pt idx="128">
                  <c:v>43759</c:v>
                </c:pt>
                <c:pt idx="129">
                  <c:v>43758</c:v>
                </c:pt>
                <c:pt idx="130">
                  <c:v>43757</c:v>
                </c:pt>
                <c:pt idx="131">
                  <c:v>43756</c:v>
                </c:pt>
                <c:pt idx="132">
                  <c:v>43755</c:v>
                </c:pt>
                <c:pt idx="133">
                  <c:v>43754</c:v>
                </c:pt>
                <c:pt idx="134">
                  <c:v>43753</c:v>
                </c:pt>
                <c:pt idx="135">
                  <c:v>43752</c:v>
                </c:pt>
                <c:pt idx="136">
                  <c:v>43751</c:v>
                </c:pt>
                <c:pt idx="137">
                  <c:v>43750</c:v>
                </c:pt>
                <c:pt idx="138">
                  <c:v>43749</c:v>
                </c:pt>
                <c:pt idx="139">
                  <c:v>43748</c:v>
                </c:pt>
                <c:pt idx="140">
                  <c:v>43747</c:v>
                </c:pt>
                <c:pt idx="141">
                  <c:v>43746</c:v>
                </c:pt>
                <c:pt idx="142">
                  <c:v>43745</c:v>
                </c:pt>
                <c:pt idx="143">
                  <c:v>43744</c:v>
                </c:pt>
                <c:pt idx="144">
                  <c:v>43743</c:v>
                </c:pt>
                <c:pt idx="145">
                  <c:v>43742</c:v>
                </c:pt>
                <c:pt idx="146">
                  <c:v>43741</c:v>
                </c:pt>
                <c:pt idx="147">
                  <c:v>43740</c:v>
                </c:pt>
                <c:pt idx="148">
                  <c:v>43739</c:v>
                </c:pt>
                <c:pt idx="149">
                  <c:v>43738</c:v>
                </c:pt>
                <c:pt idx="150">
                  <c:v>43737</c:v>
                </c:pt>
                <c:pt idx="151">
                  <c:v>43736</c:v>
                </c:pt>
                <c:pt idx="152">
                  <c:v>43735</c:v>
                </c:pt>
                <c:pt idx="153">
                  <c:v>43734</c:v>
                </c:pt>
                <c:pt idx="154">
                  <c:v>43733</c:v>
                </c:pt>
                <c:pt idx="155">
                  <c:v>43732</c:v>
                </c:pt>
                <c:pt idx="156">
                  <c:v>43731</c:v>
                </c:pt>
                <c:pt idx="157">
                  <c:v>43730</c:v>
                </c:pt>
                <c:pt idx="158">
                  <c:v>43729</c:v>
                </c:pt>
                <c:pt idx="159">
                  <c:v>43728</c:v>
                </c:pt>
                <c:pt idx="160">
                  <c:v>43727</c:v>
                </c:pt>
                <c:pt idx="161">
                  <c:v>43726</c:v>
                </c:pt>
                <c:pt idx="162">
                  <c:v>43725</c:v>
                </c:pt>
                <c:pt idx="163">
                  <c:v>43724</c:v>
                </c:pt>
                <c:pt idx="164">
                  <c:v>43723</c:v>
                </c:pt>
                <c:pt idx="165">
                  <c:v>43722</c:v>
                </c:pt>
                <c:pt idx="166">
                  <c:v>43721</c:v>
                </c:pt>
                <c:pt idx="167">
                  <c:v>43720</c:v>
                </c:pt>
                <c:pt idx="168">
                  <c:v>43719</c:v>
                </c:pt>
                <c:pt idx="169">
                  <c:v>43718</c:v>
                </c:pt>
                <c:pt idx="170">
                  <c:v>43717</c:v>
                </c:pt>
                <c:pt idx="171">
                  <c:v>43716</c:v>
                </c:pt>
                <c:pt idx="172">
                  <c:v>43715</c:v>
                </c:pt>
                <c:pt idx="173">
                  <c:v>43714</c:v>
                </c:pt>
                <c:pt idx="174">
                  <c:v>43713</c:v>
                </c:pt>
                <c:pt idx="175">
                  <c:v>43712</c:v>
                </c:pt>
                <c:pt idx="176">
                  <c:v>43711</c:v>
                </c:pt>
                <c:pt idx="177">
                  <c:v>43710</c:v>
                </c:pt>
                <c:pt idx="178">
                  <c:v>43709</c:v>
                </c:pt>
                <c:pt idx="179">
                  <c:v>43708</c:v>
                </c:pt>
                <c:pt idx="180">
                  <c:v>43707</c:v>
                </c:pt>
                <c:pt idx="181">
                  <c:v>43706</c:v>
                </c:pt>
                <c:pt idx="182">
                  <c:v>43705</c:v>
                </c:pt>
                <c:pt idx="183">
                  <c:v>43704</c:v>
                </c:pt>
                <c:pt idx="184">
                  <c:v>43703</c:v>
                </c:pt>
                <c:pt idx="185">
                  <c:v>43702</c:v>
                </c:pt>
                <c:pt idx="186">
                  <c:v>43701</c:v>
                </c:pt>
                <c:pt idx="187">
                  <c:v>43700</c:v>
                </c:pt>
                <c:pt idx="188">
                  <c:v>43699</c:v>
                </c:pt>
                <c:pt idx="189">
                  <c:v>43698</c:v>
                </c:pt>
                <c:pt idx="190">
                  <c:v>43697</c:v>
                </c:pt>
                <c:pt idx="191">
                  <c:v>43696</c:v>
                </c:pt>
                <c:pt idx="192">
                  <c:v>43695</c:v>
                </c:pt>
                <c:pt idx="193">
                  <c:v>43694</c:v>
                </c:pt>
                <c:pt idx="194">
                  <c:v>43693</c:v>
                </c:pt>
                <c:pt idx="195">
                  <c:v>43692</c:v>
                </c:pt>
                <c:pt idx="196">
                  <c:v>43691</c:v>
                </c:pt>
                <c:pt idx="197">
                  <c:v>43690</c:v>
                </c:pt>
                <c:pt idx="198">
                  <c:v>43689</c:v>
                </c:pt>
                <c:pt idx="199">
                  <c:v>43688</c:v>
                </c:pt>
                <c:pt idx="200">
                  <c:v>43687</c:v>
                </c:pt>
                <c:pt idx="201">
                  <c:v>43686</c:v>
                </c:pt>
                <c:pt idx="202">
                  <c:v>43685</c:v>
                </c:pt>
                <c:pt idx="203">
                  <c:v>43684</c:v>
                </c:pt>
                <c:pt idx="204">
                  <c:v>43683</c:v>
                </c:pt>
                <c:pt idx="205">
                  <c:v>43682</c:v>
                </c:pt>
                <c:pt idx="206">
                  <c:v>43681</c:v>
                </c:pt>
                <c:pt idx="207">
                  <c:v>43680</c:v>
                </c:pt>
                <c:pt idx="208">
                  <c:v>43679</c:v>
                </c:pt>
                <c:pt idx="209">
                  <c:v>43678</c:v>
                </c:pt>
                <c:pt idx="210">
                  <c:v>43677</c:v>
                </c:pt>
                <c:pt idx="211">
                  <c:v>43676</c:v>
                </c:pt>
                <c:pt idx="212">
                  <c:v>43675</c:v>
                </c:pt>
                <c:pt idx="213">
                  <c:v>43674</c:v>
                </c:pt>
                <c:pt idx="214">
                  <c:v>43673</c:v>
                </c:pt>
                <c:pt idx="215">
                  <c:v>43672</c:v>
                </c:pt>
                <c:pt idx="216">
                  <c:v>43671</c:v>
                </c:pt>
                <c:pt idx="217">
                  <c:v>43670</c:v>
                </c:pt>
                <c:pt idx="218">
                  <c:v>43669</c:v>
                </c:pt>
                <c:pt idx="219">
                  <c:v>43668</c:v>
                </c:pt>
                <c:pt idx="220">
                  <c:v>43667</c:v>
                </c:pt>
                <c:pt idx="221">
                  <c:v>43666</c:v>
                </c:pt>
                <c:pt idx="222">
                  <c:v>43665</c:v>
                </c:pt>
                <c:pt idx="223">
                  <c:v>43664</c:v>
                </c:pt>
                <c:pt idx="224">
                  <c:v>43663</c:v>
                </c:pt>
                <c:pt idx="225">
                  <c:v>43662</c:v>
                </c:pt>
                <c:pt idx="226">
                  <c:v>43661</c:v>
                </c:pt>
                <c:pt idx="227">
                  <c:v>43660</c:v>
                </c:pt>
                <c:pt idx="228">
                  <c:v>43659</c:v>
                </c:pt>
                <c:pt idx="229">
                  <c:v>43658</c:v>
                </c:pt>
                <c:pt idx="230">
                  <c:v>43657</c:v>
                </c:pt>
                <c:pt idx="231">
                  <c:v>43656</c:v>
                </c:pt>
                <c:pt idx="232">
                  <c:v>43655</c:v>
                </c:pt>
                <c:pt idx="233">
                  <c:v>43654</c:v>
                </c:pt>
                <c:pt idx="234">
                  <c:v>43653</c:v>
                </c:pt>
                <c:pt idx="235">
                  <c:v>43652</c:v>
                </c:pt>
                <c:pt idx="236">
                  <c:v>43651</c:v>
                </c:pt>
                <c:pt idx="237">
                  <c:v>43650</c:v>
                </c:pt>
                <c:pt idx="238">
                  <c:v>43649</c:v>
                </c:pt>
                <c:pt idx="239">
                  <c:v>43648</c:v>
                </c:pt>
                <c:pt idx="240">
                  <c:v>43647</c:v>
                </c:pt>
                <c:pt idx="241">
                  <c:v>43646</c:v>
                </c:pt>
                <c:pt idx="242">
                  <c:v>43645</c:v>
                </c:pt>
                <c:pt idx="243">
                  <c:v>43644</c:v>
                </c:pt>
                <c:pt idx="244">
                  <c:v>43643</c:v>
                </c:pt>
                <c:pt idx="245">
                  <c:v>43642</c:v>
                </c:pt>
                <c:pt idx="246">
                  <c:v>43641</c:v>
                </c:pt>
                <c:pt idx="247">
                  <c:v>43640</c:v>
                </c:pt>
                <c:pt idx="248">
                  <c:v>43639</c:v>
                </c:pt>
                <c:pt idx="249">
                  <c:v>43638</c:v>
                </c:pt>
                <c:pt idx="250">
                  <c:v>43637</c:v>
                </c:pt>
                <c:pt idx="251">
                  <c:v>43636</c:v>
                </c:pt>
                <c:pt idx="252">
                  <c:v>43635</c:v>
                </c:pt>
                <c:pt idx="253">
                  <c:v>43634</c:v>
                </c:pt>
                <c:pt idx="254">
                  <c:v>43633</c:v>
                </c:pt>
                <c:pt idx="255">
                  <c:v>43632</c:v>
                </c:pt>
                <c:pt idx="256">
                  <c:v>43631</c:v>
                </c:pt>
                <c:pt idx="257">
                  <c:v>43630</c:v>
                </c:pt>
                <c:pt idx="258">
                  <c:v>43629</c:v>
                </c:pt>
                <c:pt idx="259">
                  <c:v>43628</c:v>
                </c:pt>
                <c:pt idx="260">
                  <c:v>43627</c:v>
                </c:pt>
                <c:pt idx="261">
                  <c:v>43626</c:v>
                </c:pt>
                <c:pt idx="262">
                  <c:v>43625</c:v>
                </c:pt>
                <c:pt idx="263">
                  <c:v>43624</c:v>
                </c:pt>
                <c:pt idx="264">
                  <c:v>43623</c:v>
                </c:pt>
                <c:pt idx="265">
                  <c:v>43622</c:v>
                </c:pt>
                <c:pt idx="266">
                  <c:v>43621</c:v>
                </c:pt>
                <c:pt idx="267">
                  <c:v>43620</c:v>
                </c:pt>
                <c:pt idx="268">
                  <c:v>43619</c:v>
                </c:pt>
                <c:pt idx="269">
                  <c:v>43618</c:v>
                </c:pt>
                <c:pt idx="270">
                  <c:v>43617</c:v>
                </c:pt>
                <c:pt idx="271">
                  <c:v>43616</c:v>
                </c:pt>
                <c:pt idx="272">
                  <c:v>43615</c:v>
                </c:pt>
                <c:pt idx="273">
                  <c:v>43614</c:v>
                </c:pt>
                <c:pt idx="274">
                  <c:v>43613</c:v>
                </c:pt>
                <c:pt idx="275">
                  <c:v>43612</c:v>
                </c:pt>
                <c:pt idx="276">
                  <c:v>43611</c:v>
                </c:pt>
                <c:pt idx="277">
                  <c:v>43610</c:v>
                </c:pt>
                <c:pt idx="278">
                  <c:v>43609</c:v>
                </c:pt>
                <c:pt idx="279">
                  <c:v>43608</c:v>
                </c:pt>
                <c:pt idx="280">
                  <c:v>43607</c:v>
                </c:pt>
                <c:pt idx="281">
                  <c:v>43606</c:v>
                </c:pt>
                <c:pt idx="282">
                  <c:v>43605</c:v>
                </c:pt>
                <c:pt idx="283">
                  <c:v>43604</c:v>
                </c:pt>
                <c:pt idx="284">
                  <c:v>43603</c:v>
                </c:pt>
                <c:pt idx="285">
                  <c:v>43602</c:v>
                </c:pt>
                <c:pt idx="286">
                  <c:v>43601</c:v>
                </c:pt>
                <c:pt idx="287">
                  <c:v>43600</c:v>
                </c:pt>
                <c:pt idx="288">
                  <c:v>43599</c:v>
                </c:pt>
                <c:pt idx="289">
                  <c:v>43598</c:v>
                </c:pt>
                <c:pt idx="290">
                  <c:v>43597</c:v>
                </c:pt>
                <c:pt idx="291">
                  <c:v>43596</c:v>
                </c:pt>
                <c:pt idx="292">
                  <c:v>43595</c:v>
                </c:pt>
                <c:pt idx="293">
                  <c:v>43594</c:v>
                </c:pt>
                <c:pt idx="294">
                  <c:v>43593</c:v>
                </c:pt>
                <c:pt idx="295">
                  <c:v>43592</c:v>
                </c:pt>
                <c:pt idx="296">
                  <c:v>43591</c:v>
                </c:pt>
                <c:pt idx="297">
                  <c:v>43590</c:v>
                </c:pt>
                <c:pt idx="298">
                  <c:v>43589</c:v>
                </c:pt>
                <c:pt idx="299">
                  <c:v>43588</c:v>
                </c:pt>
                <c:pt idx="300">
                  <c:v>43587</c:v>
                </c:pt>
                <c:pt idx="301">
                  <c:v>43586</c:v>
                </c:pt>
                <c:pt idx="302">
                  <c:v>43585</c:v>
                </c:pt>
                <c:pt idx="303">
                  <c:v>43584</c:v>
                </c:pt>
                <c:pt idx="304">
                  <c:v>43583</c:v>
                </c:pt>
                <c:pt idx="305">
                  <c:v>43582</c:v>
                </c:pt>
                <c:pt idx="306">
                  <c:v>43581</c:v>
                </c:pt>
                <c:pt idx="307">
                  <c:v>43580</c:v>
                </c:pt>
                <c:pt idx="308">
                  <c:v>43579</c:v>
                </c:pt>
                <c:pt idx="309">
                  <c:v>43578</c:v>
                </c:pt>
                <c:pt idx="310">
                  <c:v>43577</c:v>
                </c:pt>
                <c:pt idx="311">
                  <c:v>43576</c:v>
                </c:pt>
                <c:pt idx="312">
                  <c:v>43575</c:v>
                </c:pt>
                <c:pt idx="313">
                  <c:v>43574</c:v>
                </c:pt>
                <c:pt idx="314">
                  <c:v>43573</c:v>
                </c:pt>
                <c:pt idx="315">
                  <c:v>43572</c:v>
                </c:pt>
                <c:pt idx="316">
                  <c:v>43571</c:v>
                </c:pt>
                <c:pt idx="317">
                  <c:v>43570</c:v>
                </c:pt>
                <c:pt idx="318">
                  <c:v>43569</c:v>
                </c:pt>
                <c:pt idx="319">
                  <c:v>43568</c:v>
                </c:pt>
                <c:pt idx="320">
                  <c:v>43567</c:v>
                </c:pt>
                <c:pt idx="321">
                  <c:v>43566</c:v>
                </c:pt>
                <c:pt idx="322">
                  <c:v>43565</c:v>
                </c:pt>
                <c:pt idx="323">
                  <c:v>43564</c:v>
                </c:pt>
                <c:pt idx="324">
                  <c:v>43563</c:v>
                </c:pt>
                <c:pt idx="325">
                  <c:v>43562</c:v>
                </c:pt>
                <c:pt idx="326">
                  <c:v>43561</c:v>
                </c:pt>
                <c:pt idx="327">
                  <c:v>43560</c:v>
                </c:pt>
                <c:pt idx="328">
                  <c:v>43559</c:v>
                </c:pt>
                <c:pt idx="329">
                  <c:v>43558</c:v>
                </c:pt>
                <c:pt idx="330">
                  <c:v>43557</c:v>
                </c:pt>
                <c:pt idx="331">
                  <c:v>43556</c:v>
                </c:pt>
                <c:pt idx="332">
                  <c:v>43555</c:v>
                </c:pt>
                <c:pt idx="333">
                  <c:v>43554</c:v>
                </c:pt>
                <c:pt idx="334">
                  <c:v>43553</c:v>
                </c:pt>
                <c:pt idx="335">
                  <c:v>43552</c:v>
                </c:pt>
                <c:pt idx="336">
                  <c:v>43551</c:v>
                </c:pt>
                <c:pt idx="337">
                  <c:v>43550</c:v>
                </c:pt>
                <c:pt idx="338">
                  <c:v>43549</c:v>
                </c:pt>
                <c:pt idx="339">
                  <c:v>43548</c:v>
                </c:pt>
                <c:pt idx="340">
                  <c:v>43547</c:v>
                </c:pt>
                <c:pt idx="341">
                  <c:v>43546</c:v>
                </c:pt>
                <c:pt idx="342">
                  <c:v>43545</c:v>
                </c:pt>
                <c:pt idx="343">
                  <c:v>43544</c:v>
                </c:pt>
                <c:pt idx="344">
                  <c:v>43543</c:v>
                </c:pt>
                <c:pt idx="345">
                  <c:v>43542</c:v>
                </c:pt>
                <c:pt idx="346">
                  <c:v>43541</c:v>
                </c:pt>
                <c:pt idx="347">
                  <c:v>43540</c:v>
                </c:pt>
                <c:pt idx="348">
                  <c:v>43539</c:v>
                </c:pt>
                <c:pt idx="349">
                  <c:v>43538</c:v>
                </c:pt>
                <c:pt idx="350">
                  <c:v>43537</c:v>
                </c:pt>
                <c:pt idx="351">
                  <c:v>43536</c:v>
                </c:pt>
                <c:pt idx="352">
                  <c:v>43535</c:v>
                </c:pt>
                <c:pt idx="353">
                  <c:v>43534</c:v>
                </c:pt>
                <c:pt idx="354">
                  <c:v>43533</c:v>
                </c:pt>
                <c:pt idx="355">
                  <c:v>43532</c:v>
                </c:pt>
                <c:pt idx="356">
                  <c:v>43531</c:v>
                </c:pt>
                <c:pt idx="357">
                  <c:v>43530</c:v>
                </c:pt>
                <c:pt idx="358">
                  <c:v>43529</c:v>
                </c:pt>
                <c:pt idx="359">
                  <c:v>43528</c:v>
                </c:pt>
                <c:pt idx="360">
                  <c:v>43527</c:v>
                </c:pt>
                <c:pt idx="361">
                  <c:v>43526</c:v>
                </c:pt>
                <c:pt idx="362">
                  <c:v>43525</c:v>
                </c:pt>
                <c:pt idx="363">
                  <c:v>43524</c:v>
                </c:pt>
                <c:pt idx="364">
                  <c:v>43523</c:v>
                </c:pt>
                <c:pt idx="365">
                  <c:v>43522</c:v>
                </c:pt>
                <c:pt idx="366">
                  <c:v>43521</c:v>
                </c:pt>
                <c:pt idx="367">
                  <c:v>43520</c:v>
                </c:pt>
                <c:pt idx="368">
                  <c:v>43519</c:v>
                </c:pt>
                <c:pt idx="369">
                  <c:v>43518</c:v>
                </c:pt>
                <c:pt idx="370">
                  <c:v>43517</c:v>
                </c:pt>
                <c:pt idx="371">
                  <c:v>43516</c:v>
                </c:pt>
                <c:pt idx="372">
                  <c:v>43515</c:v>
                </c:pt>
                <c:pt idx="373">
                  <c:v>43514</c:v>
                </c:pt>
                <c:pt idx="374">
                  <c:v>43513</c:v>
                </c:pt>
                <c:pt idx="375">
                  <c:v>43512</c:v>
                </c:pt>
                <c:pt idx="376">
                  <c:v>43511</c:v>
                </c:pt>
                <c:pt idx="377">
                  <c:v>43510</c:v>
                </c:pt>
                <c:pt idx="378">
                  <c:v>43509</c:v>
                </c:pt>
                <c:pt idx="379">
                  <c:v>43508</c:v>
                </c:pt>
                <c:pt idx="380">
                  <c:v>43507</c:v>
                </c:pt>
                <c:pt idx="381">
                  <c:v>43506</c:v>
                </c:pt>
                <c:pt idx="382">
                  <c:v>43505</c:v>
                </c:pt>
                <c:pt idx="383">
                  <c:v>43504</c:v>
                </c:pt>
                <c:pt idx="384">
                  <c:v>43503</c:v>
                </c:pt>
                <c:pt idx="385">
                  <c:v>43502</c:v>
                </c:pt>
                <c:pt idx="386">
                  <c:v>43501</c:v>
                </c:pt>
                <c:pt idx="387">
                  <c:v>43500</c:v>
                </c:pt>
                <c:pt idx="388">
                  <c:v>43499</c:v>
                </c:pt>
                <c:pt idx="389">
                  <c:v>43498</c:v>
                </c:pt>
                <c:pt idx="390">
                  <c:v>43497</c:v>
                </c:pt>
                <c:pt idx="391">
                  <c:v>43496</c:v>
                </c:pt>
                <c:pt idx="392">
                  <c:v>43495</c:v>
                </c:pt>
                <c:pt idx="393">
                  <c:v>43494</c:v>
                </c:pt>
                <c:pt idx="394">
                  <c:v>43493</c:v>
                </c:pt>
                <c:pt idx="395">
                  <c:v>43492</c:v>
                </c:pt>
                <c:pt idx="396">
                  <c:v>43491</c:v>
                </c:pt>
                <c:pt idx="397">
                  <c:v>43490</c:v>
                </c:pt>
                <c:pt idx="398">
                  <c:v>43489</c:v>
                </c:pt>
                <c:pt idx="399">
                  <c:v>43488</c:v>
                </c:pt>
                <c:pt idx="400">
                  <c:v>43487</c:v>
                </c:pt>
                <c:pt idx="401">
                  <c:v>43486</c:v>
                </c:pt>
                <c:pt idx="402">
                  <c:v>43485</c:v>
                </c:pt>
                <c:pt idx="403">
                  <c:v>43484</c:v>
                </c:pt>
                <c:pt idx="404">
                  <c:v>43483</c:v>
                </c:pt>
                <c:pt idx="405">
                  <c:v>43482</c:v>
                </c:pt>
                <c:pt idx="406">
                  <c:v>43481</c:v>
                </c:pt>
                <c:pt idx="407">
                  <c:v>43480</c:v>
                </c:pt>
                <c:pt idx="408">
                  <c:v>43479</c:v>
                </c:pt>
                <c:pt idx="409">
                  <c:v>43478</c:v>
                </c:pt>
                <c:pt idx="410">
                  <c:v>43477</c:v>
                </c:pt>
                <c:pt idx="411">
                  <c:v>43476</c:v>
                </c:pt>
                <c:pt idx="412">
                  <c:v>43475</c:v>
                </c:pt>
                <c:pt idx="413">
                  <c:v>43474</c:v>
                </c:pt>
                <c:pt idx="414">
                  <c:v>43473</c:v>
                </c:pt>
                <c:pt idx="415">
                  <c:v>43472</c:v>
                </c:pt>
                <c:pt idx="416">
                  <c:v>43471</c:v>
                </c:pt>
                <c:pt idx="417">
                  <c:v>43470</c:v>
                </c:pt>
                <c:pt idx="418">
                  <c:v>43469</c:v>
                </c:pt>
                <c:pt idx="419">
                  <c:v>43468</c:v>
                </c:pt>
                <c:pt idx="420">
                  <c:v>43467</c:v>
                </c:pt>
                <c:pt idx="421">
                  <c:v>43466</c:v>
                </c:pt>
                <c:pt idx="422">
                  <c:v>43465</c:v>
                </c:pt>
                <c:pt idx="423">
                  <c:v>43464</c:v>
                </c:pt>
                <c:pt idx="424">
                  <c:v>43463</c:v>
                </c:pt>
                <c:pt idx="425">
                  <c:v>43462</c:v>
                </c:pt>
                <c:pt idx="426">
                  <c:v>43461</c:v>
                </c:pt>
                <c:pt idx="427">
                  <c:v>43460</c:v>
                </c:pt>
                <c:pt idx="428">
                  <c:v>43459</c:v>
                </c:pt>
                <c:pt idx="429">
                  <c:v>43458</c:v>
                </c:pt>
                <c:pt idx="430">
                  <c:v>43457</c:v>
                </c:pt>
                <c:pt idx="431">
                  <c:v>43456</c:v>
                </c:pt>
                <c:pt idx="432">
                  <c:v>43455</c:v>
                </c:pt>
                <c:pt idx="433">
                  <c:v>43454</c:v>
                </c:pt>
                <c:pt idx="434">
                  <c:v>43453</c:v>
                </c:pt>
                <c:pt idx="435">
                  <c:v>43452</c:v>
                </c:pt>
                <c:pt idx="436">
                  <c:v>43451</c:v>
                </c:pt>
                <c:pt idx="437">
                  <c:v>43450</c:v>
                </c:pt>
                <c:pt idx="438">
                  <c:v>43449</c:v>
                </c:pt>
                <c:pt idx="439">
                  <c:v>43448</c:v>
                </c:pt>
                <c:pt idx="440">
                  <c:v>43447</c:v>
                </c:pt>
                <c:pt idx="441">
                  <c:v>43446</c:v>
                </c:pt>
                <c:pt idx="442">
                  <c:v>43445</c:v>
                </c:pt>
                <c:pt idx="443">
                  <c:v>43444</c:v>
                </c:pt>
                <c:pt idx="444">
                  <c:v>43443</c:v>
                </c:pt>
                <c:pt idx="445">
                  <c:v>43442</c:v>
                </c:pt>
                <c:pt idx="446">
                  <c:v>43441</c:v>
                </c:pt>
                <c:pt idx="447">
                  <c:v>43440</c:v>
                </c:pt>
                <c:pt idx="448">
                  <c:v>43439</c:v>
                </c:pt>
                <c:pt idx="449">
                  <c:v>43438</c:v>
                </c:pt>
                <c:pt idx="450">
                  <c:v>43437</c:v>
                </c:pt>
                <c:pt idx="451">
                  <c:v>43436</c:v>
                </c:pt>
                <c:pt idx="452">
                  <c:v>43435</c:v>
                </c:pt>
                <c:pt idx="453">
                  <c:v>43434</c:v>
                </c:pt>
                <c:pt idx="454">
                  <c:v>43433</c:v>
                </c:pt>
                <c:pt idx="455">
                  <c:v>43432</c:v>
                </c:pt>
                <c:pt idx="456">
                  <c:v>43431</c:v>
                </c:pt>
                <c:pt idx="457">
                  <c:v>43430</c:v>
                </c:pt>
                <c:pt idx="458">
                  <c:v>43429</c:v>
                </c:pt>
                <c:pt idx="459">
                  <c:v>43428</c:v>
                </c:pt>
                <c:pt idx="460">
                  <c:v>43427</c:v>
                </c:pt>
                <c:pt idx="461">
                  <c:v>43426</c:v>
                </c:pt>
                <c:pt idx="462">
                  <c:v>43425</c:v>
                </c:pt>
                <c:pt idx="463">
                  <c:v>43424</c:v>
                </c:pt>
                <c:pt idx="464">
                  <c:v>43423</c:v>
                </c:pt>
                <c:pt idx="465">
                  <c:v>43422</c:v>
                </c:pt>
                <c:pt idx="466">
                  <c:v>43421</c:v>
                </c:pt>
                <c:pt idx="467">
                  <c:v>43420</c:v>
                </c:pt>
                <c:pt idx="468">
                  <c:v>43419</c:v>
                </c:pt>
                <c:pt idx="469">
                  <c:v>43418</c:v>
                </c:pt>
                <c:pt idx="470">
                  <c:v>43417</c:v>
                </c:pt>
                <c:pt idx="471">
                  <c:v>43416</c:v>
                </c:pt>
                <c:pt idx="472">
                  <c:v>43415</c:v>
                </c:pt>
                <c:pt idx="473">
                  <c:v>43414</c:v>
                </c:pt>
                <c:pt idx="474">
                  <c:v>43413</c:v>
                </c:pt>
                <c:pt idx="475">
                  <c:v>43412</c:v>
                </c:pt>
                <c:pt idx="476">
                  <c:v>43411</c:v>
                </c:pt>
                <c:pt idx="477">
                  <c:v>43410</c:v>
                </c:pt>
                <c:pt idx="478">
                  <c:v>43409</c:v>
                </c:pt>
                <c:pt idx="479">
                  <c:v>43408</c:v>
                </c:pt>
                <c:pt idx="480">
                  <c:v>43407</c:v>
                </c:pt>
                <c:pt idx="481">
                  <c:v>43406</c:v>
                </c:pt>
                <c:pt idx="482">
                  <c:v>43405</c:v>
                </c:pt>
                <c:pt idx="483">
                  <c:v>43404</c:v>
                </c:pt>
                <c:pt idx="484">
                  <c:v>43403</c:v>
                </c:pt>
                <c:pt idx="485">
                  <c:v>43402</c:v>
                </c:pt>
                <c:pt idx="486">
                  <c:v>43401</c:v>
                </c:pt>
                <c:pt idx="487">
                  <c:v>43400</c:v>
                </c:pt>
                <c:pt idx="488">
                  <c:v>43399</c:v>
                </c:pt>
                <c:pt idx="489">
                  <c:v>43398</c:v>
                </c:pt>
                <c:pt idx="490">
                  <c:v>43397</c:v>
                </c:pt>
                <c:pt idx="491">
                  <c:v>43396</c:v>
                </c:pt>
                <c:pt idx="492">
                  <c:v>43395</c:v>
                </c:pt>
                <c:pt idx="493">
                  <c:v>43394</c:v>
                </c:pt>
                <c:pt idx="494">
                  <c:v>43393</c:v>
                </c:pt>
                <c:pt idx="495">
                  <c:v>43392</c:v>
                </c:pt>
                <c:pt idx="496">
                  <c:v>43391</c:v>
                </c:pt>
                <c:pt idx="497">
                  <c:v>43390</c:v>
                </c:pt>
                <c:pt idx="498">
                  <c:v>43389</c:v>
                </c:pt>
                <c:pt idx="499">
                  <c:v>43388</c:v>
                </c:pt>
                <c:pt idx="500">
                  <c:v>43387</c:v>
                </c:pt>
                <c:pt idx="501">
                  <c:v>43386</c:v>
                </c:pt>
                <c:pt idx="502">
                  <c:v>43385</c:v>
                </c:pt>
                <c:pt idx="503">
                  <c:v>43384</c:v>
                </c:pt>
                <c:pt idx="504">
                  <c:v>43383</c:v>
                </c:pt>
                <c:pt idx="505">
                  <c:v>43382</c:v>
                </c:pt>
                <c:pt idx="506">
                  <c:v>43381</c:v>
                </c:pt>
                <c:pt idx="507">
                  <c:v>43380</c:v>
                </c:pt>
                <c:pt idx="508">
                  <c:v>43379</c:v>
                </c:pt>
                <c:pt idx="509">
                  <c:v>43378</c:v>
                </c:pt>
                <c:pt idx="510">
                  <c:v>43377</c:v>
                </c:pt>
                <c:pt idx="511">
                  <c:v>43376</c:v>
                </c:pt>
                <c:pt idx="512">
                  <c:v>43375</c:v>
                </c:pt>
                <c:pt idx="513">
                  <c:v>43374</c:v>
                </c:pt>
                <c:pt idx="514">
                  <c:v>43373</c:v>
                </c:pt>
                <c:pt idx="515">
                  <c:v>43372</c:v>
                </c:pt>
                <c:pt idx="516">
                  <c:v>43371</c:v>
                </c:pt>
                <c:pt idx="517">
                  <c:v>43370</c:v>
                </c:pt>
                <c:pt idx="518">
                  <c:v>43369</c:v>
                </c:pt>
                <c:pt idx="519">
                  <c:v>43368</c:v>
                </c:pt>
                <c:pt idx="520">
                  <c:v>43367</c:v>
                </c:pt>
                <c:pt idx="521">
                  <c:v>43366</c:v>
                </c:pt>
                <c:pt idx="522">
                  <c:v>43365</c:v>
                </c:pt>
                <c:pt idx="523">
                  <c:v>43364</c:v>
                </c:pt>
                <c:pt idx="524">
                  <c:v>43363</c:v>
                </c:pt>
                <c:pt idx="525">
                  <c:v>43362</c:v>
                </c:pt>
                <c:pt idx="526">
                  <c:v>43361</c:v>
                </c:pt>
                <c:pt idx="527">
                  <c:v>43360</c:v>
                </c:pt>
                <c:pt idx="528">
                  <c:v>43359</c:v>
                </c:pt>
                <c:pt idx="529">
                  <c:v>43358</c:v>
                </c:pt>
                <c:pt idx="530">
                  <c:v>43357</c:v>
                </c:pt>
                <c:pt idx="531">
                  <c:v>43356</c:v>
                </c:pt>
                <c:pt idx="532">
                  <c:v>43355</c:v>
                </c:pt>
                <c:pt idx="533">
                  <c:v>43354</c:v>
                </c:pt>
                <c:pt idx="534">
                  <c:v>43353</c:v>
                </c:pt>
                <c:pt idx="535">
                  <c:v>43352</c:v>
                </c:pt>
                <c:pt idx="536">
                  <c:v>43351</c:v>
                </c:pt>
                <c:pt idx="537">
                  <c:v>43350</c:v>
                </c:pt>
                <c:pt idx="538">
                  <c:v>43349</c:v>
                </c:pt>
                <c:pt idx="539">
                  <c:v>43348</c:v>
                </c:pt>
                <c:pt idx="540">
                  <c:v>43347</c:v>
                </c:pt>
                <c:pt idx="541">
                  <c:v>43346</c:v>
                </c:pt>
                <c:pt idx="542">
                  <c:v>43345</c:v>
                </c:pt>
                <c:pt idx="543">
                  <c:v>43344</c:v>
                </c:pt>
                <c:pt idx="544">
                  <c:v>43343</c:v>
                </c:pt>
                <c:pt idx="545">
                  <c:v>43342</c:v>
                </c:pt>
                <c:pt idx="546">
                  <c:v>43341</c:v>
                </c:pt>
                <c:pt idx="547">
                  <c:v>43340</c:v>
                </c:pt>
                <c:pt idx="548">
                  <c:v>43339</c:v>
                </c:pt>
                <c:pt idx="549">
                  <c:v>43338</c:v>
                </c:pt>
                <c:pt idx="550">
                  <c:v>43337</c:v>
                </c:pt>
                <c:pt idx="551">
                  <c:v>43336</c:v>
                </c:pt>
                <c:pt idx="552">
                  <c:v>43335</c:v>
                </c:pt>
                <c:pt idx="553">
                  <c:v>43334</c:v>
                </c:pt>
                <c:pt idx="554">
                  <c:v>43333</c:v>
                </c:pt>
                <c:pt idx="555">
                  <c:v>43332</c:v>
                </c:pt>
                <c:pt idx="556">
                  <c:v>43331</c:v>
                </c:pt>
                <c:pt idx="557">
                  <c:v>43330</c:v>
                </c:pt>
                <c:pt idx="558">
                  <c:v>43329</c:v>
                </c:pt>
                <c:pt idx="559">
                  <c:v>43328</c:v>
                </c:pt>
                <c:pt idx="560">
                  <c:v>43327</c:v>
                </c:pt>
                <c:pt idx="561">
                  <c:v>43326</c:v>
                </c:pt>
                <c:pt idx="562">
                  <c:v>43325</c:v>
                </c:pt>
                <c:pt idx="563">
                  <c:v>43324</c:v>
                </c:pt>
                <c:pt idx="564">
                  <c:v>43323</c:v>
                </c:pt>
                <c:pt idx="565">
                  <c:v>43322</c:v>
                </c:pt>
                <c:pt idx="566">
                  <c:v>43321</c:v>
                </c:pt>
                <c:pt idx="567">
                  <c:v>43320</c:v>
                </c:pt>
                <c:pt idx="568">
                  <c:v>43319</c:v>
                </c:pt>
                <c:pt idx="569">
                  <c:v>43318</c:v>
                </c:pt>
                <c:pt idx="570">
                  <c:v>43317</c:v>
                </c:pt>
                <c:pt idx="571">
                  <c:v>43316</c:v>
                </c:pt>
                <c:pt idx="572">
                  <c:v>43315</c:v>
                </c:pt>
                <c:pt idx="573">
                  <c:v>43314</c:v>
                </c:pt>
                <c:pt idx="574">
                  <c:v>43313</c:v>
                </c:pt>
                <c:pt idx="575">
                  <c:v>43312</c:v>
                </c:pt>
                <c:pt idx="576">
                  <c:v>43311</c:v>
                </c:pt>
                <c:pt idx="577">
                  <c:v>43310</c:v>
                </c:pt>
                <c:pt idx="578">
                  <c:v>43309</c:v>
                </c:pt>
                <c:pt idx="579">
                  <c:v>43308</c:v>
                </c:pt>
                <c:pt idx="580">
                  <c:v>43307</c:v>
                </c:pt>
                <c:pt idx="581">
                  <c:v>43306</c:v>
                </c:pt>
                <c:pt idx="582">
                  <c:v>43305</c:v>
                </c:pt>
                <c:pt idx="583">
                  <c:v>43304</c:v>
                </c:pt>
                <c:pt idx="584">
                  <c:v>43303</c:v>
                </c:pt>
                <c:pt idx="585">
                  <c:v>43302</c:v>
                </c:pt>
                <c:pt idx="586">
                  <c:v>43301</c:v>
                </c:pt>
                <c:pt idx="587">
                  <c:v>43300</c:v>
                </c:pt>
                <c:pt idx="588">
                  <c:v>43299</c:v>
                </c:pt>
                <c:pt idx="589">
                  <c:v>43298</c:v>
                </c:pt>
                <c:pt idx="590">
                  <c:v>43297</c:v>
                </c:pt>
                <c:pt idx="591">
                  <c:v>43296</c:v>
                </c:pt>
                <c:pt idx="592">
                  <c:v>43295</c:v>
                </c:pt>
                <c:pt idx="593">
                  <c:v>43294</c:v>
                </c:pt>
                <c:pt idx="594">
                  <c:v>43293</c:v>
                </c:pt>
                <c:pt idx="595">
                  <c:v>43292</c:v>
                </c:pt>
                <c:pt idx="596">
                  <c:v>43291</c:v>
                </c:pt>
                <c:pt idx="597">
                  <c:v>43290</c:v>
                </c:pt>
                <c:pt idx="598">
                  <c:v>43289</c:v>
                </c:pt>
                <c:pt idx="599">
                  <c:v>43288</c:v>
                </c:pt>
                <c:pt idx="600">
                  <c:v>43287</c:v>
                </c:pt>
                <c:pt idx="601">
                  <c:v>43286</c:v>
                </c:pt>
                <c:pt idx="602">
                  <c:v>43285</c:v>
                </c:pt>
                <c:pt idx="603">
                  <c:v>43284</c:v>
                </c:pt>
                <c:pt idx="604">
                  <c:v>43283</c:v>
                </c:pt>
                <c:pt idx="605">
                  <c:v>43282</c:v>
                </c:pt>
                <c:pt idx="606">
                  <c:v>43281</c:v>
                </c:pt>
                <c:pt idx="607">
                  <c:v>43280</c:v>
                </c:pt>
                <c:pt idx="608">
                  <c:v>43279</c:v>
                </c:pt>
                <c:pt idx="609">
                  <c:v>43278</c:v>
                </c:pt>
                <c:pt idx="610">
                  <c:v>43277</c:v>
                </c:pt>
                <c:pt idx="611">
                  <c:v>43276</c:v>
                </c:pt>
                <c:pt idx="612">
                  <c:v>43275</c:v>
                </c:pt>
                <c:pt idx="613">
                  <c:v>43274</c:v>
                </c:pt>
                <c:pt idx="614">
                  <c:v>43273</c:v>
                </c:pt>
                <c:pt idx="615">
                  <c:v>43272</c:v>
                </c:pt>
                <c:pt idx="616">
                  <c:v>43271</c:v>
                </c:pt>
                <c:pt idx="617">
                  <c:v>43270</c:v>
                </c:pt>
                <c:pt idx="618">
                  <c:v>43269</c:v>
                </c:pt>
                <c:pt idx="619">
                  <c:v>43268</c:v>
                </c:pt>
                <c:pt idx="620">
                  <c:v>43267</c:v>
                </c:pt>
                <c:pt idx="621">
                  <c:v>43266</c:v>
                </c:pt>
                <c:pt idx="622">
                  <c:v>43265</c:v>
                </c:pt>
                <c:pt idx="623">
                  <c:v>43264</c:v>
                </c:pt>
                <c:pt idx="624">
                  <c:v>43263</c:v>
                </c:pt>
                <c:pt idx="625">
                  <c:v>43262</c:v>
                </c:pt>
                <c:pt idx="626">
                  <c:v>43261</c:v>
                </c:pt>
                <c:pt idx="627">
                  <c:v>43260</c:v>
                </c:pt>
                <c:pt idx="628">
                  <c:v>43259</c:v>
                </c:pt>
                <c:pt idx="629">
                  <c:v>43258</c:v>
                </c:pt>
                <c:pt idx="630">
                  <c:v>43257</c:v>
                </c:pt>
                <c:pt idx="631">
                  <c:v>43256</c:v>
                </c:pt>
                <c:pt idx="632">
                  <c:v>43255</c:v>
                </c:pt>
                <c:pt idx="633">
                  <c:v>43254</c:v>
                </c:pt>
                <c:pt idx="634">
                  <c:v>43253</c:v>
                </c:pt>
                <c:pt idx="635">
                  <c:v>43252</c:v>
                </c:pt>
                <c:pt idx="636">
                  <c:v>43251</c:v>
                </c:pt>
                <c:pt idx="637">
                  <c:v>43250</c:v>
                </c:pt>
                <c:pt idx="638">
                  <c:v>43249</c:v>
                </c:pt>
                <c:pt idx="639">
                  <c:v>43248</c:v>
                </c:pt>
                <c:pt idx="640">
                  <c:v>43247</c:v>
                </c:pt>
                <c:pt idx="641">
                  <c:v>43246</c:v>
                </c:pt>
                <c:pt idx="642">
                  <c:v>43245</c:v>
                </c:pt>
                <c:pt idx="643">
                  <c:v>43244</c:v>
                </c:pt>
                <c:pt idx="644">
                  <c:v>43243</c:v>
                </c:pt>
                <c:pt idx="645">
                  <c:v>43242</c:v>
                </c:pt>
                <c:pt idx="646">
                  <c:v>43241</c:v>
                </c:pt>
                <c:pt idx="647">
                  <c:v>43240</c:v>
                </c:pt>
                <c:pt idx="648">
                  <c:v>43239</c:v>
                </c:pt>
                <c:pt idx="649">
                  <c:v>43238</c:v>
                </c:pt>
                <c:pt idx="650">
                  <c:v>43237</c:v>
                </c:pt>
                <c:pt idx="651">
                  <c:v>43236</c:v>
                </c:pt>
                <c:pt idx="652">
                  <c:v>43235</c:v>
                </c:pt>
                <c:pt idx="653">
                  <c:v>43234</c:v>
                </c:pt>
                <c:pt idx="654">
                  <c:v>43233</c:v>
                </c:pt>
                <c:pt idx="655">
                  <c:v>43232</c:v>
                </c:pt>
                <c:pt idx="656">
                  <c:v>43231</c:v>
                </c:pt>
                <c:pt idx="657">
                  <c:v>43230</c:v>
                </c:pt>
                <c:pt idx="658">
                  <c:v>43229</c:v>
                </c:pt>
                <c:pt idx="659">
                  <c:v>43228</c:v>
                </c:pt>
                <c:pt idx="660">
                  <c:v>43227</c:v>
                </c:pt>
                <c:pt idx="661">
                  <c:v>43226</c:v>
                </c:pt>
                <c:pt idx="662">
                  <c:v>43225</c:v>
                </c:pt>
                <c:pt idx="663">
                  <c:v>43224</c:v>
                </c:pt>
                <c:pt idx="664">
                  <c:v>43223</c:v>
                </c:pt>
                <c:pt idx="665">
                  <c:v>43222</c:v>
                </c:pt>
                <c:pt idx="666">
                  <c:v>43221</c:v>
                </c:pt>
                <c:pt idx="667">
                  <c:v>43220</c:v>
                </c:pt>
                <c:pt idx="668">
                  <c:v>43219</c:v>
                </c:pt>
                <c:pt idx="669">
                  <c:v>43218</c:v>
                </c:pt>
                <c:pt idx="670">
                  <c:v>43217</c:v>
                </c:pt>
                <c:pt idx="671">
                  <c:v>43216</c:v>
                </c:pt>
                <c:pt idx="672">
                  <c:v>43215</c:v>
                </c:pt>
                <c:pt idx="673">
                  <c:v>43214</c:v>
                </c:pt>
                <c:pt idx="674">
                  <c:v>43213</c:v>
                </c:pt>
                <c:pt idx="675">
                  <c:v>43212</c:v>
                </c:pt>
                <c:pt idx="676">
                  <c:v>43211</c:v>
                </c:pt>
                <c:pt idx="677">
                  <c:v>43210</c:v>
                </c:pt>
                <c:pt idx="678">
                  <c:v>43209</c:v>
                </c:pt>
                <c:pt idx="679">
                  <c:v>43208</c:v>
                </c:pt>
                <c:pt idx="680">
                  <c:v>43207</c:v>
                </c:pt>
                <c:pt idx="681">
                  <c:v>43206</c:v>
                </c:pt>
                <c:pt idx="682">
                  <c:v>43205</c:v>
                </c:pt>
                <c:pt idx="683">
                  <c:v>43204</c:v>
                </c:pt>
                <c:pt idx="684">
                  <c:v>43203</c:v>
                </c:pt>
                <c:pt idx="685">
                  <c:v>43202</c:v>
                </c:pt>
                <c:pt idx="686">
                  <c:v>43201</c:v>
                </c:pt>
                <c:pt idx="687">
                  <c:v>43200</c:v>
                </c:pt>
                <c:pt idx="688">
                  <c:v>43199</c:v>
                </c:pt>
                <c:pt idx="689">
                  <c:v>43198</c:v>
                </c:pt>
                <c:pt idx="690">
                  <c:v>43197</c:v>
                </c:pt>
                <c:pt idx="691">
                  <c:v>43196</c:v>
                </c:pt>
                <c:pt idx="692">
                  <c:v>43195</c:v>
                </c:pt>
                <c:pt idx="693">
                  <c:v>43194</c:v>
                </c:pt>
                <c:pt idx="694">
                  <c:v>43193</c:v>
                </c:pt>
                <c:pt idx="695">
                  <c:v>43192</c:v>
                </c:pt>
                <c:pt idx="696">
                  <c:v>43191</c:v>
                </c:pt>
                <c:pt idx="697">
                  <c:v>43190</c:v>
                </c:pt>
                <c:pt idx="698">
                  <c:v>43189</c:v>
                </c:pt>
                <c:pt idx="699">
                  <c:v>43188</c:v>
                </c:pt>
                <c:pt idx="700">
                  <c:v>43187</c:v>
                </c:pt>
                <c:pt idx="701">
                  <c:v>43186</c:v>
                </c:pt>
                <c:pt idx="702">
                  <c:v>43185</c:v>
                </c:pt>
                <c:pt idx="703">
                  <c:v>43184</c:v>
                </c:pt>
                <c:pt idx="704">
                  <c:v>43183</c:v>
                </c:pt>
                <c:pt idx="705">
                  <c:v>43182</c:v>
                </c:pt>
                <c:pt idx="706">
                  <c:v>43181</c:v>
                </c:pt>
                <c:pt idx="707">
                  <c:v>43180</c:v>
                </c:pt>
                <c:pt idx="708">
                  <c:v>43179</c:v>
                </c:pt>
                <c:pt idx="709">
                  <c:v>43178</c:v>
                </c:pt>
                <c:pt idx="710">
                  <c:v>43177</c:v>
                </c:pt>
                <c:pt idx="711">
                  <c:v>43176</c:v>
                </c:pt>
                <c:pt idx="712">
                  <c:v>43175</c:v>
                </c:pt>
                <c:pt idx="713">
                  <c:v>43174</c:v>
                </c:pt>
                <c:pt idx="714">
                  <c:v>43173</c:v>
                </c:pt>
                <c:pt idx="715">
                  <c:v>43172</c:v>
                </c:pt>
                <c:pt idx="716">
                  <c:v>43171</c:v>
                </c:pt>
                <c:pt idx="717">
                  <c:v>43170</c:v>
                </c:pt>
                <c:pt idx="718">
                  <c:v>43169</c:v>
                </c:pt>
                <c:pt idx="719">
                  <c:v>43168</c:v>
                </c:pt>
                <c:pt idx="720">
                  <c:v>43167</c:v>
                </c:pt>
                <c:pt idx="721">
                  <c:v>43166</c:v>
                </c:pt>
                <c:pt idx="722">
                  <c:v>43165</c:v>
                </c:pt>
                <c:pt idx="723">
                  <c:v>43164</c:v>
                </c:pt>
                <c:pt idx="724">
                  <c:v>43163</c:v>
                </c:pt>
                <c:pt idx="725">
                  <c:v>43162</c:v>
                </c:pt>
                <c:pt idx="726">
                  <c:v>43161</c:v>
                </c:pt>
                <c:pt idx="727">
                  <c:v>43160</c:v>
                </c:pt>
                <c:pt idx="728">
                  <c:v>43159</c:v>
                </c:pt>
                <c:pt idx="729">
                  <c:v>43158</c:v>
                </c:pt>
                <c:pt idx="730">
                  <c:v>43157</c:v>
                </c:pt>
                <c:pt idx="731">
                  <c:v>43156</c:v>
                </c:pt>
                <c:pt idx="732">
                  <c:v>43155</c:v>
                </c:pt>
                <c:pt idx="733">
                  <c:v>43154</c:v>
                </c:pt>
                <c:pt idx="734">
                  <c:v>43153</c:v>
                </c:pt>
                <c:pt idx="735">
                  <c:v>43152</c:v>
                </c:pt>
                <c:pt idx="736">
                  <c:v>43151</c:v>
                </c:pt>
                <c:pt idx="737">
                  <c:v>43150</c:v>
                </c:pt>
                <c:pt idx="738">
                  <c:v>43149</c:v>
                </c:pt>
                <c:pt idx="739">
                  <c:v>43148</c:v>
                </c:pt>
                <c:pt idx="740">
                  <c:v>43147</c:v>
                </c:pt>
                <c:pt idx="741">
                  <c:v>43146</c:v>
                </c:pt>
                <c:pt idx="742">
                  <c:v>43145</c:v>
                </c:pt>
                <c:pt idx="743">
                  <c:v>43144</c:v>
                </c:pt>
                <c:pt idx="744">
                  <c:v>43143</c:v>
                </c:pt>
                <c:pt idx="745">
                  <c:v>43142</c:v>
                </c:pt>
                <c:pt idx="746">
                  <c:v>43141</c:v>
                </c:pt>
                <c:pt idx="747">
                  <c:v>43140</c:v>
                </c:pt>
                <c:pt idx="748">
                  <c:v>43139</c:v>
                </c:pt>
                <c:pt idx="749">
                  <c:v>43138</c:v>
                </c:pt>
                <c:pt idx="750">
                  <c:v>43137</c:v>
                </c:pt>
                <c:pt idx="751">
                  <c:v>43136</c:v>
                </c:pt>
                <c:pt idx="752">
                  <c:v>43135</c:v>
                </c:pt>
                <c:pt idx="753">
                  <c:v>43134</c:v>
                </c:pt>
                <c:pt idx="754">
                  <c:v>43133</c:v>
                </c:pt>
                <c:pt idx="755">
                  <c:v>43132</c:v>
                </c:pt>
                <c:pt idx="756">
                  <c:v>43131</c:v>
                </c:pt>
                <c:pt idx="757">
                  <c:v>43130</c:v>
                </c:pt>
                <c:pt idx="758">
                  <c:v>43129</c:v>
                </c:pt>
                <c:pt idx="759">
                  <c:v>43128</c:v>
                </c:pt>
                <c:pt idx="760">
                  <c:v>43127</c:v>
                </c:pt>
                <c:pt idx="761">
                  <c:v>43126</c:v>
                </c:pt>
                <c:pt idx="762">
                  <c:v>43125</c:v>
                </c:pt>
                <c:pt idx="763">
                  <c:v>43124</c:v>
                </c:pt>
                <c:pt idx="764">
                  <c:v>43123</c:v>
                </c:pt>
                <c:pt idx="765">
                  <c:v>43122</c:v>
                </c:pt>
                <c:pt idx="766">
                  <c:v>43121</c:v>
                </c:pt>
                <c:pt idx="767">
                  <c:v>43120</c:v>
                </c:pt>
                <c:pt idx="768">
                  <c:v>43119</c:v>
                </c:pt>
                <c:pt idx="769">
                  <c:v>43118</c:v>
                </c:pt>
                <c:pt idx="770">
                  <c:v>43117</c:v>
                </c:pt>
                <c:pt idx="771">
                  <c:v>43116</c:v>
                </c:pt>
                <c:pt idx="772">
                  <c:v>43115</c:v>
                </c:pt>
                <c:pt idx="773">
                  <c:v>43114</c:v>
                </c:pt>
                <c:pt idx="774">
                  <c:v>43113</c:v>
                </c:pt>
                <c:pt idx="775">
                  <c:v>43112</c:v>
                </c:pt>
                <c:pt idx="776">
                  <c:v>43111</c:v>
                </c:pt>
                <c:pt idx="777">
                  <c:v>43110</c:v>
                </c:pt>
                <c:pt idx="778">
                  <c:v>43109</c:v>
                </c:pt>
                <c:pt idx="779">
                  <c:v>43108</c:v>
                </c:pt>
                <c:pt idx="780">
                  <c:v>43107</c:v>
                </c:pt>
                <c:pt idx="781">
                  <c:v>43106</c:v>
                </c:pt>
                <c:pt idx="782">
                  <c:v>43105</c:v>
                </c:pt>
                <c:pt idx="783">
                  <c:v>43104</c:v>
                </c:pt>
                <c:pt idx="784">
                  <c:v>43103</c:v>
                </c:pt>
                <c:pt idx="785">
                  <c:v>43102</c:v>
                </c:pt>
                <c:pt idx="786">
                  <c:v>43101</c:v>
                </c:pt>
                <c:pt idx="787">
                  <c:v>43100</c:v>
                </c:pt>
                <c:pt idx="788">
                  <c:v>43099</c:v>
                </c:pt>
                <c:pt idx="789">
                  <c:v>43098</c:v>
                </c:pt>
                <c:pt idx="790">
                  <c:v>43097</c:v>
                </c:pt>
                <c:pt idx="791">
                  <c:v>43096</c:v>
                </c:pt>
                <c:pt idx="792">
                  <c:v>43095</c:v>
                </c:pt>
                <c:pt idx="793">
                  <c:v>43094</c:v>
                </c:pt>
                <c:pt idx="794">
                  <c:v>43093</c:v>
                </c:pt>
                <c:pt idx="795">
                  <c:v>43092</c:v>
                </c:pt>
                <c:pt idx="796">
                  <c:v>43091</c:v>
                </c:pt>
                <c:pt idx="797">
                  <c:v>43090</c:v>
                </c:pt>
                <c:pt idx="798">
                  <c:v>43089</c:v>
                </c:pt>
                <c:pt idx="799">
                  <c:v>43088</c:v>
                </c:pt>
                <c:pt idx="800">
                  <c:v>43087</c:v>
                </c:pt>
                <c:pt idx="801">
                  <c:v>43086</c:v>
                </c:pt>
                <c:pt idx="802">
                  <c:v>43085</c:v>
                </c:pt>
                <c:pt idx="803">
                  <c:v>43084</c:v>
                </c:pt>
                <c:pt idx="804">
                  <c:v>43083</c:v>
                </c:pt>
                <c:pt idx="805">
                  <c:v>43082</c:v>
                </c:pt>
                <c:pt idx="806">
                  <c:v>43081</c:v>
                </c:pt>
                <c:pt idx="807">
                  <c:v>43080</c:v>
                </c:pt>
                <c:pt idx="808">
                  <c:v>43079</c:v>
                </c:pt>
                <c:pt idx="809">
                  <c:v>43078</c:v>
                </c:pt>
                <c:pt idx="810">
                  <c:v>43077</c:v>
                </c:pt>
                <c:pt idx="811">
                  <c:v>43076</c:v>
                </c:pt>
                <c:pt idx="812">
                  <c:v>43075</c:v>
                </c:pt>
                <c:pt idx="813">
                  <c:v>43074</c:v>
                </c:pt>
                <c:pt idx="814">
                  <c:v>43073</c:v>
                </c:pt>
                <c:pt idx="815">
                  <c:v>43072</c:v>
                </c:pt>
                <c:pt idx="816">
                  <c:v>43071</c:v>
                </c:pt>
                <c:pt idx="817">
                  <c:v>43070</c:v>
                </c:pt>
                <c:pt idx="818">
                  <c:v>43069</c:v>
                </c:pt>
                <c:pt idx="819">
                  <c:v>43068</c:v>
                </c:pt>
                <c:pt idx="820">
                  <c:v>43067</c:v>
                </c:pt>
                <c:pt idx="821">
                  <c:v>43066</c:v>
                </c:pt>
                <c:pt idx="822">
                  <c:v>43065</c:v>
                </c:pt>
                <c:pt idx="823">
                  <c:v>43064</c:v>
                </c:pt>
                <c:pt idx="824">
                  <c:v>43063</c:v>
                </c:pt>
                <c:pt idx="825">
                  <c:v>43062</c:v>
                </c:pt>
                <c:pt idx="826">
                  <c:v>43061</c:v>
                </c:pt>
                <c:pt idx="827">
                  <c:v>43060</c:v>
                </c:pt>
                <c:pt idx="828">
                  <c:v>43059</c:v>
                </c:pt>
                <c:pt idx="829">
                  <c:v>43058</c:v>
                </c:pt>
                <c:pt idx="830">
                  <c:v>43057</c:v>
                </c:pt>
                <c:pt idx="831">
                  <c:v>43056</c:v>
                </c:pt>
                <c:pt idx="832">
                  <c:v>43055</c:v>
                </c:pt>
                <c:pt idx="833">
                  <c:v>43054</c:v>
                </c:pt>
                <c:pt idx="834">
                  <c:v>43053</c:v>
                </c:pt>
                <c:pt idx="835">
                  <c:v>43052</c:v>
                </c:pt>
                <c:pt idx="836">
                  <c:v>43051</c:v>
                </c:pt>
                <c:pt idx="837">
                  <c:v>43050</c:v>
                </c:pt>
                <c:pt idx="838">
                  <c:v>43049</c:v>
                </c:pt>
                <c:pt idx="839">
                  <c:v>43048</c:v>
                </c:pt>
                <c:pt idx="840">
                  <c:v>43047</c:v>
                </c:pt>
                <c:pt idx="841">
                  <c:v>43046</c:v>
                </c:pt>
                <c:pt idx="842">
                  <c:v>43045</c:v>
                </c:pt>
                <c:pt idx="843">
                  <c:v>43044</c:v>
                </c:pt>
                <c:pt idx="844">
                  <c:v>43043</c:v>
                </c:pt>
                <c:pt idx="845">
                  <c:v>43042</c:v>
                </c:pt>
                <c:pt idx="846">
                  <c:v>43041</c:v>
                </c:pt>
                <c:pt idx="847">
                  <c:v>43040</c:v>
                </c:pt>
                <c:pt idx="848">
                  <c:v>43039</c:v>
                </c:pt>
                <c:pt idx="849">
                  <c:v>43038</c:v>
                </c:pt>
                <c:pt idx="850">
                  <c:v>43037</c:v>
                </c:pt>
                <c:pt idx="851">
                  <c:v>43036</c:v>
                </c:pt>
                <c:pt idx="852">
                  <c:v>43035</c:v>
                </c:pt>
                <c:pt idx="853">
                  <c:v>43034</c:v>
                </c:pt>
                <c:pt idx="854">
                  <c:v>43033</c:v>
                </c:pt>
                <c:pt idx="855">
                  <c:v>43032</c:v>
                </c:pt>
                <c:pt idx="856">
                  <c:v>43031</c:v>
                </c:pt>
                <c:pt idx="857">
                  <c:v>43030</c:v>
                </c:pt>
                <c:pt idx="858">
                  <c:v>43029</c:v>
                </c:pt>
                <c:pt idx="859">
                  <c:v>43028</c:v>
                </c:pt>
                <c:pt idx="860">
                  <c:v>43027</c:v>
                </c:pt>
                <c:pt idx="861">
                  <c:v>43026</c:v>
                </c:pt>
                <c:pt idx="862">
                  <c:v>43025</c:v>
                </c:pt>
                <c:pt idx="863">
                  <c:v>43024</c:v>
                </c:pt>
                <c:pt idx="864">
                  <c:v>43023</c:v>
                </c:pt>
                <c:pt idx="865">
                  <c:v>43022</c:v>
                </c:pt>
                <c:pt idx="866">
                  <c:v>43021</c:v>
                </c:pt>
                <c:pt idx="867">
                  <c:v>43020</c:v>
                </c:pt>
                <c:pt idx="868">
                  <c:v>43019</c:v>
                </c:pt>
                <c:pt idx="869">
                  <c:v>43018</c:v>
                </c:pt>
                <c:pt idx="870">
                  <c:v>43017</c:v>
                </c:pt>
                <c:pt idx="871">
                  <c:v>43016</c:v>
                </c:pt>
                <c:pt idx="872">
                  <c:v>43015</c:v>
                </c:pt>
                <c:pt idx="873">
                  <c:v>43014</c:v>
                </c:pt>
                <c:pt idx="874">
                  <c:v>43013</c:v>
                </c:pt>
                <c:pt idx="875">
                  <c:v>43012</c:v>
                </c:pt>
                <c:pt idx="876">
                  <c:v>43011</c:v>
                </c:pt>
                <c:pt idx="877">
                  <c:v>43010</c:v>
                </c:pt>
                <c:pt idx="878">
                  <c:v>43009</c:v>
                </c:pt>
                <c:pt idx="879">
                  <c:v>43008</c:v>
                </c:pt>
                <c:pt idx="880">
                  <c:v>43007</c:v>
                </c:pt>
                <c:pt idx="881">
                  <c:v>43006</c:v>
                </c:pt>
                <c:pt idx="882">
                  <c:v>43005</c:v>
                </c:pt>
                <c:pt idx="883">
                  <c:v>43004</c:v>
                </c:pt>
                <c:pt idx="884">
                  <c:v>43003</c:v>
                </c:pt>
                <c:pt idx="885">
                  <c:v>43002</c:v>
                </c:pt>
                <c:pt idx="886">
                  <c:v>43001</c:v>
                </c:pt>
                <c:pt idx="887">
                  <c:v>43000</c:v>
                </c:pt>
                <c:pt idx="888">
                  <c:v>42999</c:v>
                </c:pt>
                <c:pt idx="889">
                  <c:v>42998</c:v>
                </c:pt>
                <c:pt idx="890">
                  <c:v>42997</c:v>
                </c:pt>
                <c:pt idx="891">
                  <c:v>42996</c:v>
                </c:pt>
                <c:pt idx="892">
                  <c:v>42995</c:v>
                </c:pt>
                <c:pt idx="893">
                  <c:v>42994</c:v>
                </c:pt>
                <c:pt idx="894">
                  <c:v>42993</c:v>
                </c:pt>
                <c:pt idx="895">
                  <c:v>42992</c:v>
                </c:pt>
                <c:pt idx="896">
                  <c:v>42991</c:v>
                </c:pt>
                <c:pt idx="897">
                  <c:v>42990</c:v>
                </c:pt>
                <c:pt idx="898">
                  <c:v>42989</c:v>
                </c:pt>
                <c:pt idx="899">
                  <c:v>42988</c:v>
                </c:pt>
                <c:pt idx="900">
                  <c:v>42987</c:v>
                </c:pt>
                <c:pt idx="901">
                  <c:v>42986</c:v>
                </c:pt>
                <c:pt idx="902">
                  <c:v>42985</c:v>
                </c:pt>
                <c:pt idx="903">
                  <c:v>42984</c:v>
                </c:pt>
                <c:pt idx="904">
                  <c:v>42983</c:v>
                </c:pt>
                <c:pt idx="905">
                  <c:v>42982</c:v>
                </c:pt>
                <c:pt idx="906">
                  <c:v>42981</c:v>
                </c:pt>
                <c:pt idx="907">
                  <c:v>42980</c:v>
                </c:pt>
                <c:pt idx="908">
                  <c:v>42979</c:v>
                </c:pt>
                <c:pt idx="909">
                  <c:v>42978</c:v>
                </c:pt>
                <c:pt idx="910">
                  <c:v>42977</c:v>
                </c:pt>
                <c:pt idx="911">
                  <c:v>42976</c:v>
                </c:pt>
                <c:pt idx="912">
                  <c:v>42975</c:v>
                </c:pt>
                <c:pt idx="913">
                  <c:v>42974</c:v>
                </c:pt>
                <c:pt idx="914">
                  <c:v>42973</c:v>
                </c:pt>
                <c:pt idx="915">
                  <c:v>42972</c:v>
                </c:pt>
                <c:pt idx="916">
                  <c:v>42971</c:v>
                </c:pt>
                <c:pt idx="917">
                  <c:v>42970</c:v>
                </c:pt>
                <c:pt idx="918">
                  <c:v>42969</c:v>
                </c:pt>
                <c:pt idx="919">
                  <c:v>42968</c:v>
                </c:pt>
                <c:pt idx="920">
                  <c:v>42967</c:v>
                </c:pt>
                <c:pt idx="921">
                  <c:v>42966</c:v>
                </c:pt>
                <c:pt idx="922">
                  <c:v>42965</c:v>
                </c:pt>
                <c:pt idx="923">
                  <c:v>42964</c:v>
                </c:pt>
                <c:pt idx="924">
                  <c:v>42963</c:v>
                </c:pt>
                <c:pt idx="925">
                  <c:v>42962</c:v>
                </c:pt>
                <c:pt idx="926">
                  <c:v>42961</c:v>
                </c:pt>
                <c:pt idx="927">
                  <c:v>42960</c:v>
                </c:pt>
                <c:pt idx="928">
                  <c:v>42959</c:v>
                </c:pt>
                <c:pt idx="929">
                  <c:v>42958</c:v>
                </c:pt>
                <c:pt idx="930">
                  <c:v>42957</c:v>
                </c:pt>
                <c:pt idx="931">
                  <c:v>42956</c:v>
                </c:pt>
                <c:pt idx="932">
                  <c:v>42955</c:v>
                </c:pt>
                <c:pt idx="933">
                  <c:v>42954</c:v>
                </c:pt>
                <c:pt idx="934">
                  <c:v>42953</c:v>
                </c:pt>
                <c:pt idx="935">
                  <c:v>42952</c:v>
                </c:pt>
                <c:pt idx="936">
                  <c:v>42951</c:v>
                </c:pt>
                <c:pt idx="937">
                  <c:v>42950</c:v>
                </c:pt>
                <c:pt idx="938">
                  <c:v>42949</c:v>
                </c:pt>
                <c:pt idx="939">
                  <c:v>42948</c:v>
                </c:pt>
                <c:pt idx="940">
                  <c:v>42947</c:v>
                </c:pt>
                <c:pt idx="941">
                  <c:v>42946</c:v>
                </c:pt>
                <c:pt idx="942">
                  <c:v>42945</c:v>
                </c:pt>
                <c:pt idx="943">
                  <c:v>42944</c:v>
                </c:pt>
                <c:pt idx="944">
                  <c:v>42943</c:v>
                </c:pt>
                <c:pt idx="945">
                  <c:v>42942</c:v>
                </c:pt>
                <c:pt idx="946">
                  <c:v>42941</c:v>
                </c:pt>
                <c:pt idx="947">
                  <c:v>42940</c:v>
                </c:pt>
                <c:pt idx="948">
                  <c:v>42939</c:v>
                </c:pt>
                <c:pt idx="949">
                  <c:v>42938</c:v>
                </c:pt>
                <c:pt idx="950">
                  <c:v>42937</c:v>
                </c:pt>
                <c:pt idx="951">
                  <c:v>42936</c:v>
                </c:pt>
                <c:pt idx="952">
                  <c:v>42935</c:v>
                </c:pt>
                <c:pt idx="953">
                  <c:v>42934</c:v>
                </c:pt>
                <c:pt idx="954">
                  <c:v>42933</c:v>
                </c:pt>
                <c:pt idx="955">
                  <c:v>42932</c:v>
                </c:pt>
                <c:pt idx="956">
                  <c:v>42931</c:v>
                </c:pt>
                <c:pt idx="957">
                  <c:v>42930</c:v>
                </c:pt>
                <c:pt idx="958">
                  <c:v>42929</c:v>
                </c:pt>
                <c:pt idx="959">
                  <c:v>42928</c:v>
                </c:pt>
                <c:pt idx="960">
                  <c:v>42927</c:v>
                </c:pt>
                <c:pt idx="961">
                  <c:v>42926</c:v>
                </c:pt>
                <c:pt idx="962">
                  <c:v>42925</c:v>
                </c:pt>
                <c:pt idx="963">
                  <c:v>42924</c:v>
                </c:pt>
                <c:pt idx="964">
                  <c:v>42923</c:v>
                </c:pt>
                <c:pt idx="965">
                  <c:v>42922</c:v>
                </c:pt>
                <c:pt idx="966">
                  <c:v>42921</c:v>
                </c:pt>
                <c:pt idx="967">
                  <c:v>42920</c:v>
                </c:pt>
                <c:pt idx="968">
                  <c:v>42919</c:v>
                </c:pt>
                <c:pt idx="969">
                  <c:v>42918</c:v>
                </c:pt>
                <c:pt idx="970">
                  <c:v>42917</c:v>
                </c:pt>
                <c:pt idx="971">
                  <c:v>42916</c:v>
                </c:pt>
                <c:pt idx="972">
                  <c:v>42915</c:v>
                </c:pt>
                <c:pt idx="973">
                  <c:v>42914</c:v>
                </c:pt>
                <c:pt idx="974">
                  <c:v>42913</c:v>
                </c:pt>
                <c:pt idx="975">
                  <c:v>42912</c:v>
                </c:pt>
                <c:pt idx="976">
                  <c:v>42911</c:v>
                </c:pt>
                <c:pt idx="977">
                  <c:v>42910</c:v>
                </c:pt>
                <c:pt idx="978">
                  <c:v>42909</c:v>
                </c:pt>
                <c:pt idx="979">
                  <c:v>42908</c:v>
                </c:pt>
                <c:pt idx="980">
                  <c:v>42907</c:v>
                </c:pt>
                <c:pt idx="981">
                  <c:v>42906</c:v>
                </c:pt>
                <c:pt idx="982">
                  <c:v>42905</c:v>
                </c:pt>
                <c:pt idx="983">
                  <c:v>42904</c:v>
                </c:pt>
                <c:pt idx="984">
                  <c:v>42903</c:v>
                </c:pt>
                <c:pt idx="985">
                  <c:v>42902</c:v>
                </c:pt>
                <c:pt idx="986">
                  <c:v>42901</c:v>
                </c:pt>
                <c:pt idx="987">
                  <c:v>42900</c:v>
                </c:pt>
                <c:pt idx="988">
                  <c:v>42899</c:v>
                </c:pt>
                <c:pt idx="989">
                  <c:v>42898</c:v>
                </c:pt>
                <c:pt idx="990">
                  <c:v>42897</c:v>
                </c:pt>
                <c:pt idx="991">
                  <c:v>42896</c:v>
                </c:pt>
                <c:pt idx="992">
                  <c:v>42895</c:v>
                </c:pt>
                <c:pt idx="993">
                  <c:v>42894</c:v>
                </c:pt>
                <c:pt idx="994">
                  <c:v>42893</c:v>
                </c:pt>
                <c:pt idx="995">
                  <c:v>42892</c:v>
                </c:pt>
                <c:pt idx="996">
                  <c:v>42891</c:v>
                </c:pt>
                <c:pt idx="997">
                  <c:v>42890</c:v>
                </c:pt>
                <c:pt idx="998">
                  <c:v>42889</c:v>
                </c:pt>
                <c:pt idx="999">
                  <c:v>42888</c:v>
                </c:pt>
                <c:pt idx="1000">
                  <c:v>42887</c:v>
                </c:pt>
                <c:pt idx="1001">
                  <c:v>42886</c:v>
                </c:pt>
                <c:pt idx="1002">
                  <c:v>42885</c:v>
                </c:pt>
                <c:pt idx="1003">
                  <c:v>42884</c:v>
                </c:pt>
                <c:pt idx="1004">
                  <c:v>42883</c:v>
                </c:pt>
                <c:pt idx="1005">
                  <c:v>42882</c:v>
                </c:pt>
                <c:pt idx="1006">
                  <c:v>42881</c:v>
                </c:pt>
                <c:pt idx="1007">
                  <c:v>42880</c:v>
                </c:pt>
                <c:pt idx="1008">
                  <c:v>42879</c:v>
                </c:pt>
                <c:pt idx="1009">
                  <c:v>42878</c:v>
                </c:pt>
                <c:pt idx="1010">
                  <c:v>42877</c:v>
                </c:pt>
                <c:pt idx="1011">
                  <c:v>42876</c:v>
                </c:pt>
                <c:pt idx="1012">
                  <c:v>42875</c:v>
                </c:pt>
                <c:pt idx="1013">
                  <c:v>42874</c:v>
                </c:pt>
                <c:pt idx="1014">
                  <c:v>42873</c:v>
                </c:pt>
                <c:pt idx="1015">
                  <c:v>42872</c:v>
                </c:pt>
                <c:pt idx="1016">
                  <c:v>42871</c:v>
                </c:pt>
                <c:pt idx="1017">
                  <c:v>42870</c:v>
                </c:pt>
                <c:pt idx="1018">
                  <c:v>42869</c:v>
                </c:pt>
                <c:pt idx="1019">
                  <c:v>42868</c:v>
                </c:pt>
                <c:pt idx="1020">
                  <c:v>42867</c:v>
                </c:pt>
                <c:pt idx="1021">
                  <c:v>42866</c:v>
                </c:pt>
                <c:pt idx="1022">
                  <c:v>42865</c:v>
                </c:pt>
                <c:pt idx="1023">
                  <c:v>42864</c:v>
                </c:pt>
                <c:pt idx="1024">
                  <c:v>42863</c:v>
                </c:pt>
                <c:pt idx="1025">
                  <c:v>42862</c:v>
                </c:pt>
                <c:pt idx="1026">
                  <c:v>42861</c:v>
                </c:pt>
                <c:pt idx="1027">
                  <c:v>42860</c:v>
                </c:pt>
                <c:pt idx="1028">
                  <c:v>42859</c:v>
                </c:pt>
                <c:pt idx="1029">
                  <c:v>42858</c:v>
                </c:pt>
                <c:pt idx="1030">
                  <c:v>42857</c:v>
                </c:pt>
                <c:pt idx="1031">
                  <c:v>42856</c:v>
                </c:pt>
                <c:pt idx="1032">
                  <c:v>42855</c:v>
                </c:pt>
                <c:pt idx="1033">
                  <c:v>42854</c:v>
                </c:pt>
                <c:pt idx="1034">
                  <c:v>42853</c:v>
                </c:pt>
                <c:pt idx="1035">
                  <c:v>42852</c:v>
                </c:pt>
                <c:pt idx="1036">
                  <c:v>42851</c:v>
                </c:pt>
                <c:pt idx="1037">
                  <c:v>42850</c:v>
                </c:pt>
                <c:pt idx="1038">
                  <c:v>42849</c:v>
                </c:pt>
                <c:pt idx="1039">
                  <c:v>42848</c:v>
                </c:pt>
                <c:pt idx="1040">
                  <c:v>42847</c:v>
                </c:pt>
                <c:pt idx="1041">
                  <c:v>42846</c:v>
                </c:pt>
                <c:pt idx="1042">
                  <c:v>42845</c:v>
                </c:pt>
                <c:pt idx="1043">
                  <c:v>42844</c:v>
                </c:pt>
                <c:pt idx="1044">
                  <c:v>42843</c:v>
                </c:pt>
                <c:pt idx="1045">
                  <c:v>42842</c:v>
                </c:pt>
                <c:pt idx="1046">
                  <c:v>42841</c:v>
                </c:pt>
                <c:pt idx="1047">
                  <c:v>42840</c:v>
                </c:pt>
                <c:pt idx="1048">
                  <c:v>42839</c:v>
                </c:pt>
                <c:pt idx="1049">
                  <c:v>42838</c:v>
                </c:pt>
                <c:pt idx="1050">
                  <c:v>42837</c:v>
                </c:pt>
                <c:pt idx="1051">
                  <c:v>42836</c:v>
                </c:pt>
                <c:pt idx="1052">
                  <c:v>42835</c:v>
                </c:pt>
                <c:pt idx="1053">
                  <c:v>42834</c:v>
                </c:pt>
                <c:pt idx="1054">
                  <c:v>42833</c:v>
                </c:pt>
                <c:pt idx="1055">
                  <c:v>42832</c:v>
                </c:pt>
                <c:pt idx="1056">
                  <c:v>42831</c:v>
                </c:pt>
                <c:pt idx="1057">
                  <c:v>42830</c:v>
                </c:pt>
                <c:pt idx="1058">
                  <c:v>42829</c:v>
                </c:pt>
                <c:pt idx="1059">
                  <c:v>42828</c:v>
                </c:pt>
                <c:pt idx="1060">
                  <c:v>42827</c:v>
                </c:pt>
                <c:pt idx="1061">
                  <c:v>42826</c:v>
                </c:pt>
                <c:pt idx="1062">
                  <c:v>42825</c:v>
                </c:pt>
                <c:pt idx="1063">
                  <c:v>42824</c:v>
                </c:pt>
                <c:pt idx="1064">
                  <c:v>42823</c:v>
                </c:pt>
                <c:pt idx="1065">
                  <c:v>42822</c:v>
                </c:pt>
                <c:pt idx="1066">
                  <c:v>42821</c:v>
                </c:pt>
                <c:pt idx="1067">
                  <c:v>42820</c:v>
                </c:pt>
                <c:pt idx="1068">
                  <c:v>42819</c:v>
                </c:pt>
                <c:pt idx="1069">
                  <c:v>42818</c:v>
                </c:pt>
                <c:pt idx="1070">
                  <c:v>42817</c:v>
                </c:pt>
                <c:pt idx="1071">
                  <c:v>42816</c:v>
                </c:pt>
                <c:pt idx="1072">
                  <c:v>42815</c:v>
                </c:pt>
                <c:pt idx="1073">
                  <c:v>42814</c:v>
                </c:pt>
                <c:pt idx="1074">
                  <c:v>42813</c:v>
                </c:pt>
                <c:pt idx="1075">
                  <c:v>42812</c:v>
                </c:pt>
                <c:pt idx="1076">
                  <c:v>42811</c:v>
                </c:pt>
                <c:pt idx="1077">
                  <c:v>42810</c:v>
                </c:pt>
                <c:pt idx="1078">
                  <c:v>42809</c:v>
                </c:pt>
                <c:pt idx="1079">
                  <c:v>42808</c:v>
                </c:pt>
                <c:pt idx="1080">
                  <c:v>42807</c:v>
                </c:pt>
                <c:pt idx="1081">
                  <c:v>42806</c:v>
                </c:pt>
                <c:pt idx="1082">
                  <c:v>42805</c:v>
                </c:pt>
                <c:pt idx="1083">
                  <c:v>42804</c:v>
                </c:pt>
                <c:pt idx="1084">
                  <c:v>42803</c:v>
                </c:pt>
                <c:pt idx="1085">
                  <c:v>42802</c:v>
                </c:pt>
                <c:pt idx="1086">
                  <c:v>42801</c:v>
                </c:pt>
                <c:pt idx="1087">
                  <c:v>42800</c:v>
                </c:pt>
                <c:pt idx="1088">
                  <c:v>42799</c:v>
                </c:pt>
                <c:pt idx="1089">
                  <c:v>42798</c:v>
                </c:pt>
                <c:pt idx="1090">
                  <c:v>42797</c:v>
                </c:pt>
                <c:pt idx="1091">
                  <c:v>42796</c:v>
                </c:pt>
                <c:pt idx="1092">
                  <c:v>42795</c:v>
                </c:pt>
                <c:pt idx="1093">
                  <c:v>42794</c:v>
                </c:pt>
                <c:pt idx="1094">
                  <c:v>42793</c:v>
                </c:pt>
                <c:pt idx="1095">
                  <c:v>42792</c:v>
                </c:pt>
              </c:numCache>
            </c:numRef>
          </c:xVal>
          <c:yVal>
            <c:numRef>
              <c:f>'DATA-CRYPTO'!$N$2:$N$1097</c:f>
              <c:numCache>
                <c:formatCode>_("$"* #,##0.00_);_("$"* \(#,##0.00\);_("$"* "-"??_);_(@_)</c:formatCode>
                <c:ptCount val="1096"/>
                <c:pt idx="0">
                  <c:v>61.014308999999997</c:v>
                </c:pt>
                <c:pt idx="1">
                  <c:v>71.180244000000002</c:v>
                </c:pt>
                <c:pt idx="2">
                  <c:v>75.535622000000004</c:v>
                </c:pt>
                <c:pt idx="3">
                  <c:v>79.536652000000004</c:v>
                </c:pt>
                <c:pt idx="4">
                  <c:v>75.133080000000007</c:v>
                </c:pt>
                <c:pt idx="5">
                  <c:v>73.450919999999996</c:v>
                </c:pt>
                <c:pt idx="6">
                  <c:v>69.624847000000003</c:v>
                </c:pt>
                <c:pt idx="7">
                  <c:v>71.135941000000003</c:v>
                </c:pt>
                <c:pt idx="8">
                  <c:v>77.035178999999999</c:v>
                </c:pt>
                <c:pt idx="9">
                  <c:v>73.251305000000002</c:v>
                </c:pt>
                <c:pt idx="10">
                  <c:v>75.152587999999994</c:v>
                </c:pt>
                <c:pt idx="11">
                  <c:v>76.513244999999998</c:v>
                </c:pt>
                <c:pt idx="12">
                  <c:v>82.990348999999995</c:v>
                </c:pt>
                <c:pt idx="13">
                  <c:v>80.403426999999994</c:v>
                </c:pt>
                <c:pt idx="14">
                  <c:v>81.297454999999999</c:v>
                </c:pt>
                <c:pt idx="15">
                  <c:v>76.597397000000001</c:v>
                </c:pt>
                <c:pt idx="16">
                  <c:v>74.335098000000002</c:v>
                </c:pt>
                <c:pt idx="17">
                  <c:v>77.092583000000005</c:v>
                </c:pt>
                <c:pt idx="18">
                  <c:v>76.467560000000006</c:v>
                </c:pt>
                <c:pt idx="19">
                  <c:v>74.356116999999998</c:v>
                </c:pt>
                <c:pt idx="20">
                  <c:v>73.388687000000004</c:v>
                </c:pt>
                <c:pt idx="21">
                  <c:v>72.493103000000005</c:v>
                </c:pt>
                <c:pt idx="22">
                  <c:v>68.195778000000004</c:v>
                </c:pt>
                <c:pt idx="23">
                  <c:v>69.78022</c:v>
                </c:pt>
                <c:pt idx="24">
                  <c:v>70.231544</c:v>
                </c:pt>
                <c:pt idx="25">
                  <c:v>70.820014999999998</c:v>
                </c:pt>
                <c:pt idx="26">
                  <c:v>67.879493999999994</c:v>
                </c:pt>
                <c:pt idx="27">
                  <c:v>68.159064999999998</c:v>
                </c:pt>
                <c:pt idx="28">
                  <c:v>60.077933999999999</c:v>
                </c:pt>
                <c:pt idx="29">
                  <c:v>60.671813999999998</c:v>
                </c:pt>
                <c:pt idx="30">
                  <c:v>58.763267999999997</c:v>
                </c:pt>
                <c:pt idx="31">
                  <c:v>56.212715000000003</c:v>
                </c:pt>
                <c:pt idx="32">
                  <c:v>53.697788000000003</c:v>
                </c:pt>
                <c:pt idx="33">
                  <c:v>54.531787999999999</c:v>
                </c:pt>
                <c:pt idx="34">
                  <c:v>54.63026</c:v>
                </c:pt>
                <c:pt idx="35">
                  <c:v>58.354725000000002</c:v>
                </c:pt>
                <c:pt idx="36">
                  <c:v>57.647880999999998</c:v>
                </c:pt>
                <c:pt idx="37">
                  <c:v>57.203262000000002</c:v>
                </c:pt>
                <c:pt idx="38">
                  <c:v>57.800694</c:v>
                </c:pt>
                <c:pt idx="39">
                  <c:v>59.408645999999997</c:v>
                </c:pt>
                <c:pt idx="40">
                  <c:v>61.487124999999999</c:v>
                </c:pt>
                <c:pt idx="41">
                  <c:v>57.618256000000002</c:v>
                </c:pt>
                <c:pt idx="42">
                  <c:v>58.052849000000002</c:v>
                </c:pt>
                <c:pt idx="43">
                  <c:v>58.478233000000003</c:v>
                </c:pt>
                <c:pt idx="44">
                  <c:v>49.733767999999998</c:v>
                </c:pt>
                <c:pt idx="45">
                  <c:v>51.080737999999997</c:v>
                </c:pt>
                <c:pt idx="46">
                  <c:v>49.263767000000001</c:v>
                </c:pt>
                <c:pt idx="47">
                  <c:v>48.727328999999997</c:v>
                </c:pt>
                <c:pt idx="48">
                  <c:v>45.215930999999998</c:v>
                </c:pt>
                <c:pt idx="49">
                  <c:v>45.653767000000002</c:v>
                </c:pt>
                <c:pt idx="50">
                  <c:v>46.424582999999998</c:v>
                </c:pt>
                <c:pt idx="51">
                  <c:v>45.816352999999999</c:v>
                </c:pt>
                <c:pt idx="52">
                  <c:v>43.553207</c:v>
                </c:pt>
                <c:pt idx="53">
                  <c:v>43.326607000000003</c:v>
                </c:pt>
                <c:pt idx="54">
                  <c:v>42.415573000000002</c:v>
                </c:pt>
                <c:pt idx="55">
                  <c:v>39.823017</c:v>
                </c:pt>
                <c:pt idx="56">
                  <c:v>42.017719</c:v>
                </c:pt>
                <c:pt idx="57">
                  <c:v>41.340072999999997</c:v>
                </c:pt>
                <c:pt idx="58">
                  <c:v>42.747337000000002</c:v>
                </c:pt>
                <c:pt idx="59">
                  <c:v>43.670658000000003</c:v>
                </c:pt>
                <c:pt idx="60">
                  <c:v>42.842522000000002</c:v>
                </c:pt>
                <c:pt idx="61">
                  <c:v>41.178173000000001</c:v>
                </c:pt>
                <c:pt idx="62">
                  <c:v>40.266036999999997</c:v>
                </c:pt>
                <c:pt idx="63">
                  <c:v>40.629562</c:v>
                </c:pt>
                <c:pt idx="64">
                  <c:v>40.678016999999997</c:v>
                </c:pt>
                <c:pt idx="65">
                  <c:v>40.847473000000001</c:v>
                </c:pt>
                <c:pt idx="66">
                  <c:v>41.965190999999997</c:v>
                </c:pt>
                <c:pt idx="67">
                  <c:v>39.996830000000003</c:v>
                </c:pt>
                <c:pt idx="68">
                  <c:v>40.290157000000001</c:v>
                </c:pt>
                <c:pt idx="69">
                  <c:v>39.920296</c:v>
                </c:pt>
                <c:pt idx="70">
                  <c:v>40.778545000000001</c:v>
                </c:pt>
                <c:pt idx="71">
                  <c:v>37.083427</c:v>
                </c:pt>
                <c:pt idx="72">
                  <c:v>40.37426</c:v>
                </c:pt>
                <c:pt idx="73">
                  <c:v>43.756827999999999</c:v>
                </c:pt>
                <c:pt idx="74">
                  <c:v>43.722186999999998</c:v>
                </c:pt>
                <c:pt idx="75">
                  <c:v>44.450581</c:v>
                </c:pt>
                <c:pt idx="76">
                  <c:v>44.082169</c:v>
                </c:pt>
                <c:pt idx="77">
                  <c:v>43.945698</c:v>
                </c:pt>
                <c:pt idx="78">
                  <c:v>44.644241000000001</c:v>
                </c:pt>
                <c:pt idx="79">
                  <c:v>44.939242999999998</c:v>
                </c:pt>
                <c:pt idx="80">
                  <c:v>45.952945999999997</c:v>
                </c:pt>
                <c:pt idx="81">
                  <c:v>45.640490999999997</c:v>
                </c:pt>
                <c:pt idx="82">
                  <c:v>45.670119999999997</c:v>
                </c:pt>
                <c:pt idx="83">
                  <c:v>45.301639999999999</c:v>
                </c:pt>
                <c:pt idx="84">
                  <c:v>45.192951000000001</c:v>
                </c:pt>
                <c:pt idx="85">
                  <c:v>45.381602999999998</c:v>
                </c:pt>
                <c:pt idx="86">
                  <c:v>45.817017</c:v>
                </c:pt>
                <c:pt idx="87">
                  <c:v>47.711170000000003</c:v>
                </c:pt>
                <c:pt idx="88">
                  <c:v>47.475430000000003</c:v>
                </c:pt>
                <c:pt idx="89">
                  <c:v>48.879157999999997</c:v>
                </c:pt>
                <c:pt idx="90">
                  <c:v>47.056950000000001</c:v>
                </c:pt>
                <c:pt idx="91">
                  <c:v>48.008808000000002</c:v>
                </c:pt>
                <c:pt idx="92">
                  <c:v>47.273342</c:v>
                </c:pt>
                <c:pt idx="93">
                  <c:v>45.830337999999998</c:v>
                </c:pt>
                <c:pt idx="94">
                  <c:v>44.734226</c:v>
                </c:pt>
                <c:pt idx="95">
                  <c:v>48.706490000000002</c:v>
                </c:pt>
                <c:pt idx="96">
                  <c:v>47.615535999999999</c:v>
                </c:pt>
                <c:pt idx="97">
                  <c:v>50.883052999999997</c:v>
                </c:pt>
                <c:pt idx="98">
                  <c:v>55.290923999999997</c:v>
                </c:pt>
                <c:pt idx="99">
                  <c:v>55.623984999999998</c:v>
                </c:pt>
                <c:pt idx="100">
                  <c:v>56.800949000000003</c:v>
                </c:pt>
                <c:pt idx="101">
                  <c:v>59.573227000000003</c:v>
                </c:pt>
                <c:pt idx="102">
                  <c:v>58.565437000000003</c:v>
                </c:pt>
                <c:pt idx="103">
                  <c:v>57.811709999999998</c:v>
                </c:pt>
                <c:pt idx="104">
                  <c:v>59.429893</c:v>
                </c:pt>
                <c:pt idx="105">
                  <c:v>61.111347000000002</c:v>
                </c:pt>
                <c:pt idx="106">
                  <c:v>61.340297999999997</c:v>
                </c:pt>
                <c:pt idx="107">
                  <c:v>61.899104999999999</c:v>
                </c:pt>
                <c:pt idx="108">
                  <c:v>63.841464999999999</c:v>
                </c:pt>
                <c:pt idx="109">
                  <c:v>61.954712000000001</c:v>
                </c:pt>
                <c:pt idx="110">
                  <c:v>60.529919</c:v>
                </c:pt>
                <c:pt idx="111">
                  <c:v>61.843223999999999</c:v>
                </c:pt>
                <c:pt idx="112">
                  <c:v>64.268744999999996</c:v>
                </c:pt>
                <c:pt idx="113">
                  <c:v>63.302765000000001</c:v>
                </c:pt>
                <c:pt idx="114">
                  <c:v>61.573059000000001</c:v>
                </c:pt>
                <c:pt idx="115">
                  <c:v>58.625191000000001</c:v>
                </c:pt>
                <c:pt idx="116">
                  <c:v>58.597026999999997</c:v>
                </c:pt>
                <c:pt idx="117">
                  <c:v>58.583644999999997</c:v>
                </c:pt>
                <c:pt idx="118">
                  <c:v>58.780684999999998</c:v>
                </c:pt>
                <c:pt idx="119">
                  <c:v>58.420971000000002</c:v>
                </c:pt>
                <c:pt idx="120">
                  <c:v>59.869624999999999</c:v>
                </c:pt>
                <c:pt idx="121">
                  <c:v>58.126838999999997</c:v>
                </c:pt>
                <c:pt idx="122">
                  <c:v>59.913989999999998</c:v>
                </c:pt>
                <c:pt idx="123">
                  <c:v>56.775252999999999</c:v>
                </c:pt>
                <c:pt idx="124">
                  <c:v>56.939011000000001</c:v>
                </c:pt>
                <c:pt idx="125">
                  <c:v>50.067664999999998</c:v>
                </c:pt>
                <c:pt idx="126">
                  <c:v>49.627955999999998</c:v>
                </c:pt>
                <c:pt idx="127">
                  <c:v>53.744362000000002</c:v>
                </c:pt>
                <c:pt idx="128">
                  <c:v>54.938296999999999</c:v>
                </c:pt>
                <c:pt idx="129">
                  <c:v>54.934379999999997</c:v>
                </c:pt>
                <c:pt idx="130">
                  <c:v>54.034573000000002</c:v>
                </c:pt>
                <c:pt idx="131">
                  <c:v>53.491692</c:v>
                </c:pt>
                <c:pt idx="132">
                  <c:v>54.884475999999999</c:v>
                </c:pt>
                <c:pt idx="133">
                  <c:v>52.923107000000002</c:v>
                </c:pt>
                <c:pt idx="134">
                  <c:v>54.944206000000001</c:v>
                </c:pt>
                <c:pt idx="135">
                  <c:v>56.975399000000003</c:v>
                </c:pt>
                <c:pt idx="136">
                  <c:v>56.713993000000002</c:v>
                </c:pt>
                <c:pt idx="137">
                  <c:v>55.982868000000003</c:v>
                </c:pt>
                <c:pt idx="138">
                  <c:v>56.296970000000002</c:v>
                </c:pt>
                <c:pt idx="139">
                  <c:v>57.776085000000002</c:v>
                </c:pt>
                <c:pt idx="140">
                  <c:v>59.430866000000002</c:v>
                </c:pt>
                <c:pt idx="141">
                  <c:v>57.398586000000002</c:v>
                </c:pt>
                <c:pt idx="142">
                  <c:v>57.7883</c:v>
                </c:pt>
                <c:pt idx="143">
                  <c:v>55.411568000000003</c:v>
                </c:pt>
                <c:pt idx="144">
                  <c:v>56.843871999999998</c:v>
                </c:pt>
                <c:pt idx="145">
                  <c:v>56.853209999999997</c:v>
                </c:pt>
                <c:pt idx="146">
                  <c:v>56.546813999999998</c:v>
                </c:pt>
                <c:pt idx="147">
                  <c:v>56.508926000000002</c:v>
                </c:pt>
                <c:pt idx="148">
                  <c:v>56.058075000000002</c:v>
                </c:pt>
                <c:pt idx="149">
                  <c:v>56.056908</c:v>
                </c:pt>
                <c:pt idx="150">
                  <c:v>54.319546000000003</c:v>
                </c:pt>
                <c:pt idx="151">
                  <c:v>55.682246999999997</c:v>
                </c:pt>
                <c:pt idx="152">
                  <c:v>56.360850999999997</c:v>
                </c:pt>
                <c:pt idx="153">
                  <c:v>55.540619</c:v>
                </c:pt>
                <c:pt idx="154">
                  <c:v>57.658009</c:v>
                </c:pt>
                <c:pt idx="155">
                  <c:v>55.823639</c:v>
                </c:pt>
                <c:pt idx="156">
                  <c:v>66.851890999999995</c:v>
                </c:pt>
                <c:pt idx="157">
                  <c:v>72.616118999999998</c:v>
                </c:pt>
                <c:pt idx="158">
                  <c:v>73.516525000000001</c:v>
                </c:pt>
                <c:pt idx="159">
                  <c:v>75.149094000000005</c:v>
                </c:pt>
                <c:pt idx="160">
                  <c:v>77.059623999999999</c:v>
                </c:pt>
                <c:pt idx="161">
                  <c:v>77.969131000000004</c:v>
                </c:pt>
                <c:pt idx="162">
                  <c:v>74.221230000000006</c:v>
                </c:pt>
                <c:pt idx="163">
                  <c:v>72.573111999999995</c:v>
                </c:pt>
                <c:pt idx="164">
                  <c:v>70.315178000000003</c:v>
                </c:pt>
                <c:pt idx="165">
                  <c:v>70.562302000000003</c:v>
                </c:pt>
                <c:pt idx="166">
                  <c:v>68.988617000000005</c:v>
                </c:pt>
                <c:pt idx="167">
                  <c:v>69.225075000000004</c:v>
                </c:pt>
                <c:pt idx="168">
                  <c:v>69.922141999999994</c:v>
                </c:pt>
                <c:pt idx="169">
                  <c:v>70.823395000000005</c:v>
                </c:pt>
                <c:pt idx="170">
                  <c:v>70.192238000000003</c:v>
                </c:pt>
                <c:pt idx="171">
                  <c:v>70.549362000000002</c:v>
                </c:pt>
                <c:pt idx="172">
                  <c:v>69.038712000000004</c:v>
                </c:pt>
                <c:pt idx="173">
                  <c:v>65.228202999999993</c:v>
                </c:pt>
                <c:pt idx="174">
                  <c:v>65.395568999999995</c:v>
                </c:pt>
                <c:pt idx="175">
                  <c:v>67.285629</c:v>
                </c:pt>
                <c:pt idx="176">
                  <c:v>69.129256999999996</c:v>
                </c:pt>
                <c:pt idx="177">
                  <c:v>66.944953999999996</c:v>
                </c:pt>
                <c:pt idx="178">
                  <c:v>66.144722000000002</c:v>
                </c:pt>
                <c:pt idx="179">
                  <c:v>64.576049999999995</c:v>
                </c:pt>
                <c:pt idx="180">
                  <c:v>64.332977</c:v>
                </c:pt>
                <c:pt idx="181">
                  <c:v>64.098052999999993</c:v>
                </c:pt>
                <c:pt idx="182">
                  <c:v>67.425545</c:v>
                </c:pt>
                <c:pt idx="183">
                  <c:v>72.836226999999994</c:v>
                </c:pt>
                <c:pt idx="184">
                  <c:v>73.857178000000005</c:v>
                </c:pt>
                <c:pt idx="185">
                  <c:v>72.308143999999999</c:v>
                </c:pt>
                <c:pt idx="186">
                  <c:v>73.463615000000004</c:v>
                </c:pt>
                <c:pt idx="187">
                  <c:v>75.402816999999999</c:v>
                </c:pt>
                <c:pt idx="188">
                  <c:v>73.598595000000003</c:v>
                </c:pt>
                <c:pt idx="189">
                  <c:v>72.964950999999999</c:v>
                </c:pt>
                <c:pt idx="190">
                  <c:v>75.196563999999995</c:v>
                </c:pt>
                <c:pt idx="191">
                  <c:v>77.263191000000006</c:v>
                </c:pt>
                <c:pt idx="192">
                  <c:v>76.269951000000006</c:v>
                </c:pt>
                <c:pt idx="193">
                  <c:v>72.797721999999993</c:v>
                </c:pt>
                <c:pt idx="194">
                  <c:v>74.920151000000004</c:v>
                </c:pt>
                <c:pt idx="195">
                  <c:v>76.388976999999997</c:v>
                </c:pt>
                <c:pt idx="196">
                  <c:v>76.064987000000002</c:v>
                </c:pt>
                <c:pt idx="197">
                  <c:v>84.406143</c:v>
                </c:pt>
                <c:pt idx="198">
                  <c:v>85.749229</c:v>
                </c:pt>
                <c:pt idx="199">
                  <c:v>89.752669999999995</c:v>
                </c:pt>
                <c:pt idx="200">
                  <c:v>85.419478999999995</c:v>
                </c:pt>
                <c:pt idx="201">
                  <c:v>84.439376999999993</c:v>
                </c:pt>
                <c:pt idx="202">
                  <c:v>90.031609000000003</c:v>
                </c:pt>
                <c:pt idx="203">
                  <c:v>90.912598000000003</c:v>
                </c:pt>
                <c:pt idx="204">
                  <c:v>93.069716999999997</c:v>
                </c:pt>
                <c:pt idx="205">
                  <c:v>96.834648000000001</c:v>
                </c:pt>
                <c:pt idx="206">
                  <c:v>93.203781000000006</c:v>
                </c:pt>
                <c:pt idx="207">
                  <c:v>94.580878999999996</c:v>
                </c:pt>
                <c:pt idx="208">
                  <c:v>94.941292000000004</c:v>
                </c:pt>
                <c:pt idx="209">
                  <c:v>99.179726000000002</c:v>
                </c:pt>
                <c:pt idx="210">
                  <c:v>98.509574999999998</c:v>
                </c:pt>
                <c:pt idx="211">
                  <c:v>90.566947999999996</c:v>
                </c:pt>
                <c:pt idx="212">
                  <c:v>90.426422000000002</c:v>
                </c:pt>
                <c:pt idx="213">
                  <c:v>89.769333000000003</c:v>
                </c:pt>
                <c:pt idx="214">
                  <c:v>88.889022999999995</c:v>
                </c:pt>
                <c:pt idx="215">
                  <c:v>94.305015999999995</c:v>
                </c:pt>
                <c:pt idx="216">
                  <c:v>93.44632</c:v>
                </c:pt>
                <c:pt idx="217">
                  <c:v>94.309669</c:v>
                </c:pt>
                <c:pt idx="218">
                  <c:v>90.622626999999994</c:v>
                </c:pt>
                <c:pt idx="219">
                  <c:v>95.417389</c:v>
                </c:pt>
                <c:pt idx="220">
                  <c:v>99.627585999999994</c:v>
                </c:pt>
                <c:pt idx="221">
                  <c:v>100.60993999999999</c:v>
                </c:pt>
                <c:pt idx="222">
                  <c:v>98.402657000000005</c:v>
                </c:pt>
                <c:pt idx="223">
                  <c:v>101.085419</c:v>
                </c:pt>
                <c:pt idx="224">
                  <c:v>89.810721999999998</c:v>
                </c:pt>
                <c:pt idx="225">
                  <c:v>79.499931000000004</c:v>
                </c:pt>
                <c:pt idx="226">
                  <c:v>90.922973999999996</c:v>
                </c:pt>
                <c:pt idx="227">
                  <c:v>89.770477</c:v>
                </c:pt>
                <c:pt idx="228">
                  <c:v>101.02479599999999</c:v>
                </c:pt>
                <c:pt idx="229">
                  <c:v>105.300056</c:v>
                </c:pt>
                <c:pt idx="230">
                  <c:v>102.644302</c:v>
                </c:pt>
                <c:pt idx="231">
                  <c:v>108.500259</c:v>
                </c:pt>
                <c:pt idx="232">
                  <c:v>119.432816</c:v>
                </c:pt>
                <c:pt idx="233">
                  <c:v>123.285484</c:v>
                </c:pt>
                <c:pt idx="234">
                  <c:v>120.320877</c:v>
                </c:pt>
                <c:pt idx="235">
                  <c:v>117.823624</c:v>
                </c:pt>
                <c:pt idx="236">
                  <c:v>118.352509</c:v>
                </c:pt>
                <c:pt idx="237">
                  <c:v>119.976921</c:v>
                </c:pt>
                <c:pt idx="238">
                  <c:v>122.56411</c:v>
                </c:pt>
                <c:pt idx="239">
                  <c:v>119.24369799999999</c:v>
                </c:pt>
                <c:pt idx="240">
                  <c:v>122.58371699999999</c:v>
                </c:pt>
                <c:pt idx="241">
                  <c:v>122.249115</c:v>
                </c:pt>
                <c:pt idx="242">
                  <c:v>133.662781</c:v>
                </c:pt>
                <c:pt idx="243">
                  <c:v>120.150093</c:v>
                </c:pt>
                <c:pt idx="244">
                  <c:v>114.40477</c:v>
                </c:pt>
                <c:pt idx="245">
                  <c:v>131.26509100000001</c:v>
                </c:pt>
                <c:pt idx="246">
                  <c:v>136.489395</c:v>
                </c:pt>
                <c:pt idx="247">
                  <c:v>135.53276099999999</c:v>
                </c:pt>
                <c:pt idx="248">
                  <c:v>136.882172</c:v>
                </c:pt>
                <c:pt idx="249">
                  <c:v>141.90304599999999</c:v>
                </c:pt>
                <c:pt idx="250">
                  <c:v>138.883759</c:v>
                </c:pt>
                <c:pt idx="251">
                  <c:v>135.47984299999999</c:v>
                </c:pt>
                <c:pt idx="252">
                  <c:v>136.603195</c:v>
                </c:pt>
                <c:pt idx="253">
                  <c:v>135.158737</c:v>
                </c:pt>
                <c:pt idx="254">
                  <c:v>134.438095</c:v>
                </c:pt>
                <c:pt idx="255">
                  <c:v>137.122253</c:v>
                </c:pt>
                <c:pt idx="256">
                  <c:v>138.12709000000001</c:v>
                </c:pt>
                <c:pt idx="257">
                  <c:v>133.053268</c:v>
                </c:pt>
                <c:pt idx="258">
                  <c:v>131.35176100000001</c:v>
                </c:pt>
                <c:pt idx="259">
                  <c:v>135.65374800000001</c:v>
                </c:pt>
                <c:pt idx="260">
                  <c:v>136.02973900000001</c:v>
                </c:pt>
                <c:pt idx="261">
                  <c:v>129.07144199999999</c:v>
                </c:pt>
                <c:pt idx="262">
                  <c:v>115.132301</c:v>
                </c:pt>
                <c:pt idx="263">
                  <c:v>118.552032</c:v>
                </c:pt>
                <c:pt idx="264">
                  <c:v>117.374413</c:v>
                </c:pt>
                <c:pt idx="265">
                  <c:v>111.107224</c:v>
                </c:pt>
                <c:pt idx="266">
                  <c:v>103.849289</c:v>
                </c:pt>
                <c:pt idx="267">
                  <c:v>102.087822</c:v>
                </c:pt>
                <c:pt idx="268">
                  <c:v>107.468575</c:v>
                </c:pt>
                <c:pt idx="269">
                  <c:v>114.70283499999999</c:v>
                </c:pt>
                <c:pt idx="270">
                  <c:v>112.61927</c:v>
                </c:pt>
                <c:pt idx="271">
                  <c:v>114.536957</c:v>
                </c:pt>
                <c:pt idx="272">
                  <c:v>108.79557800000001</c:v>
                </c:pt>
                <c:pt idx="273">
                  <c:v>115.08123000000001</c:v>
                </c:pt>
                <c:pt idx="274">
                  <c:v>114.93116000000001</c:v>
                </c:pt>
                <c:pt idx="275">
                  <c:v>118.0326</c:v>
                </c:pt>
                <c:pt idx="276">
                  <c:v>111.41860200000001</c:v>
                </c:pt>
                <c:pt idx="277">
                  <c:v>102.672318</c:v>
                </c:pt>
                <c:pt idx="278">
                  <c:v>99.903030000000001</c:v>
                </c:pt>
                <c:pt idx="279">
                  <c:v>89.176772999999997</c:v>
                </c:pt>
                <c:pt idx="280">
                  <c:v>88.210571000000002</c:v>
                </c:pt>
                <c:pt idx="281">
                  <c:v>91.507750999999999</c:v>
                </c:pt>
                <c:pt idx="282">
                  <c:v>91.493674999999996</c:v>
                </c:pt>
                <c:pt idx="283">
                  <c:v>95.321205000000006</c:v>
                </c:pt>
                <c:pt idx="284">
                  <c:v>86.700187999999997</c:v>
                </c:pt>
                <c:pt idx="285">
                  <c:v>88.995232000000001</c:v>
                </c:pt>
                <c:pt idx="286">
                  <c:v>95.585587000000004</c:v>
                </c:pt>
                <c:pt idx="287">
                  <c:v>101.744568</c:v>
                </c:pt>
                <c:pt idx="288">
                  <c:v>91.620407</c:v>
                </c:pt>
                <c:pt idx="289">
                  <c:v>88.058234999999996</c:v>
                </c:pt>
                <c:pt idx="290">
                  <c:v>84.565513999999993</c:v>
                </c:pt>
                <c:pt idx="291">
                  <c:v>89.222260000000006</c:v>
                </c:pt>
                <c:pt idx="292">
                  <c:v>77.166649000000007</c:v>
                </c:pt>
                <c:pt idx="293">
                  <c:v>74.177138999999997</c:v>
                </c:pt>
                <c:pt idx="294">
                  <c:v>74.620284999999996</c:v>
                </c:pt>
                <c:pt idx="295">
                  <c:v>74.693000999999995</c:v>
                </c:pt>
                <c:pt idx="296">
                  <c:v>74.982758000000004</c:v>
                </c:pt>
                <c:pt idx="297">
                  <c:v>75.984367000000006</c:v>
                </c:pt>
                <c:pt idx="298">
                  <c:v>78.063834999999997</c:v>
                </c:pt>
                <c:pt idx="299">
                  <c:v>79.326537999999999</c:v>
                </c:pt>
                <c:pt idx="300">
                  <c:v>73.777175999999997</c:v>
                </c:pt>
                <c:pt idx="301">
                  <c:v>73.657768000000004</c:v>
                </c:pt>
                <c:pt idx="302">
                  <c:v>74.280876000000006</c:v>
                </c:pt>
                <c:pt idx="303">
                  <c:v>67.960380999999998</c:v>
                </c:pt>
                <c:pt idx="304">
                  <c:v>69.726799</c:v>
                </c:pt>
                <c:pt idx="305">
                  <c:v>72.120902999999998</c:v>
                </c:pt>
                <c:pt idx="306">
                  <c:v>73.115348999999995</c:v>
                </c:pt>
                <c:pt idx="307">
                  <c:v>71.248115999999996</c:v>
                </c:pt>
                <c:pt idx="308">
                  <c:v>73.308944999999994</c:v>
                </c:pt>
                <c:pt idx="309">
                  <c:v>74.845023999999995</c:v>
                </c:pt>
                <c:pt idx="310">
                  <c:v>76.948074000000005</c:v>
                </c:pt>
                <c:pt idx="311">
                  <c:v>77.331558000000001</c:v>
                </c:pt>
                <c:pt idx="312">
                  <c:v>81.512496999999996</c:v>
                </c:pt>
                <c:pt idx="313">
                  <c:v>82.569220999999999</c:v>
                </c:pt>
                <c:pt idx="314">
                  <c:v>82.074875000000006</c:v>
                </c:pt>
                <c:pt idx="315">
                  <c:v>79.327468999999994</c:v>
                </c:pt>
                <c:pt idx="316">
                  <c:v>81.349281000000005</c:v>
                </c:pt>
                <c:pt idx="317">
                  <c:v>79.054703000000003</c:v>
                </c:pt>
                <c:pt idx="318">
                  <c:v>82.937522999999999</c:v>
                </c:pt>
                <c:pt idx="319">
                  <c:v>78.221305999999998</c:v>
                </c:pt>
                <c:pt idx="320">
                  <c:v>78.963959000000003</c:v>
                </c:pt>
                <c:pt idx="321">
                  <c:v>79.677993999999998</c:v>
                </c:pt>
                <c:pt idx="322">
                  <c:v>88.377739000000005</c:v>
                </c:pt>
                <c:pt idx="323">
                  <c:v>86.786963999999998</c:v>
                </c:pt>
                <c:pt idx="324">
                  <c:v>89.493042000000003</c:v>
                </c:pt>
                <c:pt idx="325">
                  <c:v>92.312370000000001</c:v>
                </c:pt>
                <c:pt idx="326">
                  <c:v>92.573418000000004</c:v>
                </c:pt>
                <c:pt idx="327">
                  <c:v>88.677864</c:v>
                </c:pt>
                <c:pt idx="328">
                  <c:v>84.980903999999995</c:v>
                </c:pt>
                <c:pt idx="329">
                  <c:v>84.921936000000002</c:v>
                </c:pt>
                <c:pt idx="330">
                  <c:v>76.193259999999995</c:v>
                </c:pt>
                <c:pt idx="331">
                  <c:v>60.677993999999998</c:v>
                </c:pt>
                <c:pt idx="332">
                  <c:v>60.755398</c:v>
                </c:pt>
                <c:pt idx="333">
                  <c:v>60.621963999999998</c:v>
                </c:pt>
                <c:pt idx="334">
                  <c:v>61.301613000000003</c:v>
                </c:pt>
                <c:pt idx="335">
                  <c:v>61.170485999999997</c:v>
                </c:pt>
                <c:pt idx="336">
                  <c:v>62.251430999999997</c:v>
                </c:pt>
                <c:pt idx="337">
                  <c:v>59.343528999999997</c:v>
                </c:pt>
                <c:pt idx="338">
                  <c:v>59.496738000000001</c:v>
                </c:pt>
                <c:pt idx="339">
                  <c:v>60.223877000000002</c:v>
                </c:pt>
                <c:pt idx="340">
                  <c:v>61.348613999999998</c:v>
                </c:pt>
                <c:pt idx="341">
                  <c:v>59.824001000000003</c:v>
                </c:pt>
                <c:pt idx="342">
                  <c:v>59.378326000000001</c:v>
                </c:pt>
                <c:pt idx="343">
                  <c:v>60.846545999999996</c:v>
                </c:pt>
                <c:pt idx="344">
                  <c:v>60.615569999999998</c:v>
                </c:pt>
                <c:pt idx="345">
                  <c:v>60.264805000000003</c:v>
                </c:pt>
                <c:pt idx="346">
                  <c:v>61.243782000000003</c:v>
                </c:pt>
                <c:pt idx="347">
                  <c:v>61.844752999999997</c:v>
                </c:pt>
                <c:pt idx="348">
                  <c:v>58.989258</c:v>
                </c:pt>
                <c:pt idx="349">
                  <c:v>56.584183000000003</c:v>
                </c:pt>
                <c:pt idx="350">
                  <c:v>55.933185999999999</c:v>
                </c:pt>
                <c:pt idx="351">
                  <c:v>56.997055000000003</c:v>
                </c:pt>
                <c:pt idx="352">
                  <c:v>55.420216000000003</c:v>
                </c:pt>
                <c:pt idx="353">
                  <c:v>57.181865999999999</c:v>
                </c:pt>
                <c:pt idx="354">
                  <c:v>58.086891000000001</c:v>
                </c:pt>
                <c:pt idx="355">
                  <c:v>56.099547999999999</c:v>
                </c:pt>
                <c:pt idx="356">
                  <c:v>57.189033999999999</c:v>
                </c:pt>
                <c:pt idx="357">
                  <c:v>55.784278999999998</c:v>
                </c:pt>
                <c:pt idx="358">
                  <c:v>53.132458</c:v>
                </c:pt>
                <c:pt idx="359">
                  <c:v>46.432034000000002</c:v>
                </c:pt>
                <c:pt idx="360">
                  <c:v>48.380322</c:v>
                </c:pt>
                <c:pt idx="361">
                  <c:v>49.015366</c:v>
                </c:pt>
                <c:pt idx="362">
                  <c:v>47.48724</c:v>
                </c:pt>
                <c:pt idx="363">
                  <c:v>46.237259000000002</c:v>
                </c:pt>
                <c:pt idx="364">
                  <c:v>45.581425000000003</c:v>
                </c:pt>
                <c:pt idx="365">
                  <c:v>45.491131000000003</c:v>
                </c:pt>
                <c:pt idx="366">
                  <c:v>46.213065999999998</c:v>
                </c:pt>
                <c:pt idx="367">
                  <c:v>44.678592999999999</c:v>
                </c:pt>
                <c:pt idx="368">
                  <c:v>51.680926999999997</c:v>
                </c:pt>
                <c:pt idx="369">
                  <c:v>49.805732999999996</c:v>
                </c:pt>
                <c:pt idx="370">
                  <c:v>49.151595999999998</c:v>
                </c:pt>
                <c:pt idx="371">
                  <c:v>51.785964999999997</c:v>
                </c:pt>
                <c:pt idx="372">
                  <c:v>47.864677</c:v>
                </c:pt>
                <c:pt idx="373">
                  <c:v>48.043174999999998</c:v>
                </c:pt>
                <c:pt idx="374">
                  <c:v>43.928367999999999</c:v>
                </c:pt>
                <c:pt idx="375">
                  <c:v>43.594760999999998</c:v>
                </c:pt>
                <c:pt idx="376">
                  <c:v>42.699669</c:v>
                </c:pt>
                <c:pt idx="377">
                  <c:v>41.640549</c:v>
                </c:pt>
                <c:pt idx="378">
                  <c:v>41.997642999999997</c:v>
                </c:pt>
                <c:pt idx="379">
                  <c:v>43.928642000000004</c:v>
                </c:pt>
                <c:pt idx="380">
                  <c:v>43.182541000000001</c:v>
                </c:pt>
                <c:pt idx="381">
                  <c:v>46.827407999999998</c:v>
                </c:pt>
                <c:pt idx="382">
                  <c:v>44.790283000000002</c:v>
                </c:pt>
                <c:pt idx="383">
                  <c:v>43.464722000000002</c:v>
                </c:pt>
                <c:pt idx="384">
                  <c:v>33.22242</c:v>
                </c:pt>
                <c:pt idx="385">
                  <c:v>32.932986999999997</c:v>
                </c:pt>
                <c:pt idx="386">
                  <c:v>34.256644999999999</c:v>
                </c:pt>
                <c:pt idx="387">
                  <c:v>34.108626999999998</c:v>
                </c:pt>
                <c:pt idx="388">
                  <c:v>33.439255000000003</c:v>
                </c:pt>
                <c:pt idx="389">
                  <c:v>34.394829000000001</c:v>
                </c:pt>
                <c:pt idx="390">
                  <c:v>32.827080000000002</c:v>
                </c:pt>
                <c:pt idx="391">
                  <c:v>31.652176000000001</c:v>
                </c:pt>
                <c:pt idx="392">
                  <c:v>31.930954</c:v>
                </c:pt>
                <c:pt idx="393">
                  <c:v>31.097111000000002</c:v>
                </c:pt>
                <c:pt idx="394">
                  <c:v>31.199259000000001</c:v>
                </c:pt>
                <c:pt idx="395">
                  <c:v>32.592834000000003</c:v>
                </c:pt>
                <c:pt idx="396">
                  <c:v>33.150523999999997</c:v>
                </c:pt>
                <c:pt idx="397">
                  <c:v>32.981811999999998</c:v>
                </c:pt>
                <c:pt idx="398">
                  <c:v>32.776108000000001</c:v>
                </c:pt>
                <c:pt idx="399">
                  <c:v>32.001956999999997</c:v>
                </c:pt>
                <c:pt idx="400">
                  <c:v>31.684425000000001</c:v>
                </c:pt>
                <c:pt idx="401">
                  <c:v>31.212869999999999</c:v>
                </c:pt>
                <c:pt idx="402">
                  <c:v>31.176407000000001</c:v>
                </c:pt>
                <c:pt idx="403">
                  <c:v>32.550724000000002</c:v>
                </c:pt>
                <c:pt idx="404">
                  <c:v>31.311487</c:v>
                </c:pt>
                <c:pt idx="405">
                  <c:v>31.888650999999999</c:v>
                </c:pt>
                <c:pt idx="406">
                  <c:v>31.823416000000002</c:v>
                </c:pt>
                <c:pt idx="407">
                  <c:v>31.507069000000001</c:v>
                </c:pt>
                <c:pt idx="408">
                  <c:v>32.358241999999997</c:v>
                </c:pt>
                <c:pt idx="409">
                  <c:v>30.332896999999999</c:v>
                </c:pt>
                <c:pt idx="410">
                  <c:v>32.384425999999998</c:v>
                </c:pt>
                <c:pt idx="411">
                  <c:v>32.327629000000002</c:v>
                </c:pt>
                <c:pt idx="412">
                  <c:v>33.866008999999998</c:v>
                </c:pt>
                <c:pt idx="413">
                  <c:v>38.985534999999999</c:v>
                </c:pt>
                <c:pt idx="414">
                  <c:v>39.479717000000001</c:v>
                </c:pt>
                <c:pt idx="415">
                  <c:v>37.806274000000002</c:v>
                </c:pt>
                <c:pt idx="416">
                  <c:v>39.298855000000003</c:v>
                </c:pt>
                <c:pt idx="417">
                  <c:v>34.936866999999999</c:v>
                </c:pt>
                <c:pt idx="418">
                  <c:v>32.404167000000001</c:v>
                </c:pt>
                <c:pt idx="419">
                  <c:v>32.026699000000001</c:v>
                </c:pt>
                <c:pt idx="420">
                  <c:v>33.433681</c:v>
                </c:pt>
                <c:pt idx="421">
                  <c:v>31.979931000000001</c:v>
                </c:pt>
                <c:pt idx="422">
                  <c:v>30.468223999999999</c:v>
                </c:pt>
                <c:pt idx="423">
                  <c:v>31.976517000000001</c:v>
                </c:pt>
                <c:pt idx="424">
                  <c:v>31.565002</c:v>
                </c:pt>
                <c:pt idx="425">
                  <c:v>32.510829999999999</c:v>
                </c:pt>
                <c:pt idx="426">
                  <c:v>28.294508</c:v>
                </c:pt>
                <c:pt idx="427">
                  <c:v>30.985900999999998</c:v>
                </c:pt>
                <c:pt idx="428">
                  <c:v>31.134326999999999</c:v>
                </c:pt>
                <c:pt idx="429">
                  <c:v>33.196666999999998</c:v>
                </c:pt>
                <c:pt idx="430">
                  <c:v>33.459674999999997</c:v>
                </c:pt>
                <c:pt idx="431">
                  <c:v>31.855910999999999</c:v>
                </c:pt>
                <c:pt idx="432">
                  <c:v>30.796617999999999</c:v>
                </c:pt>
                <c:pt idx="433">
                  <c:v>32.816871999999996</c:v>
                </c:pt>
                <c:pt idx="434">
                  <c:v>29.682787000000001</c:v>
                </c:pt>
                <c:pt idx="435">
                  <c:v>30.142157000000001</c:v>
                </c:pt>
                <c:pt idx="436">
                  <c:v>29.268889999999999</c:v>
                </c:pt>
                <c:pt idx="437">
                  <c:v>25.59721</c:v>
                </c:pt>
                <c:pt idx="438">
                  <c:v>23.782423000000001</c:v>
                </c:pt>
                <c:pt idx="439">
                  <c:v>23.464328999999999</c:v>
                </c:pt>
                <c:pt idx="440">
                  <c:v>23.668861</c:v>
                </c:pt>
                <c:pt idx="441">
                  <c:v>24.493829999999999</c:v>
                </c:pt>
                <c:pt idx="442">
                  <c:v>23.802382999999999</c:v>
                </c:pt>
                <c:pt idx="443">
                  <c:v>24.617799999999999</c:v>
                </c:pt>
                <c:pt idx="444">
                  <c:v>25.947023000000002</c:v>
                </c:pt>
                <c:pt idx="445">
                  <c:v>24.864017</c:v>
                </c:pt>
                <c:pt idx="446">
                  <c:v>25.272584999999999</c:v>
                </c:pt>
                <c:pt idx="447">
                  <c:v>26.943660999999999</c:v>
                </c:pt>
                <c:pt idx="448">
                  <c:v>29.295238000000001</c:v>
                </c:pt>
                <c:pt idx="449">
                  <c:v>31.186125000000001</c:v>
                </c:pt>
                <c:pt idx="450">
                  <c:v>31.072801999999999</c:v>
                </c:pt>
                <c:pt idx="451">
                  <c:v>33.713149999999999</c:v>
                </c:pt>
                <c:pt idx="452">
                  <c:v>34.340736</c:v>
                </c:pt>
                <c:pt idx="453">
                  <c:v>32.064762000000002</c:v>
                </c:pt>
                <c:pt idx="454">
                  <c:v>33.797446999999998</c:v>
                </c:pt>
                <c:pt idx="455">
                  <c:v>34.626598000000001</c:v>
                </c:pt>
                <c:pt idx="456">
                  <c:v>31.0688</c:v>
                </c:pt>
                <c:pt idx="457">
                  <c:v>29.410999</c:v>
                </c:pt>
                <c:pt idx="458">
                  <c:v>30.892199999999999</c:v>
                </c:pt>
                <c:pt idx="459">
                  <c:v>29.217699</c:v>
                </c:pt>
                <c:pt idx="460">
                  <c:v>32.159697999999999</c:v>
                </c:pt>
                <c:pt idx="461">
                  <c:v>32.195098999999999</c:v>
                </c:pt>
                <c:pt idx="462">
                  <c:v>34.670600999999998</c:v>
                </c:pt>
                <c:pt idx="463">
                  <c:v>33.044201000000001</c:v>
                </c:pt>
                <c:pt idx="464">
                  <c:v>36.641101999999997</c:v>
                </c:pt>
                <c:pt idx="465">
                  <c:v>42.3279</c:v>
                </c:pt>
                <c:pt idx="466">
                  <c:v>41.928902000000001</c:v>
                </c:pt>
                <c:pt idx="467">
                  <c:v>42.4589</c:v>
                </c:pt>
                <c:pt idx="468">
                  <c:v>43.948298999999999</c:v>
                </c:pt>
                <c:pt idx="469">
                  <c:v>43.610802</c:v>
                </c:pt>
                <c:pt idx="470">
                  <c:v>49.696601999999999</c:v>
                </c:pt>
                <c:pt idx="471">
                  <c:v>50.648201</c:v>
                </c:pt>
                <c:pt idx="472">
                  <c:v>51.364899000000001</c:v>
                </c:pt>
                <c:pt idx="473">
                  <c:v>52.401797999999999</c:v>
                </c:pt>
                <c:pt idx="474">
                  <c:v>51.896000000000001</c:v>
                </c:pt>
                <c:pt idx="475">
                  <c:v>52.373401999999999</c:v>
                </c:pt>
                <c:pt idx="476">
                  <c:v>54.188899999999997</c:v>
                </c:pt>
                <c:pt idx="477">
                  <c:v>55.945098999999999</c:v>
                </c:pt>
                <c:pt idx="478">
                  <c:v>53.546298999999998</c:v>
                </c:pt>
                <c:pt idx="479">
                  <c:v>53.612499</c:v>
                </c:pt>
                <c:pt idx="480">
                  <c:v>50.973399999999998</c:v>
                </c:pt>
                <c:pt idx="481">
                  <c:v>51.3307</c:v>
                </c:pt>
                <c:pt idx="482">
                  <c:v>50.271900000000002</c:v>
                </c:pt>
                <c:pt idx="483">
                  <c:v>49.441502</c:v>
                </c:pt>
                <c:pt idx="484">
                  <c:v>49.239100999999998</c:v>
                </c:pt>
                <c:pt idx="485">
                  <c:v>49.071399999999997</c:v>
                </c:pt>
                <c:pt idx="486">
                  <c:v>51.9375</c:v>
                </c:pt>
                <c:pt idx="487">
                  <c:v>51.931998999999998</c:v>
                </c:pt>
                <c:pt idx="488">
                  <c:v>52.0989</c:v>
                </c:pt>
                <c:pt idx="489">
                  <c:v>52.2346</c:v>
                </c:pt>
                <c:pt idx="490">
                  <c:v>52.514999000000003</c:v>
                </c:pt>
                <c:pt idx="491">
                  <c:v>52.541302000000002</c:v>
                </c:pt>
                <c:pt idx="492">
                  <c:v>52.203899</c:v>
                </c:pt>
                <c:pt idx="493">
                  <c:v>52.915798000000002</c:v>
                </c:pt>
                <c:pt idx="494">
                  <c:v>53.362800999999997</c:v>
                </c:pt>
                <c:pt idx="495">
                  <c:v>53.020099999999999</c:v>
                </c:pt>
                <c:pt idx="496">
                  <c:v>52.526901000000002</c:v>
                </c:pt>
                <c:pt idx="497">
                  <c:v>53.6721</c:v>
                </c:pt>
                <c:pt idx="498">
                  <c:v>54.068199</c:v>
                </c:pt>
                <c:pt idx="499">
                  <c:v>54.879601000000001</c:v>
                </c:pt>
                <c:pt idx="500">
                  <c:v>52.187401000000001</c:v>
                </c:pt>
                <c:pt idx="501">
                  <c:v>53.451801000000003</c:v>
                </c:pt>
                <c:pt idx="502">
                  <c:v>53.551701000000001</c:v>
                </c:pt>
                <c:pt idx="503">
                  <c:v>51.233001999999999</c:v>
                </c:pt>
                <c:pt idx="504">
                  <c:v>57.9818</c:v>
                </c:pt>
                <c:pt idx="505">
                  <c:v>58.713298999999999</c:v>
                </c:pt>
                <c:pt idx="506">
                  <c:v>59.412601000000002</c:v>
                </c:pt>
                <c:pt idx="507">
                  <c:v>58.160300999999997</c:v>
                </c:pt>
                <c:pt idx="508">
                  <c:v>57.844101000000002</c:v>
                </c:pt>
                <c:pt idx="509">
                  <c:v>58.766201000000002</c:v>
                </c:pt>
                <c:pt idx="510">
                  <c:v>58.279499000000001</c:v>
                </c:pt>
                <c:pt idx="511">
                  <c:v>57.477500999999997</c:v>
                </c:pt>
                <c:pt idx="512">
                  <c:v>59.705399</c:v>
                </c:pt>
                <c:pt idx="513">
                  <c:v>60.208098999999997</c:v>
                </c:pt>
                <c:pt idx="514">
                  <c:v>61.141899000000002</c:v>
                </c:pt>
                <c:pt idx="515">
                  <c:v>61.606898999999999</c:v>
                </c:pt>
                <c:pt idx="516">
                  <c:v>61.895099999999999</c:v>
                </c:pt>
                <c:pt idx="517">
                  <c:v>62.979401000000003</c:v>
                </c:pt>
                <c:pt idx="518">
                  <c:v>57.395499999999998</c:v>
                </c:pt>
                <c:pt idx="519">
                  <c:v>57.537601000000002</c:v>
                </c:pt>
                <c:pt idx="520">
                  <c:v>57.969101000000002</c:v>
                </c:pt>
                <c:pt idx="521">
                  <c:v>61.366402000000001</c:v>
                </c:pt>
                <c:pt idx="522">
                  <c:v>60.436599999999999</c:v>
                </c:pt>
                <c:pt idx="523">
                  <c:v>60.722800999999997</c:v>
                </c:pt>
                <c:pt idx="524">
                  <c:v>56.634399000000002</c:v>
                </c:pt>
                <c:pt idx="525">
                  <c:v>54.334499000000001</c:v>
                </c:pt>
                <c:pt idx="526">
                  <c:v>54.097197999999999</c:v>
                </c:pt>
                <c:pt idx="527">
                  <c:v>52.540500999999999</c:v>
                </c:pt>
                <c:pt idx="528">
                  <c:v>56.972698000000001</c:v>
                </c:pt>
                <c:pt idx="529">
                  <c:v>56.713099999999997</c:v>
                </c:pt>
                <c:pt idx="530">
                  <c:v>56.576500000000003</c:v>
                </c:pt>
                <c:pt idx="531">
                  <c:v>54.5364</c:v>
                </c:pt>
                <c:pt idx="532">
                  <c:v>51.656601000000002</c:v>
                </c:pt>
                <c:pt idx="533">
                  <c:v>52.367297999999998</c:v>
                </c:pt>
                <c:pt idx="534">
                  <c:v>54.595798000000002</c:v>
                </c:pt>
                <c:pt idx="535">
                  <c:v>54.924197999999997</c:v>
                </c:pt>
                <c:pt idx="536">
                  <c:v>53.244598000000003</c:v>
                </c:pt>
                <c:pt idx="537">
                  <c:v>56.197800000000001</c:v>
                </c:pt>
                <c:pt idx="538">
                  <c:v>57.486198000000002</c:v>
                </c:pt>
                <c:pt idx="539">
                  <c:v>58.437697999999997</c:v>
                </c:pt>
                <c:pt idx="540">
                  <c:v>67.709900000000005</c:v>
                </c:pt>
                <c:pt idx="541">
                  <c:v>65.373199</c:v>
                </c:pt>
                <c:pt idx="542">
                  <c:v>65.649399000000003</c:v>
                </c:pt>
                <c:pt idx="543">
                  <c:v>65.950996000000004</c:v>
                </c:pt>
                <c:pt idx="544">
                  <c:v>61.925499000000002</c:v>
                </c:pt>
                <c:pt idx="545">
                  <c:v>60.315201000000002</c:v>
                </c:pt>
                <c:pt idx="546">
                  <c:v>61.767200000000003</c:v>
                </c:pt>
                <c:pt idx="547">
                  <c:v>63.024399000000003</c:v>
                </c:pt>
                <c:pt idx="548">
                  <c:v>60.249901000000001</c:v>
                </c:pt>
                <c:pt idx="549">
                  <c:v>57.334099000000002</c:v>
                </c:pt>
                <c:pt idx="550">
                  <c:v>57.907902</c:v>
                </c:pt>
                <c:pt idx="551">
                  <c:v>57.929797999999998</c:v>
                </c:pt>
                <c:pt idx="552">
                  <c:v>57.543399999999998</c:v>
                </c:pt>
                <c:pt idx="553">
                  <c:v>55.318600000000004</c:v>
                </c:pt>
                <c:pt idx="554">
                  <c:v>56.350200999999998</c:v>
                </c:pt>
                <c:pt idx="555">
                  <c:v>53.996200999999999</c:v>
                </c:pt>
                <c:pt idx="556">
                  <c:v>57.938999000000003</c:v>
                </c:pt>
                <c:pt idx="557">
                  <c:v>57.275700000000001</c:v>
                </c:pt>
                <c:pt idx="558">
                  <c:v>61.514400000000002</c:v>
                </c:pt>
                <c:pt idx="559">
                  <c:v>55.361899999999999</c:v>
                </c:pt>
                <c:pt idx="560">
                  <c:v>54.500400999999997</c:v>
                </c:pt>
                <c:pt idx="561">
                  <c:v>54.559398999999999</c:v>
                </c:pt>
                <c:pt idx="562">
                  <c:v>56.848202000000001</c:v>
                </c:pt>
                <c:pt idx="563">
                  <c:v>59.328097999999997</c:v>
                </c:pt>
                <c:pt idx="564">
                  <c:v>58.359099999999998</c:v>
                </c:pt>
                <c:pt idx="565">
                  <c:v>59.394001000000003</c:v>
                </c:pt>
                <c:pt idx="566">
                  <c:v>63.980801</c:v>
                </c:pt>
                <c:pt idx="567">
                  <c:v>62.490397999999999</c:v>
                </c:pt>
                <c:pt idx="568">
                  <c:v>68.170303000000004</c:v>
                </c:pt>
                <c:pt idx="569">
                  <c:v>73.888298000000006</c:v>
                </c:pt>
                <c:pt idx="570">
                  <c:v>74.589400999999995</c:v>
                </c:pt>
                <c:pt idx="571">
                  <c:v>73.198700000000002</c:v>
                </c:pt>
                <c:pt idx="572">
                  <c:v>77.535499999999999</c:v>
                </c:pt>
                <c:pt idx="573">
                  <c:v>76.138801999999998</c:v>
                </c:pt>
                <c:pt idx="574">
                  <c:v>77.855598000000001</c:v>
                </c:pt>
                <c:pt idx="575">
                  <c:v>79.702301000000006</c:v>
                </c:pt>
                <c:pt idx="576">
                  <c:v>82.849898999999994</c:v>
                </c:pt>
                <c:pt idx="577">
                  <c:v>84.084098999999995</c:v>
                </c:pt>
                <c:pt idx="578">
                  <c:v>83.624001000000007</c:v>
                </c:pt>
                <c:pt idx="579">
                  <c:v>84.4636</c:v>
                </c:pt>
                <c:pt idx="580">
                  <c:v>84.027495999999999</c:v>
                </c:pt>
                <c:pt idx="581">
                  <c:v>86.281700000000001</c:v>
                </c:pt>
                <c:pt idx="582">
                  <c:v>89.285201999999998</c:v>
                </c:pt>
                <c:pt idx="583">
                  <c:v>82.433197000000007</c:v>
                </c:pt>
                <c:pt idx="584">
                  <c:v>83.156197000000006</c:v>
                </c:pt>
                <c:pt idx="585">
                  <c:v>84.463898</c:v>
                </c:pt>
                <c:pt idx="586">
                  <c:v>82.754600999999994</c:v>
                </c:pt>
                <c:pt idx="587">
                  <c:v>86.667702000000006</c:v>
                </c:pt>
                <c:pt idx="588">
                  <c:v>86.962097</c:v>
                </c:pt>
                <c:pt idx="589">
                  <c:v>89.806099000000003</c:v>
                </c:pt>
                <c:pt idx="590">
                  <c:v>84.595900999999998</c:v>
                </c:pt>
                <c:pt idx="591">
                  <c:v>78.939003</c:v>
                </c:pt>
                <c:pt idx="592">
                  <c:v>76.722397000000001</c:v>
                </c:pt>
                <c:pt idx="593">
                  <c:v>76.942497000000003</c:v>
                </c:pt>
                <c:pt idx="594">
                  <c:v>76.808600999999996</c:v>
                </c:pt>
                <c:pt idx="595">
                  <c:v>78.699898000000005</c:v>
                </c:pt>
                <c:pt idx="596">
                  <c:v>76.083504000000005</c:v>
                </c:pt>
                <c:pt idx="597">
                  <c:v>80.857596999999998</c:v>
                </c:pt>
                <c:pt idx="598">
                  <c:v>82.396004000000005</c:v>
                </c:pt>
                <c:pt idx="599">
                  <c:v>86.201897000000002</c:v>
                </c:pt>
                <c:pt idx="600">
                  <c:v>83.378097999999994</c:v>
                </c:pt>
                <c:pt idx="601">
                  <c:v>83.760002</c:v>
                </c:pt>
                <c:pt idx="602">
                  <c:v>85.494003000000006</c:v>
                </c:pt>
                <c:pt idx="603">
                  <c:v>85.101303000000001</c:v>
                </c:pt>
                <c:pt idx="604">
                  <c:v>85.257103000000001</c:v>
                </c:pt>
                <c:pt idx="605">
                  <c:v>80.242896999999999</c:v>
                </c:pt>
                <c:pt idx="606">
                  <c:v>81.374001000000007</c:v>
                </c:pt>
                <c:pt idx="607">
                  <c:v>78.768897999999993</c:v>
                </c:pt>
                <c:pt idx="608">
                  <c:v>74.929801999999995</c:v>
                </c:pt>
                <c:pt idx="609">
                  <c:v>80.659698000000006</c:v>
                </c:pt>
                <c:pt idx="610">
                  <c:v>76.866698999999997</c:v>
                </c:pt>
                <c:pt idx="611">
                  <c:v>81.833397000000005</c:v>
                </c:pt>
                <c:pt idx="612">
                  <c:v>80.777100000000004</c:v>
                </c:pt>
                <c:pt idx="613">
                  <c:v>82.603699000000006</c:v>
                </c:pt>
                <c:pt idx="614">
                  <c:v>85.075896999999998</c:v>
                </c:pt>
                <c:pt idx="615">
                  <c:v>96.925499000000002</c:v>
                </c:pt>
                <c:pt idx="616">
                  <c:v>97.993499999999997</c:v>
                </c:pt>
                <c:pt idx="617">
                  <c:v>98.837699999999998</c:v>
                </c:pt>
                <c:pt idx="618">
                  <c:v>98.819000000000003</c:v>
                </c:pt>
                <c:pt idx="619">
                  <c:v>96.102599999999995</c:v>
                </c:pt>
                <c:pt idx="620">
                  <c:v>97.577003000000005</c:v>
                </c:pt>
                <c:pt idx="621">
                  <c:v>96.676002999999994</c:v>
                </c:pt>
                <c:pt idx="622">
                  <c:v>101.153999</c:v>
                </c:pt>
                <c:pt idx="623">
                  <c:v>94.075599999999994</c:v>
                </c:pt>
                <c:pt idx="624">
                  <c:v>100.751999</c:v>
                </c:pt>
                <c:pt idx="625">
                  <c:v>107.51599899999999</c:v>
                </c:pt>
                <c:pt idx="626">
                  <c:v>107.043999</c:v>
                </c:pt>
                <c:pt idx="627">
                  <c:v>117.74099699999999</c:v>
                </c:pt>
                <c:pt idx="628">
                  <c:v>120.084</c:v>
                </c:pt>
                <c:pt idx="629">
                  <c:v>121.42600299999999</c:v>
                </c:pt>
                <c:pt idx="630">
                  <c:v>121.182999</c:v>
                </c:pt>
                <c:pt idx="631">
                  <c:v>121.700996</c:v>
                </c:pt>
                <c:pt idx="632">
                  <c:v>119.90300000000001</c:v>
                </c:pt>
                <c:pt idx="633">
                  <c:v>125.5</c:v>
                </c:pt>
                <c:pt idx="634">
                  <c:v>123.306999</c:v>
                </c:pt>
                <c:pt idx="635">
                  <c:v>119.915001</c:v>
                </c:pt>
                <c:pt idx="636">
                  <c:v>118.07399700000001</c:v>
                </c:pt>
                <c:pt idx="637">
                  <c:v>117.53299699999999</c:v>
                </c:pt>
                <c:pt idx="638">
                  <c:v>119.568001</c:v>
                </c:pt>
                <c:pt idx="639">
                  <c:v>111.598</c:v>
                </c:pt>
                <c:pt idx="640">
                  <c:v>117.991997</c:v>
                </c:pt>
                <c:pt idx="641">
                  <c:v>118.277</c:v>
                </c:pt>
                <c:pt idx="642">
                  <c:v>119.442001</c:v>
                </c:pt>
                <c:pt idx="643">
                  <c:v>122.612999</c:v>
                </c:pt>
                <c:pt idx="644">
                  <c:v>119.314003</c:v>
                </c:pt>
                <c:pt idx="645">
                  <c:v>128.675995</c:v>
                </c:pt>
                <c:pt idx="646">
                  <c:v>134.50900300000001</c:v>
                </c:pt>
                <c:pt idx="647">
                  <c:v>139.69799800000001</c:v>
                </c:pt>
                <c:pt idx="648">
                  <c:v>135.320007</c:v>
                </c:pt>
                <c:pt idx="649">
                  <c:v>136.057007</c:v>
                </c:pt>
                <c:pt idx="650">
                  <c:v>132.77299500000001</c:v>
                </c:pt>
                <c:pt idx="651">
                  <c:v>139.26800499999999</c:v>
                </c:pt>
                <c:pt idx="652">
                  <c:v>139.88000500000001</c:v>
                </c:pt>
                <c:pt idx="653">
                  <c:v>147.71400499999999</c:v>
                </c:pt>
                <c:pt idx="654">
                  <c:v>144.587997</c:v>
                </c:pt>
                <c:pt idx="655">
                  <c:v>141.88200399999999</c:v>
                </c:pt>
                <c:pt idx="656">
                  <c:v>137.11700400000001</c:v>
                </c:pt>
                <c:pt idx="657">
                  <c:v>149.86900299999999</c:v>
                </c:pt>
                <c:pt idx="658">
                  <c:v>157.054993</c:v>
                </c:pt>
                <c:pt idx="659">
                  <c:v>159.61700400000001</c:v>
                </c:pt>
                <c:pt idx="660">
                  <c:v>164.878998</c:v>
                </c:pt>
                <c:pt idx="661">
                  <c:v>171.800003</c:v>
                </c:pt>
                <c:pt idx="662">
                  <c:v>177.76199299999999</c:v>
                </c:pt>
                <c:pt idx="663">
                  <c:v>168.787994</c:v>
                </c:pt>
                <c:pt idx="664">
                  <c:v>161.459</c:v>
                </c:pt>
                <c:pt idx="665">
                  <c:v>151.57699600000001</c:v>
                </c:pt>
                <c:pt idx="666">
                  <c:v>148.48800700000001</c:v>
                </c:pt>
                <c:pt idx="667">
                  <c:v>148.47700499999999</c:v>
                </c:pt>
                <c:pt idx="668">
                  <c:v>153.63099700000001</c:v>
                </c:pt>
                <c:pt idx="669">
                  <c:v>152.29600500000001</c:v>
                </c:pt>
                <c:pt idx="670">
                  <c:v>145.904999</c:v>
                </c:pt>
                <c:pt idx="671">
                  <c:v>153.679001</c:v>
                </c:pt>
                <c:pt idx="672">
                  <c:v>144.76400799999999</c:v>
                </c:pt>
                <c:pt idx="673">
                  <c:v>165.78100599999999</c:v>
                </c:pt>
                <c:pt idx="674">
                  <c:v>152.25199900000001</c:v>
                </c:pt>
                <c:pt idx="675">
                  <c:v>146.774002</c:v>
                </c:pt>
                <c:pt idx="676">
                  <c:v>148.93400600000001</c:v>
                </c:pt>
                <c:pt idx="677">
                  <c:v>155.537003</c:v>
                </c:pt>
                <c:pt idx="678">
                  <c:v>146.300003</c:v>
                </c:pt>
                <c:pt idx="679">
                  <c:v>139.996994</c:v>
                </c:pt>
                <c:pt idx="680">
                  <c:v>132.92799400000001</c:v>
                </c:pt>
                <c:pt idx="681">
                  <c:v>128.33500699999999</c:v>
                </c:pt>
                <c:pt idx="682">
                  <c:v>132.04499799999999</c:v>
                </c:pt>
                <c:pt idx="683">
                  <c:v>126.293999</c:v>
                </c:pt>
                <c:pt idx="684">
                  <c:v>125.353996</c:v>
                </c:pt>
                <c:pt idx="685">
                  <c:v>129.33500699999999</c:v>
                </c:pt>
                <c:pt idx="686">
                  <c:v>118.291</c:v>
                </c:pt>
                <c:pt idx="687">
                  <c:v>114.26300000000001</c:v>
                </c:pt>
                <c:pt idx="688">
                  <c:v>114.989998</c:v>
                </c:pt>
                <c:pt idx="689">
                  <c:v>117.670998</c:v>
                </c:pt>
                <c:pt idx="690">
                  <c:v>116.260002</c:v>
                </c:pt>
                <c:pt idx="691">
                  <c:v>113.154999</c:v>
                </c:pt>
                <c:pt idx="692">
                  <c:v>119.13099699999999</c:v>
                </c:pt>
                <c:pt idx="693">
                  <c:v>118.412003</c:v>
                </c:pt>
                <c:pt idx="694">
                  <c:v>134.470001</c:v>
                </c:pt>
                <c:pt idx="695">
                  <c:v>119.306</c:v>
                </c:pt>
                <c:pt idx="696">
                  <c:v>115.22199999999999</c:v>
                </c:pt>
                <c:pt idx="697">
                  <c:v>116.60700199999999</c:v>
                </c:pt>
                <c:pt idx="698">
                  <c:v>118.598</c:v>
                </c:pt>
                <c:pt idx="699">
                  <c:v>114.679001</c:v>
                </c:pt>
                <c:pt idx="700">
                  <c:v>131.746994</c:v>
                </c:pt>
                <c:pt idx="701">
                  <c:v>135.77900700000001</c:v>
                </c:pt>
                <c:pt idx="702">
                  <c:v>149.22099299999999</c:v>
                </c:pt>
                <c:pt idx="703">
                  <c:v>160.084</c:v>
                </c:pt>
                <c:pt idx="704">
                  <c:v>159.63099700000001</c:v>
                </c:pt>
                <c:pt idx="705">
                  <c:v>167.83200099999999</c:v>
                </c:pt>
                <c:pt idx="706">
                  <c:v>163.671997</c:v>
                </c:pt>
                <c:pt idx="707">
                  <c:v>169.05200199999999</c:v>
                </c:pt>
                <c:pt idx="708">
                  <c:v>168.817001</c:v>
                </c:pt>
                <c:pt idx="709">
                  <c:v>161.141998</c:v>
                </c:pt>
                <c:pt idx="710">
                  <c:v>154.074005</c:v>
                </c:pt>
                <c:pt idx="711">
                  <c:v>152.96899400000001</c:v>
                </c:pt>
                <c:pt idx="712">
                  <c:v>165.449997</c:v>
                </c:pt>
                <c:pt idx="713">
                  <c:v>164.475998</c:v>
                </c:pt>
                <c:pt idx="714">
                  <c:v>161.100998</c:v>
                </c:pt>
                <c:pt idx="715">
                  <c:v>175.78199799999999</c:v>
                </c:pt>
                <c:pt idx="716">
                  <c:v>178.233994</c:v>
                </c:pt>
                <c:pt idx="717">
                  <c:v>188.945999</c:v>
                </c:pt>
                <c:pt idx="718">
                  <c:v>177.73199500000001</c:v>
                </c:pt>
                <c:pt idx="719">
                  <c:v>187.16799900000001</c:v>
                </c:pt>
                <c:pt idx="720">
                  <c:v>176.51100199999999</c:v>
                </c:pt>
                <c:pt idx="721">
                  <c:v>185.83900499999999</c:v>
                </c:pt>
                <c:pt idx="722">
                  <c:v>196.600998</c:v>
                </c:pt>
                <c:pt idx="723">
                  <c:v>211.175003</c:v>
                </c:pt>
                <c:pt idx="724">
                  <c:v>213.79899599999999</c:v>
                </c:pt>
                <c:pt idx="725">
                  <c:v>210.64300499999999</c:v>
                </c:pt>
                <c:pt idx="726">
                  <c:v>212.55600000000001</c:v>
                </c:pt>
                <c:pt idx="727">
                  <c:v>209.75</c:v>
                </c:pt>
                <c:pt idx="728">
                  <c:v>202.895004</c:v>
                </c:pt>
                <c:pt idx="729">
                  <c:v>216.59899899999999</c:v>
                </c:pt>
                <c:pt idx="730">
                  <c:v>220.962006</c:v>
                </c:pt>
                <c:pt idx="731">
                  <c:v>220.47500600000001</c:v>
                </c:pt>
                <c:pt idx="732">
                  <c:v>209.421997</c:v>
                </c:pt>
                <c:pt idx="733">
                  <c:v>209.30900600000001</c:v>
                </c:pt>
                <c:pt idx="734">
                  <c:v>195.307999</c:v>
                </c:pt>
                <c:pt idx="735">
                  <c:v>213.35200499999999</c:v>
                </c:pt>
                <c:pt idx="736">
                  <c:v>232.850998</c:v>
                </c:pt>
                <c:pt idx="737">
                  <c:v>223.057007</c:v>
                </c:pt>
                <c:pt idx="738">
                  <c:v>215.73599200000001</c:v>
                </c:pt>
                <c:pt idx="739">
                  <c:v>229.46499600000001</c:v>
                </c:pt>
                <c:pt idx="740">
                  <c:v>230.12399300000001</c:v>
                </c:pt>
                <c:pt idx="741">
                  <c:v>225.425995</c:v>
                </c:pt>
                <c:pt idx="742">
                  <c:v>213.358994</c:v>
                </c:pt>
                <c:pt idx="743">
                  <c:v>159.554001</c:v>
                </c:pt>
                <c:pt idx="744">
                  <c:v>161.56599399999999</c:v>
                </c:pt>
                <c:pt idx="745">
                  <c:v>148.990005</c:v>
                </c:pt>
                <c:pt idx="746">
                  <c:v>155.59300200000001</c:v>
                </c:pt>
                <c:pt idx="747">
                  <c:v>163.949997</c:v>
                </c:pt>
                <c:pt idx="748">
                  <c:v>149.466003</c:v>
                </c:pt>
                <c:pt idx="749">
                  <c:v>138.203003</c:v>
                </c:pt>
                <c:pt idx="750">
                  <c:v>142.99099699999999</c:v>
                </c:pt>
                <c:pt idx="751">
                  <c:v>125.33000199999999</c:v>
                </c:pt>
                <c:pt idx="752">
                  <c:v>148.02499399999999</c:v>
                </c:pt>
                <c:pt idx="753">
                  <c:v>160.25</c:v>
                </c:pt>
                <c:pt idx="754">
                  <c:v>131.378998</c:v>
                </c:pt>
                <c:pt idx="755">
                  <c:v>142.296997</c:v>
                </c:pt>
                <c:pt idx="756">
                  <c:v>163.350998</c:v>
                </c:pt>
                <c:pt idx="757">
                  <c:v>165.27600100000001</c:v>
                </c:pt>
                <c:pt idx="758">
                  <c:v>181.66400100000001</c:v>
                </c:pt>
                <c:pt idx="759">
                  <c:v>193.865005</c:v>
                </c:pt>
                <c:pt idx="760">
                  <c:v>180.88600199999999</c:v>
                </c:pt>
                <c:pt idx="761">
                  <c:v>176.733994</c:v>
                </c:pt>
                <c:pt idx="762">
                  <c:v>180.27200300000001</c:v>
                </c:pt>
                <c:pt idx="763">
                  <c:v>179.98699999999999</c:v>
                </c:pt>
                <c:pt idx="764">
                  <c:v>177.807007</c:v>
                </c:pt>
                <c:pt idx="765">
                  <c:v>180.00799599999999</c:v>
                </c:pt>
                <c:pt idx="766">
                  <c:v>190.42100500000001</c:v>
                </c:pt>
                <c:pt idx="767">
                  <c:v>211.01800499999999</c:v>
                </c:pt>
                <c:pt idx="768">
                  <c:v>192.96400499999999</c:v>
                </c:pt>
                <c:pt idx="769">
                  <c:v>192.837006</c:v>
                </c:pt>
                <c:pt idx="770">
                  <c:v>186.516006</c:v>
                </c:pt>
                <c:pt idx="771">
                  <c:v>188.330994</c:v>
                </c:pt>
                <c:pt idx="772">
                  <c:v>232.774002</c:v>
                </c:pt>
                <c:pt idx="773">
                  <c:v>238.675003</c:v>
                </c:pt>
                <c:pt idx="774">
                  <c:v>259.192993</c:v>
                </c:pt>
                <c:pt idx="775">
                  <c:v>236.85600299999999</c:v>
                </c:pt>
                <c:pt idx="776">
                  <c:v>229.36599699999999</c:v>
                </c:pt>
                <c:pt idx="777">
                  <c:v>250.51800499999999</c:v>
                </c:pt>
                <c:pt idx="778">
                  <c:v>247.037003</c:v>
                </c:pt>
                <c:pt idx="779">
                  <c:v>255.76300000000001</c:v>
                </c:pt>
                <c:pt idx="780">
                  <c:v>288.45098899999999</c:v>
                </c:pt>
                <c:pt idx="781">
                  <c:v>296.45400999999998</c:v>
                </c:pt>
                <c:pt idx="782">
                  <c:v>249.270996</c:v>
                </c:pt>
                <c:pt idx="783">
                  <c:v>241.36999499999999</c:v>
                </c:pt>
                <c:pt idx="784">
                  <c:v>245.36799600000001</c:v>
                </c:pt>
                <c:pt idx="785">
                  <c:v>255.68400600000001</c:v>
                </c:pt>
                <c:pt idx="786">
                  <c:v>229.033005</c:v>
                </c:pt>
                <c:pt idx="787">
                  <c:v>232.09599299999999</c:v>
                </c:pt>
                <c:pt idx="788">
                  <c:v>218.962997</c:v>
                </c:pt>
                <c:pt idx="789">
                  <c:v>245.50199900000001</c:v>
                </c:pt>
                <c:pt idx="790">
                  <c:v>249.929993</c:v>
                </c:pt>
                <c:pt idx="791">
                  <c:v>272.17401100000001</c:v>
                </c:pt>
                <c:pt idx="792">
                  <c:v>286.50399800000002</c:v>
                </c:pt>
                <c:pt idx="793">
                  <c:v>273.39001500000001</c:v>
                </c:pt>
                <c:pt idx="794">
                  <c:v>275.98001099999999</c:v>
                </c:pt>
                <c:pt idx="795">
                  <c:v>288.26599099999999</c:v>
                </c:pt>
                <c:pt idx="796">
                  <c:v>264.932007</c:v>
                </c:pt>
                <c:pt idx="797">
                  <c:v>317.46200599999997</c:v>
                </c:pt>
                <c:pt idx="798">
                  <c:v>314.62100199999998</c:v>
                </c:pt>
                <c:pt idx="799">
                  <c:v>350.25299100000001</c:v>
                </c:pt>
                <c:pt idx="800">
                  <c:v>358.33599900000002</c:v>
                </c:pt>
                <c:pt idx="801">
                  <c:v>318.71899400000001</c:v>
                </c:pt>
                <c:pt idx="802">
                  <c:v>298.97198500000002</c:v>
                </c:pt>
                <c:pt idx="803">
                  <c:v>299.77899200000002</c:v>
                </c:pt>
                <c:pt idx="804">
                  <c:v>279.32800300000002</c:v>
                </c:pt>
                <c:pt idx="805">
                  <c:v>302.60199</c:v>
                </c:pt>
                <c:pt idx="806">
                  <c:v>316.158997</c:v>
                </c:pt>
                <c:pt idx="807">
                  <c:v>214.203003</c:v>
                </c:pt>
                <c:pt idx="808">
                  <c:v>148.66000399999999</c:v>
                </c:pt>
                <c:pt idx="809">
                  <c:v>155.24200400000001</c:v>
                </c:pt>
                <c:pt idx="810">
                  <c:v>124.846001</c:v>
                </c:pt>
                <c:pt idx="811">
                  <c:v>98.292396999999994</c:v>
                </c:pt>
                <c:pt idx="812">
                  <c:v>100.351997</c:v>
                </c:pt>
                <c:pt idx="813">
                  <c:v>102.397003</c:v>
                </c:pt>
                <c:pt idx="814">
                  <c:v>104.236</c:v>
                </c:pt>
                <c:pt idx="815">
                  <c:v>101.26300000000001</c:v>
                </c:pt>
                <c:pt idx="816">
                  <c:v>100.283997</c:v>
                </c:pt>
                <c:pt idx="817">
                  <c:v>99.003699999999995</c:v>
                </c:pt>
                <c:pt idx="818">
                  <c:v>88.330703999999997</c:v>
                </c:pt>
                <c:pt idx="819">
                  <c:v>85.570999</c:v>
                </c:pt>
                <c:pt idx="820">
                  <c:v>96.033798000000004</c:v>
                </c:pt>
                <c:pt idx="821">
                  <c:v>91.602699000000001</c:v>
                </c:pt>
                <c:pt idx="822">
                  <c:v>85.926804000000004</c:v>
                </c:pt>
                <c:pt idx="823">
                  <c:v>88.816901999999999</c:v>
                </c:pt>
                <c:pt idx="824">
                  <c:v>77.968299999999999</c:v>
                </c:pt>
                <c:pt idx="825">
                  <c:v>73.223395999999994</c:v>
                </c:pt>
                <c:pt idx="826">
                  <c:v>71.892798999999997</c:v>
                </c:pt>
                <c:pt idx="827">
                  <c:v>70.028296999999995</c:v>
                </c:pt>
                <c:pt idx="828">
                  <c:v>72.252799999999993</c:v>
                </c:pt>
                <c:pt idx="829">
                  <c:v>71.589302000000004</c:v>
                </c:pt>
                <c:pt idx="830">
                  <c:v>69.643699999999995</c:v>
                </c:pt>
                <c:pt idx="831">
                  <c:v>67.569000000000003</c:v>
                </c:pt>
                <c:pt idx="832">
                  <c:v>71.060203999999999</c:v>
                </c:pt>
                <c:pt idx="833">
                  <c:v>63.823600999999996</c:v>
                </c:pt>
                <c:pt idx="834">
                  <c:v>62.679600000000001</c:v>
                </c:pt>
                <c:pt idx="835">
                  <c:v>61.396500000000003</c:v>
                </c:pt>
                <c:pt idx="836">
                  <c:v>59.005401999999997</c:v>
                </c:pt>
                <c:pt idx="837">
                  <c:v>62.303299000000003</c:v>
                </c:pt>
                <c:pt idx="838">
                  <c:v>59.260100999999999</c:v>
                </c:pt>
                <c:pt idx="839">
                  <c:v>64.269699000000003</c:v>
                </c:pt>
                <c:pt idx="840">
                  <c:v>62.573101000000001</c:v>
                </c:pt>
                <c:pt idx="841">
                  <c:v>61.295200000000001</c:v>
                </c:pt>
                <c:pt idx="842">
                  <c:v>55.173698000000002</c:v>
                </c:pt>
                <c:pt idx="843">
                  <c:v>54.746398999999997</c:v>
                </c:pt>
                <c:pt idx="844">
                  <c:v>55.037201000000003</c:v>
                </c:pt>
                <c:pt idx="845">
                  <c:v>56.181399999999996</c:v>
                </c:pt>
                <c:pt idx="846">
                  <c:v>54.737301000000002</c:v>
                </c:pt>
                <c:pt idx="847">
                  <c:v>53.180801000000002</c:v>
                </c:pt>
                <c:pt idx="848">
                  <c:v>55.754100999999999</c:v>
                </c:pt>
                <c:pt idx="849">
                  <c:v>56.390498999999998</c:v>
                </c:pt>
                <c:pt idx="850">
                  <c:v>57.106400000000001</c:v>
                </c:pt>
                <c:pt idx="851">
                  <c:v>54.693900999999997</c:v>
                </c:pt>
                <c:pt idx="852">
                  <c:v>55.332400999999997</c:v>
                </c:pt>
                <c:pt idx="853">
                  <c:v>55.737999000000002</c:v>
                </c:pt>
                <c:pt idx="854">
                  <c:v>56.494301</c:v>
                </c:pt>
                <c:pt idx="855">
                  <c:v>55.963200000000001</c:v>
                </c:pt>
                <c:pt idx="856">
                  <c:v>54.920200000000001</c:v>
                </c:pt>
                <c:pt idx="857">
                  <c:v>56.807898999999999</c:v>
                </c:pt>
                <c:pt idx="858">
                  <c:v>58.201801000000003</c:v>
                </c:pt>
                <c:pt idx="859">
                  <c:v>60.330601000000001</c:v>
                </c:pt>
                <c:pt idx="860">
                  <c:v>59.739699999999999</c:v>
                </c:pt>
                <c:pt idx="861">
                  <c:v>60.730801</c:v>
                </c:pt>
                <c:pt idx="862">
                  <c:v>59.478999999999999</c:v>
                </c:pt>
                <c:pt idx="863">
                  <c:v>64.621902000000006</c:v>
                </c:pt>
                <c:pt idx="864">
                  <c:v>65.467399999999998</c:v>
                </c:pt>
                <c:pt idx="865">
                  <c:v>63.950198999999998</c:v>
                </c:pt>
                <c:pt idx="866">
                  <c:v>59.428902000000001</c:v>
                </c:pt>
                <c:pt idx="867">
                  <c:v>60.107601000000003</c:v>
                </c:pt>
                <c:pt idx="868">
                  <c:v>50.887501</c:v>
                </c:pt>
                <c:pt idx="869">
                  <c:v>50.717098</c:v>
                </c:pt>
                <c:pt idx="870">
                  <c:v>50.164000999999999</c:v>
                </c:pt>
                <c:pt idx="871">
                  <c:v>53.142600999999999</c:v>
                </c:pt>
                <c:pt idx="872">
                  <c:v>52.584000000000003</c:v>
                </c:pt>
                <c:pt idx="873">
                  <c:v>52.120097999999999</c:v>
                </c:pt>
                <c:pt idx="874">
                  <c:v>51.669497999999997</c:v>
                </c:pt>
                <c:pt idx="875">
                  <c:v>51.399501999999998</c:v>
                </c:pt>
                <c:pt idx="876">
                  <c:v>52.349601999999997</c:v>
                </c:pt>
                <c:pt idx="877">
                  <c:v>53.375999</c:v>
                </c:pt>
                <c:pt idx="878">
                  <c:v>54.543301</c:v>
                </c:pt>
                <c:pt idx="879">
                  <c:v>55.142398999999997</c:v>
                </c:pt>
                <c:pt idx="880">
                  <c:v>52.623001000000002</c:v>
                </c:pt>
                <c:pt idx="881">
                  <c:v>54.085200999999998</c:v>
                </c:pt>
                <c:pt idx="882">
                  <c:v>56.283099999999997</c:v>
                </c:pt>
                <c:pt idx="883">
                  <c:v>51.546799</c:v>
                </c:pt>
                <c:pt idx="884">
                  <c:v>51.580100999999999</c:v>
                </c:pt>
                <c:pt idx="885">
                  <c:v>47.618301000000002</c:v>
                </c:pt>
                <c:pt idx="886">
                  <c:v>49.271599000000002</c:v>
                </c:pt>
                <c:pt idx="887">
                  <c:v>48.090302000000001</c:v>
                </c:pt>
                <c:pt idx="888">
                  <c:v>46.605801</c:v>
                </c:pt>
                <c:pt idx="889">
                  <c:v>51.733798999999998</c:v>
                </c:pt>
                <c:pt idx="890">
                  <c:v>52.835299999999997</c:v>
                </c:pt>
                <c:pt idx="891">
                  <c:v>55.525398000000003</c:v>
                </c:pt>
                <c:pt idx="892">
                  <c:v>48.490200000000002</c:v>
                </c:pt>
                <c:pt idx="893">
                  <c:v>48.258301000000003</c:v>
                </c:pt>
                <c:pt idx="894">
                  <c:v>48.212600999999999</c:v>
                </c:pt>
                <c:pt idx="895">
                  <c:v>41.584899999999998</c:v>
                </c:pt>
                <c:pt idx="896">
                  <c:v>61.730099000000003</c:v>
                </c:pt>
                <c:pt idx="897">
                  <c:v>64.233704000000003</c:v>
                </c:pt>
                <c:pt idx="898">
                  <c:v>66.039901999999998</c:v>
                </c:pt>
                <c:pt idx="899">
                  <c:v>61.613498999999997</c:v>
                </c:pt>
                <c:pt idx="900">
                  <c:v>66.009101999999999</c:v>
                </c:pt>
                <c:pt idx="901">
                  <c:v>67.794799999999995</c:v>
                </c:pt>
                <c:pt idx="902">
                  <c:v>78.484298999999993</c:v>
                </c:pt>
                <c:pt idx="903">
                  <c:v>80.114304000000004</c:v>
                </c:pt>
                <c:pt idx="904">
                  <c:v>71.294799999999995</c:v>
                </c:pt>
                <c:pt idx="905">
                  <c:v>65.205803000000003</c:v>
                </c:pt>
                <c:pt idx="906">
                  <c:v>76.843001999999998</c:v>
                </c:pt>
                <c:pt idx="907">
                  <c:v>79.024299999999997</c:v>
                </c:pt>
                <c:pt idx="908">
                  <c:v>86.039703000000003</c:v>
                </c:pt>
                <c:pt idx="909">
                  <c:v>71.055098999999998</c:v>
                </c:pt>
                <c:pt idx="910">
                  <c:v>64.169296000000003</c:v>
                </c:pt>
                <c:pt idx="911">
                  <c:v>63.167000000000002</c:v>
                </c:pt>
                <c:pt idx="912">
                  <c:v>62.355499000000002</c:v>
                </c:pt>
                <c:pt idx="913">
                  <c:v>61.158797999999997</c:v>
                </c:pt>
                <c:pt idx="914">
                  <c:v>51.749599000000003</c:v>
                </c:pt>
                <c:pt idx="915">
                  <c:v>51.1768</c:v>
                </c:pt>
                <c:pt idx="916">
                  <c:v>50.185600000000001</c:v>
                </c:pt>
                <c:pt idx="917">
                  <c:v>53.248100000000001</c:v>
                </c:pt>
                <c:pt idx="918">
                  <c:v>46.7271</c:v>
                </c:pt>
                <c:pt idx="919">
                  <c:v>47.936000999999997</c:v>
                </c:pt>
                <c:pt idx="920">
                  <c:v>46.230998999999997</c:v>
                </c:pt>
                <c:pt idx="921">
                  <c:v>45.48</c:v>
                </c:pt>
                <c:pt idx="922">
                  <c:v>47.281399</c:v>
                </c:pt>
                <c:pt idx="923">
                  <c:v>43.9146</c:v>
                </c:pt>
                <c:pt idx="924">
                  <c:v>44.151198999999998</c:v>
                </c:pt>
                <c:pt idx="925">
                  <c:v>43.306499000000002</c:v>
                </c:pt>
                <c:pt idx="926">
                  <c:v>45.804501000000002</c:v>
                </c:pt>
                <c:pt idx="927">
                  <c:v>45.812801</c:v>
                </c:pt>
                <c:pt idx="928">
                  <c:v>46.433898999999997</c:v>
                </c:pt>
                <c:pt idx="929">
                  <c:v>47.099400000000003</c:v>
                </c:pt>
                <c:pt idx="930">
                  <c:v>46.499802000000003</c:v>
                </c:pt>
                <c:pt idx="931">
                  <c:v>48.011901999999999</c:v>
                </c:pt>
                <c:pt idx="932">
                  <c:v>48.631900999999999</c:v>
                </c:pt>
                <c:pt idx="933">
                  <c:v>45.795501999999999</c:v>
                </c:pt>
                <c:pt idx="934">
                  <c:v>45.103000999999999</c:v>
                </c:pt>
                <c:pt idx="935">
                  <c:v>46.859000999999999</c:v>
                </c:pt>
                <c:pt idx="936">
                  <c:v>43.449699000000003</c:v>
                </c:pt>
                <c:pt idx="937">
                  <c:v>42.861499999999999</c:v>
                </c:pt>
                <c:pt idx="938">
                  <c:v>42.132198000000002</c:v>
                </c:pt>
                <c:pt idx="939">
                  <c:v>43.036301000000002</c:v>
                </c:pt>
                <c:pt idx="940">
                  <c:v>43.022700999999998</c:v>
                </c:pt>
                <c:pt idx="941">
                  <c:v>40.422001000000002</c:v>
                </c:pt>
                <c:pt idx="942">
                  <c:v>41.115501000000002</c:v>
                </c:pt>
                <c:pt idx="943">
                  <c:v>40.614601</c:v>
                </c:pt>
                <c:pt idx="944">
                  <c:v>42.139800999999999</c:v>
                </c:pt>
                <c:pt idx="945">
                  <c:v>42.229697999999999</c:v>
                </c:pt>
                <c:pt idx="946">
                  <c:v>42.241298999999998</c:v>
                </c:pt>
                <c:pt idx="947">
                  <c:v>44.405498999999999</c:v>
                </c:pt>
                <c:pt idx="948">
                  <c:v>44.055900999999999</c:v>
                </c:pt>
                <c:pt idx="949">
                  <c:v>46.558300000000003</c:v>
                </c:pt>
                <c:pt idx="950">
                  <c:v>45.762999999999998</c:v>
                </c:pt>
                <c:pt idx="951">
                  <c:v>45.015701</c:v>
                </c:pt>
                <c:pt idx="952">
                  <c:v>40.864398999999999</c:v>
                </c:pt>
                <c:pt idx="953">
                  <c:v>44.302399000000001</c:v>
                </c:pt>
                <c:pt idx="954">
                  <c:v>42.669701000000003</c:v>
                </c:pt>
                <c:pt idx="955">
                  <c:v>40.912899000000003</c:v>
                </c:pt>
                <c:pt idx="956">
                  <c:v>38.923901000000001</c:v>
                </c:pt>
                <c:pt idx="957">
                  <c:v>42.802700000000002</c:v>
                </c:pt>
                <c:pt idx="958">
                  <c:v>46.327801000000001</c:v>
                </c:pt>
                <c:pt idx="959">
                  <c:v>48.751201999999999</c:v>
                </c:pt>
                <c:pt idx="960">
                  <c:v>45.330798999999999</c:v>
                </c:pt>
                <c:pt idx="961">
                  <c:v>46.576400999999997</c:v>
                </c:pt>
                <c:pt idx="962">
                  <c:v>49.580502000000003</c:v>
                </c:pt>
                <c:pt idx="963">
                  <c:v>52.138500000000001</c:v>
                </c:pt>
                <c:pt idx="964">
                  <c:v>46.575499999999998</c:v>
                </c:pt>
                <c:pt idx="965">
                  <c:v>51.130299000000001</c:v>
                </c:pt>
                <c:pt idx="966">
                  <c:v>53.194499999999998</c:v>
                </c:pt>
                <c:pt idx="967">
                  <c:v>55.334400000000002</c:v>
                </c:pt>
                <c:pt idx="968">
                  <c:v>46.425201000000001</c:v>
                </c:pt>
                <c:pt idx="969">
                  <c:v>41.567599999999999</c:v>
                </c:pt>
                <c:pt idx="970">
                  <c:v>38.988200999999997</c:v>
                </c:pt>
                <c:pt idx="971">
                  <c:v>40.354301</c:v>
                </c:pt>
                <c:pt idx="972">
                  <c:v>41.065300000000001</c:v>
                </c:pt>
                <c:pt idx="973">
                  <c:v>42.849499000000002</c:v>
                </c:pt>
                <c:pt idx="974">
                  <c:v>40.541499999999999</c:v>
                </c:pt>
                <c:pt idx="975">
                  <c:v>41.131802</c:v>
                </c:pt>
                <c:pt idx="976">
                  <c:v>43.924399999999999</c:v>
                </c:pt>
                <c:pt idx="977">
                  <c:v>44.491798000000003</c:v>
                </c:pt>
                <c:pt idx="978">
                  <c:v>47.335498999999999</c:v>
                </c:pt>
                <c:pt idx="979">
                  <c:v>47.712898000000003</c:v>
                </c:pt>
                <c:pt idx="980">
                  <c:v>47.787497999999999</c:v>
                </c:pt>
                <c:pt idx="981">
                  <c:v>47.2164</c:v>
                </c:pt>
                <c:pt idx="982">
                  <c:v>50.320900000000002</c:v>
                </c:pt>
                <c:pt idx="983">
                  <c:v>46.041598999999998</c:v>
                </c:pt>
                <c:pt idx="984">
                  <c:v>47.645901000000002</c:v>
                </c:pt>
                <c:pt idx="985">
                  <c:v>35.700499999999998</c:v>
                </c:pt>
                <c:pt idx="986">
                  <c:v>30.220099999999999</c:v>
                </c:pt>
                <c:pt idx="987">
                  <c:v>30.224701</c:v>
                </c:pt>
                <c:pt idx="988">
                  <c:v>30.642900000000001</c:v>
                </c:pt>
                <c:pt idx="989">
                  <c:v>29.503499999999999</c:v>
                </c:pt>
                <c:pt idx="990">
                  <c:v>33.216301000000001</c:v>
                </c:pt>
                <c:pt idx="991">
                  <c:v>30.441700000000001</c:v>
                </c:pt>
                <c:pt idx="992">
                  <c:v>29.681601000000001</c:v>
                </c:pt>
                <c:pt idx="993">
                  <c:v>30.211901000000001</c:v>
                </c:pt>
                <c:pt idx="994">
                  <c:v>28.394698999999999</c:v>
                </c:pt>
                <c:pt idx="995">
                  <c:v>30.551000999999999</c:v>
                </c:pt>
                <c:pt idx="996">
                  <c:v>30.843299999999999</c:v>
                </c:pt>
                <c:pt idx="997">
                  <c:v>27.939301</c:v>
                </c:pt>
                <c:pt idx="998">
                  <c:v>27.660999</c:v>
                </c:pt>
                <c:pt idx="999">
                  <c:v>28.944700000000001</c:v>
                </c:pt>
                <c:pt idx="1000">
                  <c:v>28.8034</c:v>
                </c:pt>
                <c:pt idx="1001">
                  <c:v>25.297599999999999</c:v>
                </c:pt>
                <c:pt idx="1002">
                  <c:v>24.141999999999999</c:v>
                </c:pt>
                <c:pt idx="1003">
                  <c:v>25.212499999999999</c:v>
                </c:pt>
                <c:pt idx="1004">
                  <c:v>24.220600000000001</c:v>
                </c:pt>
                <c:pt idx="1005">
                  <c:v>23.735299999999999</c:v>
                </c:pt>
                <c:pt idx="1006">
                  <c:v>23.748301000000001</c:v>
                </c:pt>
                <c:pt idx="1007">
                  <c:v>29.900200000000002</c:v>
                </c:pt>
                <c:pt idx="1008">
                  <c:v>34.453400000000002</c:v>
                </c:pt>
                <c:pt idx="1009">
                  <c:v>32.112099000000001</c:v>
                </c:pt>
                <c:pt idx="1010">
                  <c:v>25.381001000000001</c:v>
                </c:pt>
                <c:pt idx="1011">
                  <c:v>26.298200999999999</c:v>
                </c:pt>
                <c:pt idx="1012">
                  <c:v>27.506001000000001</c:v>
                </c:pt>
                <c:pt idx="1013">
                  <c:v>27.697500000000002</c:v>
                </c:pt>
                <c:pt idx="1014">
                  <c:v>28.357599</c:v>
                </c:pt>
                <c:pt idx="1015">
                  <c:v>25.404399999999999</c:v>
                </c:pt>
                <c:pt idx="1016">
                  <c:v>23.3277</c:v>
                </c:pt>
                <c:pt idx="1017">
                  <c:v>25.365299</c:v>
                </c:pt>
                <c:pt idx="1018">
                  <c:v>28.893000000000001</c:v>
                </c:pt>
                <c:pt idx="1019">
                  <c:v>28.912001</c:v>
                </c:pt>
                <c:pt idx="1020">
                  <c:v>27.454901</c:v>
                </c:pt>
                <c:pt idx="1021">
                  <c:v>30.717699</c:v>
                </c:pt>
                <c:pt idx="1022">
                  <c:v>31.962098999999998</c:v>
                </c:pt>
                <c:pt idx="1023">
                  <c:v>33.582999999999998</c:v>
                </c:pt>
                <c:pt idx="1024">
                  <c:v>28.958200000000001</c:v>
                </c:pt>
                <c:pt idx="1025">
                  <c:v>30.2911</c:v>
                </c:pt>
                <c:pt idx="1026">
                  <c:v>28.159800000000001</c:v>
                </c:pt>
                <c:pt idx="1027">
                  <c:v>26.266898999999999</c:v>
                </c:pt>
                <c:pt idx="1028">
                  <c:v>23.393599999999999</c:v>
                </c:pt>
                <c:pt idx="1029">
                  <c:v>21.042601000000001</c:v>
                </c:pt>
                <c:pt idx="1030">
                  <c:v>15.895</c:v>
                </c:pt>
                <c:pt idx="1031">
                  <c:v>15.9177</c:v>
                </c:pt>
                <c:pt idx="1032">
                  <c:v>15.7056</c:v>
                </c:pt>
                <c:pt idx="1033">
                  <c:v>15.742100000000001</c:v>
                </c:pt>
                <c:pt idx="1034">
                  <c:v>14.3415</c:v>
                </c:pt>
                <c:pt idx="1035">
                  <c:v>14.622</c:v>
                </c:pt>
                <c:pt idx="1036">
                  <c:v>14.848100000000001</c:v>
                </c:pt>
                <c:pt idx="1037">
                  <c:v>15.2128</c:v>
                </c:pt>
                <c:pt idx="1038">
                  <c:v>14.9655</c:v>
                </c:pt>
                <c:pt idx="1039">
                  <c:v>13.9391</c:v>
                </c:pt>
                <c:pt idx="1040">
                  <c:v>13.0646</c:v>
                </c:pt>
                <c:pt idx="1041">
                  <c:v>11.2278</c:v>
                </c:pt>
                <c:pt idx="1042">
                  <c:v>10.334899999999999</c:v>
                </c:pt>
                <c:pt idx="1043">
                  <c:v>9.65808</c:v>
                </c:pt>
                <c:pt idx="1044">
                  <c:v>10.3201</c:v>
                </c:pt>
                <c:pt idx="1045">
                  <c:v>10.4216</c:v>
                </c:pt>
                <c:pt idx="1046">
                  <c:v>10.7149</c:v>
                </c:pt>
                <c:pt idx="1047">
                  <c:v>10.794600000000001</c:v>
                </c:pt>
                <c:pt idx="1048">
                  <c:v>10.39</c:v>
                </c:pt>
                <c:pt idx="1049">
                  <c:v>10.1495</c:v>
                </c:pt>
                <c:pt idx="1050">
                  <c:v>10.785600000000001</c:v>
                </c:pt>
                <c:pt idx="1051">
                  <c:v>8.8538300000000003</c:v>
                </c:pt>
                <c:pt idx="1052">
                  <c:v>8.9170400000000001</c:v>
                </c:pt>
                <c:pt idx="1053">
                  <c:v>8.7098499999999994</c:v>
                </c:pt>
                <c:pt idx="1054">
                  <c:v>9.9162099999999995</c:v>
                </c:pt>
                <c:pt idx="1055">
                  <c:v>9.3715600000000006</c:v>
                </c:pt>
                <c:pt idx="1056">
                  <c:v>10.2517</c:v>
                </c:pt>
                <c:pt idx="1057">
                  <c:v>11.093999999999999</c:v>
                </c:pt>
                <c:pt idx="1058">
                  <c:v>8.2893600000000003</c:v>
                </c:pt>
                <c:pt idx="1059">
                  <c:v>8.0705799999999996</c:v>
                </c:pt>
                <c:pt idx="1060">
                  <c:v>7.7445000000000004</c:v>
                </c:pt>
                <c:pt idx="1061">
                  <c:v>6.8835199999999999</c:v>
                </c:pt>
                <c:pt idx="1062">
                  <c:v>6.6670600000000002</c:v>
                </c:pt>
                <c:pt idx="1063">
                  <c:v>6.9806299999999997</c:v>
                </c:pt>
                <c:pt idx="1064">
                  <c:v>4.1859000000000002</c:v>
                </c:pt>
                <c:pt idx="1065">
                  <c:v>4.1556800000000003</c:v>
                </c:pt>
                <c:pt idx="1066">
                  <c:v>4.0752800000000002</c:v>
                </c:pt>
                <c:pt idx="1067">
                  <c:v>4.06074</c:v>
                </c:pt>
                <c:pt idx="1068">
                  <c:v>4.0706199999999999</c:v>
                </c:pt>
                <c:pt idx="1069">
                  <c:v>4.0839600000000003</c:v>
                </c:pt>
                <c:pt idx="1070">
                  <c:v>3.9800300000000002</c:v>
                </c:pt>
                <c:pt idx="1071">
                  <c:v>3.93649</c:v>
                </c:pt>
                <c:pt idx="1072">
                  <c:v>4.00922</c:v>
                </c:pt>
                <c:pt idx="1073">
                  <c:v>4.0333100000000002</c:v>
                </c:pt>
                <c:pt idx="1074">
                  <c:v>3.95641</c:v>
                </c:pt>
                <c:pt idx="1075">
                  <c:v>3.9676200000000001</c:v>
                </c:pt>
                <c:pt idx="1076">
                  <c:v>4.0551000000000004</c:v>
                </c:pt>
                <c:pt idx="1077">
                  <c:v>4.2370999999999999</c:v>
                </c:pt>
                <c:pt idx="1078">
                  <c:v>4.1608700000000001</c:v>
                </c:pt>
                <c:pt idx="1079">
                  <c:v>4.0551899999999996</c:v>
                </c:pt>
                <c:pt idx="1080">
                  <c:v>4.1705399999999999</c:v>
                </c:pt>
                <c:pt idx="1081">
                  <c:v>3.8425699999999998</c:v>
                </c:pt>
                <c:pt idx="1082">
                  <c:v>3.798</c:v>
                </c:pt>
                <c:pt idx="1083">
                  <c:v>3.75217</c:v>
                </c:pt>
                <c:pt idx="1084">
                  <c:v>3.8384200000000002</c:v>
                </c:pt>
                <c:pt idx="1085">
                  <c:v>3.7759999999999998</c:v>
                </c:pt>
                <c:pt idx="1086">
                  <c:v>3.8214800000000002</c:v>
                </c:pt>
                <c:pt idx="1087">
                  <c:v>3.9214000000000002</c:v>
                </c:pt>
                <c:pt idx="1088">
                  <c:v>3.9015599999999999</c:v>
                </c:pt>
                <c:pt idx="1089">
                  <c:v>3.8839999999999999</c:v>
                </c:pt>
                <c:pt idx="1090">
                  <c:v>3.92082</c:v>
                </c:pt>
                <c:pt idx="1091">
                  <c:v>3.9242300000000001</c:v>
                </c:pt>
                <c:pt idx="1092">
                  <c:v>3.7989000000000002</c:v>
                </c:pt>
                <c:pt idx="1093">
                  <c:v>3.7709899999999998</c:v>
                </c:pt>
                <c:pt idx="1094">
                  <c:v>3.80274</c:v>
                </c:pt>
                <c:pt idx="1095">
                  <c:v>3.8267199999999999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8E7-474A-BECD-2A81477B2390}"/>
            </c:ext>
          </c:extLst>
        </c:ser>
        <c:ser>
          <c:idx val="5"/>
          <c:order val="5"/>
          <c:tx>
            <c:v>XRM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'DATA-CRYPTO'!$A$2:$A$1097</c:f>
              <c:numCache>
                <c:formatCode>m/d/yyyy</c:formatCode>
                <c:ptCount val="1096"/>
                <c:pt idx="0">
                  <c:v>43887</c:v>
                </c:pt>
                <c:pt idx="1">
                  <c:v>43886</c:v>
                </c:pt>
                <c:pt idx="2">
                  <c:v>43885</c:v>
                </c:pt>
                <c:pt idx="3">
                  <c:v>43884</c:v>
                </c:pt>
                <c:pt idx="4">
                  <c:v>43883</c:v>
                </c:pt>
                <c:pt idx="5">
                  <c:v>43882</c:v>
                </c:pt>
                <c:pt idx="6">
                  <c:v>43881</c:v>
                </c:pt>
                <c:pt idx="7">
                  <c:v>43880</c:v>
                </c:pt>
                <c:pt idx="8">
                  <c:v>43879</c:v>
                </c:pt>
                <c:pt idx="9">
                  <c:v>43878</c:v>
                </c:pt>
                <c:pt idx="10">
                  <c:v>43877</c:v>
                </c:pt>
                <c:pt idx="11">
                  <c:v>43876</c:v>
                </c:pt>
                <c:pt idx="12">
                  <c:v>43875</c:v>
                </c:pt>
                <c:pt idx="13">
                  <c:v>43874</c:v>
                </c:pt>
                <c:pt idx="14">
                  <c:v>43873</c:v>
                </c:pt>
                <c:pt idx="15">
                  <c:v>43872</c:v>
                </c:pt>
                <c:pt idx="16">
                  <c:v>43871</c:v>
                </c:pt>
                <c:pt idx="17">
                  <c:v>43870</c:v>
                </c:pt>
                <c:pt idx="18">
                  <c:v>43869</c:v>
                </c:pt>
                <c:pt idx="19">
                  <c:v>43868</c:v>
                </c:pt>
                <c:pt idx="20">
                  <c:v>43867</c:v>
                </c:pt>
                <c:pt idx="21">
                  <c:v>43866</c:v>
                </c:pt>
                <c:pt idx="22">
                  <c:v>43865</c:v>
                </c:pt>
                <c:pt idx="23">
                  <c:v>43864</c:v>
                </c:pt>
                <c:pt idx="24">
                  <c:v>43863</c:v>
                </c:pt>
                <c:pt idx="25">
                  <c:v>43862</c:v>
                </c:pt>
                <c:pt idx="26">
                  <c:v>43861</c:v>
                </c:pt>
                <c:pt idx="27">
                  <c:v>43860</c:v>
                </c:pt>
                <c:pt idx="28">
                  <c:v>43859</c:v>
                </c:pt>
                <c:pt idx="29">
                  <c:v>43858</c:v>
                </c:pt>
                <c:pt idx="30">
                  <c:v>43857</c:v>
                </c:pt>
                <c:pt idx="31">
                  <c:v>43856</c:v>
                </c:pt>
                <c:pt idx="32">
                  <c:v>43855</c:v>
                </c:pt>
                <c:pt idx="33">
                  <c:v>43854</c:v>
                </c:pt>
                <c:pt idx="34">
                  <c:v>43853</c:v>
                </c:pt>
                <c:pt idx="35">
                  <c:v>43852</c:v>
                </c:pt>
                <c:pt idx="36">
                  <c:v>43851</c:v>
                </c:pt>
                <c:pt idx="37">
                  <c:v>43850</c:v>
                </c:pt>
                <c:pt idx="38">
                  <c:v>43849</c:v>
                </c:pt>
                <c:pt idx="39">
                  <c:v>43848</c:v>
                </c:pt>
                <c:pt idx="40">
                  <c:v>43847</c:v>
                </c:pt>
                <c:pt idx="41">
                  <c:v>43846</c:v>
                </c:pt>
                <c:pt idx="42">
                  <c:v>43845</c:v>
                </c:pt>
                <c:pt idx="43">
                  <c:v>43844</c:v>
                </c:pt>
                <c:pt idx="44">
                  <c:v>43843</c:v>
                </c:pt>
                <c:pt idx="45">
                  <c:v>43842</c:v>
                </c:pt>
                <c:pt idx="46">
                  <c:v>43841</c:v>
                </c:pt>
                <c:pt idx="47">
                  <c:v>43840</c:v>
                </c:pt>
                <c:pt idx="48">
                  <c:v>43839</c:v>
                </c:pt>
                <c:pt idx="49">
                  <c:v>43838</c:v>
                </c:pt>
                <c:pt idx="50">
                  <c:v>43837</c:v>
                </c:pt>
                <c:pt idx="51">
                  <c:v>43836</c:v>
                </c:pt>
                <c:pt idx="52">
                  <c:v>43835</c:v>
                </c:pt>
                <c:pt idx="53">
                  <c:v>43834</c:v>
                </c:pt>
                <c:pt idx="54">
                  <c:v>43833</c:v>
                </c:pt>
                <c:pt idx="55">
                  <c:v>43832</c:v>
                </c:pt>
                <c:pt idx="56">
                  <c:v>43831</c:v>
                </c:pt>
                <c:pt idx="57">
                  <c:v>43830</c:v>
                </c:pt>
                <c:pt idx="58">
                  <c:v>43829</c:v>
                </c:pt>
                <c:pt idx="59">
                  <c:v>43828</c:v>
                </c:pt>
                <c:pt idx="60">
                  <c:v>43827</c:v>
                </c:pt>
                <c:pt idx="61">
                  <c:v>43826</c:v>
                </c:pt>
                <c:pt idx="62">
                  <c:v>43825</c:v>
                </c:pt>
                <c:pt idx="63">
                  <c:v>43824</c:v>
                </c:pt>
                <c:pt idx="64">
                  <c:v>43823</c:v>
                </c:pt>
                <c:pt idx="65">
                  <c:v>43822</c:v>
                </c:pt>
                <c:pt idx="66">
                  <c:v>43821</c:v>
                </c:pt>
                <c:pt idx="67">
                  <c:v>43820</c:v>
                </c:pt>
                <c:pt idx="68">
                  <c:v>43819</c:v>
                </c:pt>
                <c:pt idx="69">
                  <c:v>43818</c:v>
                </c:pt>
                <c:pt idx="70">
                  <c:v>43817</c:v>
                </c:pt>
                <c:pt idx="71">
                  <c:v>43816</c:v>
                </c:pt>
                <c:pt idx="72">
                  <c:v>43815</c:v>
                </c:pt>
                <c:pt idx="73">
                  <c:v>43814</c:v>
                </c:pt>
                <c:pt idx="74">
                  <c:v>43813</c:v>
                </c:pt>
                <c:pt idx="75">
                  <c:v>43812</c:v>
                </c:pt>
                <c:pt idx="76">
                  <c:v>43811</c:v>
                </c:pt>
                <c:pt idx="77">
                  <c:v>43810</c:v>
                </c:pt>
                <c:pt idx="78">
                  <c:v>43809</c:v>
                </c:pt>
                <c:pt idx="79">
                  <c:v>43808</c:v>
                </c:pt>
                <c:pt idx="80">
                  <c:v>43807</c:v>
                </c:pt>
                <c:pt idx="81">
                  <c:v>43806</c:v>
                </c:pt>
                <c:pt idx="82">
                  <c:v>43805</c:v>
                </c:pt>
                <c:pt idx="83">
                  <c:v>43804</c:v>
                </c:pt>
                <c:pt idx="84">
                  <c:v>43803</c:v>
                </c:pt>
                <c:pt idx="85">
                  <c:v>43802</c:v>
                </c:pt>
                <c:pt idx="86">
                  <c:v>43801</c:v>
                </c:pt>
                <c:pt idx="87">
                  <c:v>43800</c:v>
                </c:pt>
                <c:pt idx="88">
                  <c:v>43799</c:v>
                </c:pt>
                <c:pt idx="89">
                  <c:v>43798</c:v>
                </c:pt>
                <c:pt idx="90">
                  <c:v>43797</c:v>
                </c:pt>
                <c:pt idx="91">
                  <c:v>43796</c:v>
                </c:pt>
                <c:pt idx="92">
                  <c:v>43795</c:v>
                </c:pt>
                <c:pt idx="93">
                  <c:v>43794</c:v>
                </c:pt>
                <c:pt idx="94">
                  <c:v>43793</c:v>
                </c:pt>
                <c:pt idx="95">
                  <c:v>43792</c:v>
                </c:pt>
                <c:pt idx="96">
                  <c:v>43791</c:v>
                </c:pt>
                <c:pt idx="97">
                  <c:v>43790</c:v>
                </c:pt>
                <c:pt idx="98">
                  <c:v>43789</c:v>
                </c:pt>
                <c:pt idx="99">
                  <c:v>43788</c:v>
                </c:pt>
                <c:pt idx="100">
                  <c:v>43787</c:v>
                </c:pt>
                <c:pt idx="101">
                  <c:v>43786</c:v>
                </c:pt>
                <c:pt idx="102">
                  <c:v>43785</c:v>
                </c:pt>
                <c:pt idx="103">
                  <c:v>43784</c:v>
                </c:pt>
                <c:pt idx="104">
                  <c:v>43783</c:v>
                </c:pt>
                <c:pt idx="105">
                  <c:v>43782</c:v>
                </c:pt>
                <c:pt idx="106">
                  <c:v>43781</c:v>
                </c:pt>
                <c:pt idx="107">
                  <c:v>43780</c:v>
                </c:pt>
                <c:pt idx="108">
                  <c:v>43779</c:v>
                </c:pt>
                <c:pt idx="109">
                  <c:v>43778</c:v>
                </c:pt>
                <c:pt idx="110">
                  <c:v>43777</c:v>
                </c:pt>
                <c:pt idx="111">
                  <c:v>43776</c:v>
                </c:pt>
                <c:pt idx="112">
                  <c:v>43775</c:v>
                </c:pt>
                <c:pt idx="113">
                  <c:v>43774</c:v>
                </c:pt>
                <c:pt idx="114">
                  <c:v>43773</c:v>
                </c:pt>
                <c:pt idx="115">
                  <c:v>43772</c:v>
                </c:pt>
                <c:pt idx="116">
                  <c:v>43771</c:v>
                </c:pt>
                <c:pt idx="117">
                  <c:v>43770</c:v>
                </c:pt>
                <c:pt idx="118">
                  <c:v>43769</c:v>
                </c:pt>
                <c:pt idx="119">
                  <c:v>43768</c:v>
                </c:pt>
                <c:pt idx="120">
                  <c:v>43767</c:v>
                </c:pt>
                <c:pt idx="121">
                  <c:v>43766</c:v>
                </c:pt>
                <c:pt idx="122">
                  <c:v>43765</c:v>
                </c:pt>
                <c:pt idx="123">
                  <c:v>43764</c:v>
                </c:pt>
                <c:pt idx="124">
                  <c:v>43763</c:v>
                </c:pt>
                <c:pt idx="125">
                  <c:v>43762</c:v>
                </c:pt>
                <c:pt idx="126">
                  <c:v>43761</c:v>
                </c:pt>
                <c:pt idx="127">
                  <c:v>43760</c:v>
                </c:pt>
                <c:pt idx="128">
                  <c:v>43759</c:v>
                </c:pt>
                <c:pt idx="129">
                  <c:v>43758</c:v>
                </c:pt>
                <c:pt idx="130">
                  <c:v>43757</c:v>
                </c:pt>
                <c:pt idx="131">
                  <c:v>43756</c:v>
                </c:pt>
                <c:pt idx="132">
                  <c:v>43755</c:v>
                </c:pt>
                <c:pt idx="133">
                  <c:v>43754</c:v>
                </c:pt>
                <c:pt idx="134">
                  <c:v>43753</c:v>
                </c:pt>
                <c:pt idx="135">
                  <c:v>43752</c:v>
                </c:pt>
                <c:pt idx="136">
                  <c:v>43751</c:v>
                </c:pt>
                <c:pt idx="137">
                  <c:v>43750</c:v>
                </c:pt>
                <c:pt idx="138">
                  <c:v>43749</c:v>
                </c:pt>
                <c:pt idx="139">
                  <c:v>43748</c:v>
                </c:pt>
                <c:pt idx="140">
                  <c:v>43747</c:v>
                </c:pt>
                <c:pt idx="141">
                  <c:v>43746</c:v>
                </c:pt>
                <c:pt idx="142">
                  <c:v>43745</c:v>
                </c:pt>
                <c:pt idx="143">
                  <c:v>43744</c:v>
                </c:pt>
                <c:pt idx="144">
                  <c:v>43743</c:v>
                </c:pt>
                <c:pt idx="145">
                  <c:v>43742</c:v>
                </c:pt>
                <c:pt idx="146">
                  <c:v>43741</c:v>
                </c:pt>
                <c:pt idx="147">
                  <c:v>43740</c:v>
                </c:pt>
                <c:pt idx="148">
                  <c:v>43739</c:v>
                </c:pt>
                <c:pt idx="149">
                  <c:v>43738</c:v>
                </c:pt>
                <c:pt idx="150">
                  <c:v>43737</c:v>
                </c:pt>
                <c:pt idx="151">
                  <c:v>43736</c:v>
                </c:pt>
                <c:pt idx="152">
                  <c:v>43735</c:v>
                </c:pt>
                <c:pt idx="153">
                  <c:v>43734</c:v>
                </c:pt>
                <c:pt idx="154">
                  <c:v>43733</c:v>
                </c:pt>
                <c:pt idx="155">
                  <c:v>43732</c:v>
                </c:pt>
                <c:pt idx="156">
                  <c:v>43731</c:v>
                </c:pt>
                <c:pt idx="157">
                  <c:v>43730</c:v>
                </c:pt>
                <c:pt idx="158">
                  <c:v>43729</c:v>
                </c:pt>
                <c:pt idx="159">
                  <c:v>43728</c:v>
                </c:pt>
                <c:pt idx="160">
                  <c:v>43727</c:v>
                </c:pt>
                <c:pt idx="161">
                  <c:v>43726</c:v>
                </c:pt>
                <c:pt idx="162">
                  <c:v>43725</c:v>
                </c:pt>
                <c:pt idx="163">
                  <c:v>43724</c:v>
                </c:pt>
                <c:pt idx="164">
                  <c:v>43723</c:v>
                </c:pt>
                <c:pt idx="165">
                  <c:v>43722</c:v>
                </c:pt>
                <c:pt idx="166">
                  <c:v>43721</c:v>
                </c:pt>
                <c:pt idx="167">
                  <c:v>43720</c:v>
                </c:pt>
                <c:pt idx="168">
                  <c:v>43719</c:v>
                </c:pt>
                <c:pt idx="169">
                  <c:v>43718</c:v>
                </c:pt>
                <c:pt idx="170">
                  <c:v>43717</c:v>
                </c:pt>
                <c:pt idx="171">
                  <c:v>43716</c:v>
                </c:pt>
                <c:pt idx="172">
                  <c:v>43715</c:v>
                </c:pt>
                <c:pt idx="173">
                  <c:v>43714</c:v>
                </c:pt>
                <c:pt idx="174">
                  <c:v>43713</c:v>
                </c:pt>
                <c:pt idx="175">
                  <c:v>43712</c:v>
                </c:pt>
                <c:pt idx="176">
                  <c:v>43711</c:v>
                </c:pt>
                <c:pt idx="177">
                  <c:v>43710</c:v>
                </c:pt>
                <c:pt idx="178">
                  <c:v>43709</c:v>
                </c:pt>
                <c:pt idx="179">
                  <c:v>43708</c:v>
                </c:pt>
                <c:pt idx="180">
                  <c:v>43707</c:v>
                </c:pt>
                <c:pt idx="181">
                  <c:v>43706</c:v>
                </c:pt>
                <c:pt idx="182">
                  <c:v>43705</c:v>
                </c:pt>
                <c:pt idx="183">
                  <c:v>43704</c:v>
                </c:pt>
                <c:pt idx="184">
                  <c:v>43703</c:v>
                </c:pt>
                <c:pt idx="185">
                  <c:v>43702</c:v>
                </c:pt>
                <c:pt idx="186">
                  <c:v>43701</c:v>
                </c:pt>
                <c:pt idx="187">
                  <c:v>43700</c:v>
                </c:pt>
                <c:pt idx="188">
                  <c:v>43699</c:v>
                </c:pt>
                <c:pt idx="189">
                  <c:v>43698</c:v>
                </c:pt>
                <c:pt idx="190">
                  <c:v>43697</c:v>
                </c:pt>
                <c:pt idx="191">
                  <c:v>43696</c:v>
                </c:pt>
                <c:pt idx="192">
                  <c:v>43695</c:v>
                </c:pt>
                <c:pt idx="193">
                  <c:v>43694</c:v>
                </c:pt>
                <c:pt idx="194">
                  <c:v>43693</c:v>
                </c:pt>
                <c:pt idx="195">
                  <c:v>43692</c:v>
                </c:pt>
                <c:pt idx="196">
                  <c:v>43691</c:v>
                </c:pt>
                <c:pt idx="197">
                  <c:v>43690</c:v>
                </c:pt>
                <c:pt idx="198">
                  <c:v>43689</c:v>
                </c:pt>
                <c:pt idx="199">
                  <c:v>43688</c:v>
                </c:pt>
                <c:pt idx="200">
                  <c:v>43687</c:v>
                </c:pt>
                <c:pt idx="201">
                  <c:v>43686</c:v>
                </c:pt>
                <c:pt idx="202">
                  <c:v>43685</c:v>
                </c:pt>
                <c:pt idx="203">
                  <c:v>43684</c:v>
                </c:pt>
                <c:pt idx="204">
                  <c:v>43683</c:v>
                </c:pt>
                <c:pt idx="205">
                  <c:v>43682</c:v>
                </c:pt>
                <c:pt idx="206">
                  <c:v>43681</c:v>
                </c:pt>
                <c:pt idx="207">
                  <c:v>43680</c:v>
                </c:pt>
                <c:pt idx="208">
                  <c:v>43679</c:v>
                </c:pt>
                <c:pt idx="209">
                  <c:v>43678</c:v>
                </c:pt>
                <c:pt idx="210">
                  <c:v>43677</c:v>
                </c:pt>
                <c:pt idx="211">
                  <c:v>43676</c:v>
                </c:pt>
                <c:pt idx="212">
                  <c:v>43675</c:v>
                </c:pt>
                <c:pt idx="213">
                  <c:v>43674</c:v>
                </c:pt>
                <c:pt idx="214">
                  <c:v>43673</c:v>
                </c:pt>
                <c:pt idx="215">
                  <c:v>43672</c:v>
                </c:pt>
                <c:pt idx="216">
                  <c:v>43671</c:v>
                </c:pt>
                <c:pt idx="217">
                  <c:v>43670</c:v>
                </c:pt>
                <c:pt idx="218">
                  <c:v>43669</c:v>
                </c:pt>
                <c:pt idx="219">
                  <c:v>43668</c:v>
                </c:pt>
                <c:pt idx="220">
                  <c:v>43667</c:v>
                </c:pt>
                <c:pt idx="221">
                  <c:v>43666</c:v>
                </c:pt>
                <c:pt idx="222">
                  <c:v>43665</c:v>
                </c:pt>
                <c:pt idx="223">
                  <c:v>43664</c:v>
                </c:pt>
                <c:pt idx="224">
                  <c:v>43663</c:v>
                </c:pt>
                <c:pt idx="225">
                  <c:v>43662</c:v>
                </c:pt>
                <c:pt idx="226">
                  <c:v>43661</c:v>
                </c:pt>
                <c:pt idx="227">
                  <c:v>43660</c:v>
                </c:pt>
                <c:pt idx="228">
                  <c:v>43659</c:v>
                </c:pt>
                <c:pt idx="229">
                  <c:v>43658</c:v>
                </c:pt>
                <c:pt idx="230">
                  <c:v>43657</c:v>
                </c:pt>
                <c:pt idx="231">
                  <c:v>43656</c:v>
                </c:pt>
                <c:pt idx="232">
                  <c:v>43655</c:v>
                </c:pt>
                <c:pt idx="233">
                  <c:v>43654</c:v>
                </c:pt>
                <c:pt idx="234">
                  <c:v>43653</c:v>
                </c:pt>
                <c:pt idx="235">
                  <c:v>43652</c:v>
                </c:pt>
                <c:pt idx="236">
                  <c:v>43651</c:v>
                </c:pt>
                <c:pt idx="237">
                  <c:v>43650</c:v>
                </c:pt>
                <c:pt idx="238">
                  <c:v>43649</c:v>
                </c:pt>
                <c:pt idx="239">
                  <c:v>43648</c:v>
                </c:pt>
                <c:pt idx="240">
                  <c:v>43647</c:v>
                </c:pt>
                <c:pt idx="241">
                  <c:v>43646</c:v>
                </c:pt>
                <c:pt idx="242">
                  <c:v>43645</c:v>
                </c:pt>
                <c:pt idx="243">
                  <c:v>43644</c:v>
                </c:pt>
                <c:pt idx="244">
                  <c:v>43643</c:v>
                </c:pt>
                <c:pt idx="245">
                  <c:v>43642</c:v>
                </c:pt>
                <c:pt idx="246">
                  <c:v>43641</c:v>
                </c:pt>
                <c:pt idx="247">
                  <c:v>43640</c:v>
                </c:pt>
                <c:pt idx="248">
                  <c:v>43639</c:v>
                </c:pt>
                <c:pt idx="249">
                  <c:v>43638</c:v>
                </c:pt>
                <c:pt idx="250">
                  <c:v>43637</c:v>
                </c:pt>
                <c:pt idx="251">
                  <c:v>43636</c:v>
                </c:pt>
                <c:pt idx="252">
                  <c:v>43635</c:v>
                </c:pt>
                <c:pt idx="253">
                  <c:v>43634</c:v>
                </c:pt>
                <c:pt idx="254">
                  <c:v>43633</c:v>
                </c:pt>
                <c:pt idx="255">
                  <c:v>43632</c:v>
                </c:pt>
                <c:pt idx="256">
                  <c:v>43631</c:v>
                </c:pt>
                <c:pt idx="257">
                  <c:v>43630</c:v>
                </c:pt>
                <c:pt idx="258">
                  <c:v>43629</c:v>
                </c:pt>
                <c:pt idx="259">
                  <c:v>43628</c:v>
                </c:pt>
                <c:pt idx="260">
                  <c:v>43627</c:v>
                </c:pt>
                <c:pt idx="261">
                  <c:v>43626</c:v>
                </c:pt>
                <c:pt idx="262">
                  <c:v>43625</c:v>
                </c:pt>
                <c:pt idx="263">
                  <c:v>43624</c:v>
                </c:pt>
                <c:pt idx="264">
                  <c:v>43623</c:v>
                </c:pt>
                <c:pt idx="265">
                  <c:v>43622</c:v>
                </c:pt>
                <c:pt idx="266">
                  <c:v>43621</c:v>
                </c:pt>
                <c:pt idx="267">
                  <c:v>43620</c:v>
                </c:pt>
                <c:pt idx="268">
                  <c:v>43619</c:v>
                </c:pt>
                <c:pt idx="269">
                  <c:v>43618</c:v>
                </c:pt>
                <c:pt idx="270">
                  <c:v>43617</c:v>
                </c:pt>
                <c:pt idx="271">
                  <c:v>43616</c:v>
                </c:pt>
                <c:pt idx="272">
                  <c:v>43615</c:v>
                </c:pt>
                <c:pt idx="273">
                  <c:v>43614</c:v>
                </c:pt>
                <c:pt idx="274">
                  <c:v>43613</c:v>
                </c:pt>
                <c:pt idx="275">
                  <c:v>43612</c:v>
                </c:pt>
                <c:pt idx="276">
                  <c:v>43611</c:v>
                </c:pt>
                <c:pt idx="277">
                  <c:v>43610</c:v>
                </c:pt>
                <c:pt idx="278">
                  <c:v>43609</c:v>
                </c:pt>
                <c:pt idx="279">
                  <c:v>43608</c:v>
                </c:pt>
                <c:pt idx="280">
                  <c:v>43607</c:v>
                </c:pt>
                <c:pt idx="281">
                  <c:v>43606</c:v>
                </c:pt>
                <c:pt idx="282">
                  <c:v>43605</c:v>
                </c:pt>
                <c:pt idx="283">
                  <c:v>43604</c:v>
                </c:pt>
                <c:pt idx="284">
                  <c:v>43603</c:v>
                </c:pt>
                <c:pt idx="285">
                  <c:v>43602</c:v>
                </c:pt>
                <c:pt idx="286">
                  <c:v>43601</c:v>
                </c:pt>
                <c:pt idx="287">
                  <c:v>43600</c:v>
                </c:pt>
                <c:pt idx="288">
                  <c:v>43599</c:v>
                </c:pt>
                <c:pt idx="289">
                  <c:v>43598</c:v>
                </c:pt>
                <c:pt idx="290">
                  <c:v>43597</c:v>
                </c:pt>
                <c:pt idx="291">
                  <c:v>43596</c:v>
                </c:pt>
                <c:pt idx="292">
                  <c:v>43595</c:v>
                </c:pt>
                <c:pt idx="293">
                  <c:v>43594</c:v>
                </c:pt>
                <c:pt idx="294">
                  <c:v>43593</c:v>
                </c:pt>
                <c:pt idx="295">
                  <c:v>43592</c:v>
                </c:pt>
                <c:pt idx="296">
                  <c:v>43591</c:v>
                </c:pt>
                <c:pt idx="297">
                  <c:v>43590</c:v>
                </c:pt>
                <c:pt idx="298">
                  <c:v>43589</c:v>
                </c:pt>
                <c:pt idx="299">
                  <c:v>43588</c:v>
                </c:pt>
                <c:pt idx="300">
                  <c:v>43587</c:v>
                </c:pt>
                <c:pt idx="301">
                  <c:v>43586</c:v>
                </c:pt>
                <c:pt idx="302">
                  <c:v>43585</c:v>
                </c:pt>
                <c:pt idx="303">
                  <c:v>43584</c:v>
                </c:pt>
                <c:pt idx="304">
                  <c:v>43583</c:v>
                </c:pt>
                <c:pt idx="305">
                  <c:v>43582</c:v>
                </c:pt>
                <c:pt idx="306">
                  <c:v>43581</c:v>
                </c:pt>
                <c:pt idx="307">
                  <c:v>43580</c:v>
                </c:pt>
                <c:pt idx="308">
                  <c:v>43579</c:v>
                </c:pt>
                <c:pt idx="309">
                  <c:v>43578</c:v>
                </c:pt>
                <c:pt idx="310">
                  <c:v>43577</c:v>
                </c:pt>
                <c:pt idx="311">
                  <c:v>43576</c:v>
                </c:pt>
                <c:pt idx="312">
                  <c:v>43575</c:v>
                </c:pt>
                <c:pt idx="313">
                  <c:v>43574</c:v>
                </c:pt>
                <c:pt idx="314">
                  <c:v>43573</c:v>
                </c:pt>
                <c:pt idx="315">
                  <c:v>43572</c:v>
                </c:pt>
                <c:pt idx="316">
                  <c:v>43571</c:v>
                </c:pt>
                <c:pt idx="317">
                  <c:v>43570</c:v>
                </c:pt>
                <c:pt idx="318">
                  <c:v>43569</c:v>
                </c:pt>
                <c:pt idx="319">
                  <c:v>43568</c:v>
                </c:pt>
                <c:pt idx="320">
                  <c:v>43567</c:v>
                </c:pt>
                <c:pt idx="321">
                  <c:v>43566</c:v>
                </c:pt>
                <c:pt idx="322">
                  <c:v>43565</c:v>
                </c:pt>
                <c:pt idx="323">
                  <c:v>43564</c:v>
                </c:pt>
                <c:pt idx="324">
                  <c:v>43563</c:v>
                </c:pt>
                <c:pt idx="325">
                  <c:v>43562</c:v>
                </c:pt>
                <c:pt idx="326">
                  <c:v>43561</c:v>
                </c:pt>
                <c:pt idx="327">
                  <c:v>43560</c:v>
                </c:pt>
                <c:pt idx="328">
                  <c:v>43559</c:v>
                </c:pt>
                <c:pt idx="329">
                  <c:v>43558</c:v>
                </c:pt>
                <c:pt idx="330">
                  <c:v>43557</c:v>
                </c:pt>
                <c:pt idx="331">
                  <c:v>43556</c:v>
                </c:pt>
                <c:pt idx="332">
                  <c:v>43555</c:v>
                </c:pt>
                <c:pt idx="333">
                  <c:v>43554</c:v>
                </c:pt>
                <c:pt idx="334">
                  <c:v>43553</c:v>
                </c:pt>
                <c:pt idx="335">
                  <c:v>43552</c:v>
                </c:pt>
                <c:pt idx="336">
                  <c:v>43551</c:v>
                </c:pt>
                <c:pt idx="337">
                  <c:v>43550</c:v>
                </c:pt>
                <c:pt idx="338">
                  <c:v>43549</c:v>
                </c:pt>
                <c:pt idx="339">
                  <c:v>43548</c:v>
                </c:pt>
                <c:pt idx="340">
                  <c:v>43547</c:v>
                </c:pt>
                <c:pt idx="341">
                  <c:v>43546</c:v>
                </c:pt>
                <c:pt idx="342">
                  <c:v>43545</c:v>
                </c:pt>
                <c:pt idx="343">
                  <c:v>43544</c:v>
                </c:pt>
                <c:pt idx="344">
                  <c:v>43543</c:v>
                </c:pt>
                <c:pt idx="345">
                  <c:v>43542</c:v>
                </c:pt>
                <c:pt idx="346">
                  <c:v>43541</c:v>
                </c:pt>
                <c:pt idx="347">
                  <c:v>43540</c:v>
                </c:pt>
                <c:pt idx="348">
                  <c:v>43539</c:v>
                </c:pt>
                <c:pt idx="349">
                  <c:v>43538</c:v>
                </c:pt>
                <c:pt idx="350">
                  <c:v>43537</c:v>
                </c:pt>
                <c:pt idx="351">
                  <c:v>43536</c:v>
                </c:pt>
                <c:pt idx="352">
                  <c:v>43535</c:v>
                </c:pt>
                <c:pt idx="353">
                  <c:v>43534</c:v>
                </c:pt>
                <c:pt idx="354">
                  <c:v>43533</c:v>
                </c:pt>
                <c:pt idx="355">
                  <c:v>43532</c:v>
                </c:pt>
                <c:pt idx="356">
                  <c:v>43531</c:v>
                </c:pt>
                <c:pt idx="357">
                  <c:v>43530</c:v>
                </c:pt>
                <c:pt idx="358">
                  <c:v>43529</c:v>
                </c:pt>
                <c:pt idx="359">
                  <c:v>43528</c:v>
                </c:pt>
                <c:pt idx="360">
                  <c:v>43527</c:v>
                </c:pt>
                <c:pt idx="361">
                  <c:v>43526</c:v>
                </c:pt>
                <c:pt idx="362">
                  <c:v>43525</c:v>
                </c:pt>
                <c:pt idx="363">
                  <c:v>43524</c:v>
                </c:pt>
                <c:pt idx="364">
                  <c:v>43523</c:v>
                </c:pt>
                <c:pt idx="365">
                  <c:v>43522</c:v>
                </c:pt>
                <c:pt idx="366">
                  <c:v>43521</c:v>
                </c:pt>
                <c:pt idx="367">
                  <c:v>43520</c:v>
                </c:pt>
                <c:pt idx="368">
                  <c:v>43519</c:v>
                </c:pt>
                <c:pt idx="369">
                  <c:v>43518</c:v>
                </c:pt>
                <c:pt idx="370">
                  <c:v>43517</c:v>
                </c:pt>
                <c:pt idx="371">
                  <c:v>43516</c:v>
                </c:pt>
                <c:pt idx="372">
                  <c:v>43515</c:v>
                </c:pt>
                <c:pt idx="373">
                  <c:v>43514</c:v>
                </c:pt>
                <c:pt idx="374">
                  <c:v>43513</c:v>
                </c:pt>
                <c:pt idx="375">
                  <c:v>43512</c:v>
                </c:pt>
                <c:pt idx="376">
                  <c:v>43511</c:v>
                </c:pt>
                <c:pt idx="377">
                  <c:v>43510</c:v>
                </c:pt>
                <c:pt idx="378">
                  <c:v>43509</c:v>
                </c:pt>
                <c:pt idx="379">
                  <c:v>43508</c:v>
                </c:pt>
                <c:pt idx="380">
                  <c:v>43507</c:v>
                </c:pt>
                <c:pt idx="381">
                  <c:v>43506</c:v>
                </c:pt>
                <c:pt idx="382">
                  <c:v>43505</c:v>
                </c:pt>
                <c:pt idx="383">
                  <c:v>43504</c:v>
                </c:pt>
                <c:pt idx="384">
                  <c:v>43503</c:v>
                </c:pt>
                <c:pt idx="385">
                  <c:v>43502</c:v>
                </c:pt>
                <c:pt idx="386">
                  <c:v>43501</c:v>
                </c:pt>
                <c:pt idx="387">
                  <c:v>43500</c:v>
                </c:pt>
                <c:pt idx="388">
                  <c:v>43499</c:v>
                </c:pt>
                <c:pt idx="389">
                  <c:v>43498</c:v>
                </c:pt>
                <c:pt idx="390">
                  <c:v>43497</c:v>
                </c:pt>
                <c:pt idx="391">
                  <c:v>43496</c:v>
                </c:pt>
                <c:pt idx="392">
                  <c:v>43495</c:v>
                </c:pt>
                <c:pt idx="393">
                  <c:v>43494</c:v>
                </c:pt>
                <c:pt idx="394">
                  <c:v>43493</c:v>
                </c:pt>
                <c:pt idx="395">
                  <c:v>43492</c:v>
                </c:pt>
                <c:pt idx="396">
                  <c:v>43491</c:v>
                </c:pt>
                <c:pt idx="397">
                  <c:v>43490</c:v>
                </c:pt>
                <c:pt idx="398">
                  <c:v>43489</c:v>
                </c:pt>
                <c:pt idx="399">
                  <c:v>43488</c:v>
                </c:pt>
                <c:pt idx="400">
                  <c:v>43487</c:v>
                </c:pt>
                <c:pt idx="401">
                  <c:v>43486</c:v>
                </c:pt>
                <c:pt idx="402">
                  <c:v>43485</c:v>
                </c:pt>
                <c:pt idx="403">
                  <c:v>43484</c:v>
                </c:pt>
                <c:pt idx="404">
                  <c:v>43483</c:v>
                </c:pt>
                <c:pt idx="405">
                  <c:v>43482</c:v>
                </c:pt>
                <c:pt idx="406">
                  <c:v>43481</c:v>
                </c:pt>
                <c:pt idx="407">
                  <c:v>43480</c:v>
                </c:pt>
                <c:pt idx="408">
                  <c:v>43479</c:v>
                </c:pt>
                <c:pt idx="409">
                  <c:v>43478</c:v>
                </c:pt>
                <c:pt idx="410">
                  <c:v>43477</c:v>
                </c:pt>
                <c:pt idx="411">
                  <c:v>43476</c:v>
                </c:pt>
                <c:pt idx="412">
                  <c:v>43475</c:v>
                </c:pt>
                <c:pt idx="413">
                  <c:v>43474</c:v>
                </c:pt>
                <c:pt idx="414">
                  <c:v>43473</c:v>
                </c:pt>
                <c:pt idx="415">
                  <c:v>43472</c:v>
                </c:pt>
                <c:pt idx="416">
                  <c:v>43471</c:v>
                </c:pt>
                <c:pt idx="417">
                  <c:v>43470</c:v>
                </c:pt>
                <c:pt idx="418">
                  <c:v>43469</c:v>
                </c:pt>
                <c:pt idx="419">
                  <c:v>43468</c:v>
                </c:pt>
                <c:pt idx="420">
                  <c:v>43467</c:v>
                </c:pt>
                <c:pt idx="421">
                  <c:v>43466</c:v>
                </c:pt>
                <c:pt idx="422">
                  <c:v>43465</c:v>
                </c:pt>
                <c:pt idx="423">
                  <c:v>43464</c:v>
                </c:pt>
                <c:pt idx="424">
                  <c:v>43463</c:v>
                </c:pt>
                <c:pt idx="425">
                  <c:v>43462</c:v>
                </c:pt>
                <c:pt idx="426">
                  <c:v>43461</c:v>
                </c:pt>
                <c:pt idx="427">
                  <c:v>43460</c:v>
                </c:pt>
                <c:pt idx="428">
                  <c:v>43459</c:v>
                </c:pt>
                <c:pt idx="429">
                  <c:v>43458</c:v>
                </c:pt>
                <c:pt idx="430">
                  <c:v>43457</c:v>
                </c:pt>
                <c:pt idx="431">
                  <c:v>43456</c:v>
                </c:pt>
                <c:pt idx="432">
                  <c:v>43455</c:v>
                </c:pt>
                <c:pt idx="433">
                  <c:v>43454</c:v>
                </c:pt>
                <c:pt idx="434">
                  <c:v>43453</c:v>
                </c:pt>
                <c:pt idx="435">
                  <c:v>43452</c:v>
                </c:pt>
                <c:pt idx="436">
                  <c:v>43451</c:v>
                </c:pt>
                <c:pt idx="437">
                  <c:v>43450</c:v>
                </c:pt>
                <c:pt idx="438">
                  <c:v>43449</c:v>
                </c:pt>
                <c:pt idx="439">
                  <c:v>43448</c:v>
                </c:pt>
                <c:pt idx="440">
                  <c:v>43447</c:v>
                </c:pt>
                <c:pt idx="441">
                  <c:v>43446</c:v>
                </c:pt>
                <c:pt idx="442">
                  <c:v>43445</c:v>
                </c:pt>
                <c:pt idx="443">
                  <c:v>43444</c:v>
                </c:pt>
                <c:pt idx="444">
                  <c:v>43443</c:v>
                </c:pt>
                <c:pt idx="445">
                  <c:v>43442</c:v>
                </c:pt>
                <c:pt idx="446">
                  <c:v>43441</c:v>
                </c:pt>
                <c:pt idx="447">
                  <c:v>43440</c:v>
                </c:pt>
                <c:pt idx="448">
                  <c:v>43439</c:v>
                </c:pt>
                <c:pt idx="449">
                  <c:v>43438</c:v>
                </c:pt>
                <c:pt idx="450">
                  <c:v>43437</c:v>
                </c:pt>
                <c:pt idx="451">
                  <c:v>43436</c:v>
                </c:pt>
                <c:pt idx="452">
                  <c:v>43435</c:v>
                </c:pt>
                <c:pt idx="453">
                  <c:v>43434</c:v>
                </c:pt>
                <c:pt idx="454">
                  <c:v>43433</c:v>
                </c:pt>
                <c:pt idx="455">
                  <c:v>43432</c:v>
                </c:pt>
                <c:pt idx="456">
                  <c:v>43431</c:v>
                </c:pt>
                <c:pt idx="457">
                  <c:v>43430</c:v>
                </c:pt>
                <c:pt idx="458">
                  <c:v>43429</c:v>
                </c:pt>
                <c:pt idx="459">
                  <c:v>43428</c:v>
                </c:pt>
                <c:pt idx="460">
                  <c:v>43427</c:v>
                </c:pt>
                <c:pt idx="461">
                  <c:v>43426</c:v>
                </c:pt>
                <c:pt idx="462">
                  <c:v>43425</c:v>
                </c:pt>
                <c:pt idx="463">
                  <c:v>43424</c:v>
                </c:pt>
                <c:pt idx="464">
                  <c:v>43423</c:v>
                </c:pt>
                <c:pt idx="465">
                  <c:v>43422</c:v>
                </c:pt>
                <c:pt idx="466">
                  <c:v>43421</c:v>
                </c:pt>
                <c:pt idx="467">
                  <c:v>43420</c:v>
                </c:pt>
                <c:pt idx="468">
                  <c:v>43419</c:v>
                </c:pt>
                <c:pt idx="469">
                  <c:v>43418</c:v>
                </c:pt>
                <c:pt idx="470">
                  <c:v>43417</c:v>
                </c:pt>
                <c:pt idx="471">
                  <c:v>43416</c:v>
                </c:pt>
                <c:pt idx="472">
                  <c:v>43415</c:v>
                </c:pt>
                <c:pt idx="473">
                  <c:v>43414</c:v>
                </c:pt>
                <c:pt idx="474">
                  <c:v>43413</c:v>
                </c:pt>
                <c:pt idx="475">
                  <c:v>43412</c:v>
                </c:pt>
                <c:pt idx="476">
                  <c:v>43411</c:v>
                </c:pt>
                <c:pt idx="477">
                  <c:v>43410</c:v>
                </c:pt>
                <c:pt idx="478">
                  <c:v>43409</c:v>
                </c:pt>
                <c:pt idx="479">
                  <c:v>43408</c:v>
                </c:pt>
                <c:pt idx="480">
                  <c:v>43407</c:v>
                </c:pt>
                <c:pt idx="481">
                  <c:v>43406</c:v>
                </c:pt>
                <c:pt idx="482">
                  <c:v>43405</c:v>
                </c:pt>
                <c:pt idx="483">
                  <c:v>43404</c:v>
                </c:pt>
                <c:pt idx="484">
                  <c:v>43403</c:v>
                </c:pt>
                <c:pt idx="485">
                  <c:v>43402</c:v>
                </c:pt>
                <c:pt idx="486">
                  <c:v>43401</c:v>
                </c:pt>
                <c:pt idx="487">
                  <c:v>43400</c:v>
                </c:pt>
                <c:pt idx="488">
                  <c:v>43399</c:v>
                </c:pt>
                <c:pt idx="489">
                  <c:v>43398</c:v>
                </c:pt>
                <c:pt idx="490">
                  <c:v>43397</c:v>
                </c:pt>
                <c:pt idx="491">
                  <c:v>43396</c:v>
                </c:pt>
                <c:pt idx="492">
                  <c:v>43395</c:v>
                </c:pt>
                <c:pt idx="493">
                  <c:v>43394</c:v>
                </c:pt>
                <c:pt idx="494">
                  <c:v>43393</c:v>
                </c:pt>
                <c:pt idx="495">
                  <c:v>43392</c:v>
                </c:pt>
                <c:pt idx="496">
                  <c:v>43391</c:v>
                </c:pt>
                <c:pt idx="497">
                  <c:v>43390</c:v>
                </c:pt>
                <c:pt idx="498">
                  <c:v>43389</c:v>
                </c:pt>
                <c:pt idx="499">
                  <c:v>43388</c:v>
                </c:pt>
                <c:pt idx="500">
                  <c:v>43387</c:v>
                </c:pt>
                <c:pt idx="501">
                  <c:v>43386</c:v>
                </c:pt>
                <c:pt idx="502">
                  <c:v>43385</c:v>
                </c:pt>
                <c:pt idx="503">
                  <c:v>43384</c:v>
                </c:pt>
                <c:pt idx="504">
                  <c:v>43383</c:v>
                </c:pt>
                <c:pt idx="505">
                  <c:v>43382</c:v>
                </c:pt>
                <c:pt idx="506">
                  <c:v>43381</c:v>
                </c:pt>
                <c:pt idx="507">
                  <c:v>43380</c:v>
                </c:pt>
                <c:pt idx="508">
                  <c:v>43379</c:v>
                </c:pt>
                <c:pt idx="509">
                  <c:v>43378</c:v>
                </c:pt>
                <c:pt idx="510">
                  <c:v>43377</c:v>
                </c:pt>
                <c:pt idx="511">
                  <c:v>43376</c:v>
                </c:pt>
                <c:pt idx="512">
                  <c:v>43375</c:v>
                </c:pt>
                <c:pt idx="513">
                  <c:v>43374</c:v>
                </c:pt>
                <c:pt idx="514">
                  <c:v>43373</c:v>
                </c:pt>
                <c:pt idx="515">
                  <c:v>43372</c:v>
                </c:pt>
                <c:pt idx="516">
                  <c:v>43371</c:v>
                </c:pt>
                <c:pt idx="517">
                  <c:v>43370</c:v>
                </c:pt>
                <c:pt idx="518">
                  <c:v>43369</c:v>
                </c:pt>
                <c:pt idx="519">
                  <c:v>43368</c:v>
                </c:pt>
                <c:pt idx="520">
                  <c:v>43367</c:v>
                </c:pt>
                <c:pt idx="521">
                  <c:v>43366</c:v>
                </c:pt>
                <c:pt idx="522">
                  <c:v>43365</c:v>
                </c:pt>
                <c:pt idx="523">
                  <c:v>43364</c:v>
                </c:pt>
                <c:pt idx="524">
                  <c:v>43363</c:v>
                </c:pt>
                <c:pt idx="525">
                  <c:v>43362</c:v>
                </c:pt>
                <c:pt idx="526">
                  <c:v>43361</c:v>
                </c:pt>
                <c:pt idx="527">
                  <c:v>43360</c:v>
                </c:pt>
                <c:pt idx="528">
                  <c:v>43359</c:v>
                </c:pt>
                <c:pt idx="529">
                  <c:v>43358</c:v>
                </c:pt>
                <c:pt idx="530">
                  <c:v>43357</c:v>
                </c:pt>
                <c:pt idx="531">
                  <c:v>43356</c:v>
                </c:pt>
                <c:pt idx="532">
                  <c:v>43355</c:v>
                </c:pt>
                <c:pt idx="533">
                  <c:v>43354</c:v>
                </c:pt>
                <c:pt idx="534">
                  <c:v>43353</c:v>
                </c:pt>
                <c:pt idx="535">
                  <c:v>43352</c:v>
                </c:pt>
                <c:pt idx="536">
                  <c:v>43351</c:v>
                </c:pt>
                <c:pt idx="537">
                  <c:v>43350</c:v>
                </c:pt>
                <c:pt idx="538">
                  <c:v>43349</c:v>
                </c:pt>
                <c:pt idx="539">
                  <c:v>43348</c:v>
                </c:pt>
                <c:pt idx="540">
                  <c:v>43347</c:v>
                </c:pt>
                <c:pt idx="541">
                  <c:v>43346</c:v>
                </c:pt>
                <c:pt idx="542">
                  <c:v>43345</c:v>
                </c:pt>
                <c:pt idx="543">
                  <c:v>43344</c:v>
                </c:pt>
                <c:pt idx="544">
                  <c:v>43343</c:v>
                </c:pt>
                <c:pt idx="545">
                  <c:v>43342</c:v>
                </c:pt>
                <c:pt idx="546">
                  <c:v>43341</c:v>
                </c:pt>
                <c:pt idx="547">
                  <c:v>43340</c:v>
                </c:pt>
                <c:pt idx="548">
                  <c:v>43339</c:v>
                </c:pt>
                <c:pt idx="549">
                  <c:v>43338</c:v>
                </c:pt>
                <c:pt idx="550">
                  <c:v>43337</c:v>
                </c:pt>
                <c:pt idx="551">
                  <c:v>43336</c:v>
                </c:pt>
                <c:pt idx="552">
                  <c:v>43335</c:v>
                </c:pt>
                <c:pt idx="553">
                  <c:v>43334</c:v>
                </c:pt>
                <c:pt idx="554">
                  <c:v>43333</c:v>
                </c:pt>
                <c:pt idx="555">
                  <c:v>43332</c:v>
                </c:pt>
                <c:pt idx="556">
                  <c:v>43331</c:v>
                </c:pt>
                <c:pt idx="557">
                  <c:v>43330</c:v>
                </c:pt>
                <c:pt idx="558">
                  <c:v>43329</c:v>
                </c:pt>
                <c:pt idx="559">
                  <c:v>43328</c:v>
                </c:pt>
                <c:pt idx="560">
                  <c:v>43327</c:v>
                </c:pt>
                <c:pt idx="561">
                  <c:v>43326</c:v>
                </c:pt>
                <c:pt idx="562">
                  <c:v>43325</c:v>
                </c:pt>
                <c:pt idx="563">
                  <c:v>43324</c:v>
                </c:pt>
                <c:pt idx="564">
                  <c:v>43323</c:v>
                </c:pt>
                <c:pt idx="565">
                  <c:v>43322</c:v>
                </c:pt>
                <c:pt idx="566">
                  <c:v>43321</c:v>
                </c:pt>
                <c:pt idx="567">
                  <c:v>43320</c:v>
                </c:pt>
                <c:pt idx="568">
                  <c:v>43319</c:v>
                </c:pt>
                <c:pt idx="569">
                  <c:v>43318</c:v>
                </c:pt>
                <c:pt idx="570">
                  <c:v>43317</c:v>
                </c:pt>
                <c:pt idx="571">
                  <c:v>43316</c:v>
                </c:pt>
                <c:pt idx="572">
                  <c:v>43315</c:v>
                </c:pt>
                <c:pt idx="573">
                  <c:v>43314</c:v>
                </c:pt>
                <c:pt idx="574">
                  <c:v>43313</c:v>
                </c:pt>
                <c:pt idx="575">
                  <c:v>43312</c:v>
                </c:pt>
                <c:pt idx="576">
                  <c:v>43311</c:v>
                </c:pt>
                <c:pt idx="577">
                  <c:v>43310</c:v>
                </c:pt>
                <c:pt idx="578">
                  <c:v>43309</c:v>
                </c:pt>
                <c:pt idx="579">
                  <c:v>43308</c:v>
                </c:pt>
                <c:pt idx="580">
                  <c:v>43307</c:v>
                </c:pt>
                <c:pt idx="581">
                  <c:v>43306</c:v>
                </c:pt>
                <c:pt idx="582">
                  <c:v>43305</c:v>
                </c:pt>
                <c:pt idx="583">
                  <c:v>43304</c:v>
                </c:pt>
                <c:pt idx="584">
                  <c:v>43303</c:v>
                </c:pt>
                <c:pt idx="585">
                  <c:v>43302</c:v>
                </c:pt>
                <c:pt idx="586">
                  <c:v>43301</c:v>
                </c:pt>
                <c:pt idx="587">
                  <c:v>43300</c:v>
                </c:pt>
                <c:pt idx="588">
                  <c:v>43299</c:v>
                </c:pt>
                <c:pt idx="589">
                  <c:v>43298</c:v>
                </c:pt>
                <c:pt idx="590">
                  <c:v>43297</c:v>
                </c:pt>
                <c:pt idx="591">
                  <c:v>43296</c:v>
                </c:pt>
                <c:pt idx="592">
                  <c:v>43295</c:v>
                </c:pt>
                <c:pt idx="593">
                  <c:v>43294</c:v>
                </c:pt>
                <c:pt idx="594">
                  <c:v>43293</c:v>
                </c:pt>
                <c:pt idx="595">
                  <c:v>43292</c:v>
                </c:pt>
                <c:pt idx="596">
                  <c:v>43291</c:v>
                </c:pt>
                <c:pt idx="597">
                  <c:v>43290</c:v>
                </c:pt>
                <c:pt idx="598">
                  <c:v>43289</c:v>
                </c:pt>
                <c:pt idx="599">
                  <c:v>43288</c:v>
                </c:pt>
                <c:pt idx="600">
                  <c:v>43287</c:v>
                </c:pt>
                <c:pt idx="601">
                  <c:v>43286</c:v>
                </c:pt>
                <c:pt idx="602">
                  <c:v>43285</c:v>
                </c:pt>
                <c:pt idx="603">
                  <c:v>43284</c:v>
                </c:pt>
                <c:pt idx="604">
                  <c:v>43283</c:v>
                </c:pt>
                <c:pt idx="605">
                  <c:v>43282</c:v>
                </c:pt>
                <c:pt idx="606">
                  <c:v>43281</c:v>
                </c:pt>
                <c:pt idx="607">
                  <c:v>43280</c:v>
                </c:pt>
                <c:pt idx="608">
                  <c:v>43279</c:v>
                </c:pt>
                <c:pt idx="609">
                  <c:v>43278</c:v>
                </c:pt>
                <c:pt idx="610">
                  <c:v>43277</c:v>
                </c:pt>
                <c:pt idx="611">
                  <c:v>43276</c:v>
                </c:pt>
                <c:pt idx="612">
                  <c:v>43275</c:v>
                </c:pt>
                <c:pt idx="613">
                  <c:v>43274</c:v>
                </c:pt>
                <c:pt idx="614">
                  <c:v>43273</c:v>
                </c:pt>
                <c:pt idx="615">
                  <c:v>43272</c:v>
                </c:pt>
                <c:pt idx="616">
                  <c:v>43271</c:v>
                </c:pt>
                <c:pt idx="617">
                  <c:v>43270</c:v>
                </c:pt>
                <c:pt idx="618">
                  <c:v>43269</c:v>
                </c:pt>
                <c:pt idx="619">
                  <c:v>43268</c:v>
                </c:pt>
                <c:pt idx="620">
                  <c:v>43267</c:v>
                </c:pt>
                <c:pt idx="621">
                  <c:v>43266</c:v>
                </c:pt>
                <c:pt idx="622">
                  <c:v>43265</c:v>
                </c:pt>
                <c:pt idx="623">
                  <c:v>43264</c:v>
                </c:pt>
                <c:pt idx="624">
                  <c:v>43263</c:v>
                </c:pt>
                <c:pt idx="625">
                  <c:v>43262</c:v>
                </c:pt>
                <c:pt idx="626">
                  <c:v>43261</c:v>
                </c:pt>
                <c:pt idx="627">
                  <c:v>43260</c:v>
                </c:pt>
                <c:pt idx="628">
                  <c:v>43259</c:v>
                </c:pt>
                <c:pt idx="629">
                  <c:v>43258</c:v>
                </c:pt>
                <c:pt idx="630">
                  <c:v>43257</c:v>
                </c:pt>
                <c:pt idx="631">
                  <c:v>43256</c:v>
                </c:pt>
                <c:pt idx="632">
                  <c:v>43255</c:v>
                </c:pt>
                <c:pt idx="633">
                  <c:v>43254</c:v>
                </c:pt>
                <c:pt idx="634">
                  <c:v>43253</c:v>
                </c:pt>
                <c:pt idx="635">
                  <c:v>43252</c:v>
                </c:pt>
                <c:pt idx="636">
                  <c:v>43251</c:v>
                </c:pt>
                <c:pt idx="637">
                  <c:v>43250</c:v>
                </c:pt>
                <c:pt idx="638">
                  <c:v>43249</c:v>
                </c:pt>
                <c:pt idx="639">
                  <c:v>43248</c:v>
                </c:pt>
                <c:pt idx="640">
                  <c:v>43247</c:v>
                </c:pt>
                <c:pt idx="641">
                  <c:v>43246</c:v>
                </c:pt>
                <c:pt idx="642">
                  <c:v>43245</c:v>
                </c:pt>
                <c:pt idx="643">
                  <c:v>43244</c:v>
                </c:pt>
                <c:pt idx="644">
                  <c:v>43243</c:v>
                </c:pt>
                <c:pt idx="645">
                  <c:v>43242</c:v>
                </c:pt>
                <c:pt idx="646">
                  <c:v>43241</c:v>
                </c:pt>
                <c:pt idx="647">
                  <c:v>43240</c:v>
                </c:pt>
                <c:pt idx="648">
                  <c:v>43239</c:v>
                </c:pt>
                <c:pt idx="649">
                  <c:v>43238</c:v>
                </c:pt>
                <c:pt idx="650">
                  <c:v>43237</c:v>
                </c:pt>
                <c:pt idx="651">
                  <c:v>43236</c:v>
                </c:pt>
                <c:pt idx="652">
                  <c:v>43235</c:v>
                </c:pt>
                <c:pt idx="653">
                  <c:v>43234</c:v>
                </c:pt>
                <c:pt idx="654">
                  <c:v>43233</c:v>
                </c:pt>
                <c:pt idx="655">
                  <c:v>43232</c:v>
                </c:pt>
                <c:pt idx="656">
                  <c:v>43231</c:v>
                </c:pt>
                <c:pt idx="657">
                  <c:v>43230</c:v>
                </c:pt>
                <c:pt idx="658">
                  <c:v>43229</c:v>
                </c:pt>
                <c:pt idx="659">
                  <c:v>43228</c:v>
                </c:pt>
                <c:pt idx="660">
                  <c:v>43227</c:v>
                </c:pt>
                <c:pt idx="661">
                  <c:v>43226</c:v>
                </c:pt>
                <c:pt idx="662">
                  <c:v>43225</c:v>
                </c:pt>
                <c:pt idx="663">
                  <c:v>43224</c:v>
                </c:pt>
                <c:pt idx="664">
                  <c:v>43223</c:v>
                </c:pt>
                <c:pt idx="665">
                  <c:v>43222</c:v>
                </c:pt>
                <c:pt idx="666">
                  <c:v>43221</c:v>
                </c:pt>
                <c:pt idx="667">
                  <c:v>43220</c:v>
                </c:pt>
                <c:pt idx="668">
                  <c:v>43219</c:v>
                </c:pt>
                <c:pt idx="669">
                  <c:v>43218</c:v>
                </c:pt>
                <c:pt idx="670">
                  <c:v>43217</c:v>
                </c:pt>
                <c:pt idx="671">
                  <c:v>43216</c:v>
                </c:pt>
                <c:pt idx="672">
                  <c:v>43215</c:v>
                </c:pt>
                <c:pt idx="673">
                  <c:v>43214</c:v>
                </c:pt>
                <c:pt idx="674">
                  <c:v>43213</c:v>
                </c:pt>
                <c:pt idx="675">
                  <c:v>43212</c:v>
                </c:pt>
                <c:pt idx="676">
                  <c:v>43211</c:v>
                </c:pt>
                <c:pt idx="677">
                  <c:v>43210</c:v>
                </c:pt>
                <c:pt idx="678">
                  <c:v>43209</c:v>
                </c:pt>
                <c:pt idx="679">
                  <c:v>43208</c:v>
                </c:pt>
                <c:pt idx="680">
                  <c:v>43207</c:v>
                </c:pt>
                <c:pt idx="681">
                  <c:v>43206</c:v>
                </c:pt>
                <c:pt idx="682">
                  <c:v>43205</c:v>
                </c:pt>
                <c:pt idx="683">
                  <c:v>43204</c:v>
                </c:pt>
                <c:pt idx="684">
                  <c:v>43203</c:v>
                </c:pt>
                <c:pt idx="685">
                  <c:v>43202</c:v>
                </c:pt>
                <c:pt idx="686">
                  <c:v>43201</c:v>
                </c:pt>
                <c:pt idx="687">
                  <c:v>43200</c:v>
                </c:pt>
                <c:pt idx="688">
                  <c:v>43199</c:v>
                </c:pt>
                <c:pt idx="689">
                  <c:v>43198</c:v>
                </c:pt>
                <c:pt idx="690">
                  <c:v>43197</c:v>
                </c:pt>
                <c:pt idx="691">
                  <c:v>43196</c:v>
                </c:pt>
                <c:pt idx="692">
                  <c:v>43195</c:v>
                </c:pt>
                <c:pt idx="693">
                  <c:v>43194</c:v>
                </c:pt>
                <c:pt idx="694">
                  <c:v>43193</c:v>
                </c:pt>
                <c:pt idx="695">
                  <c:v>43192</c:v>
                </c:pt>
                <c:pt idx="696">
                  <c:v>43191</c:v>
                </c:pt>
                <c:pt idx="697">
                  <c:v>43190</c:v>
                </c:pt>
                <c:pt idx="698">
                  <c:v>43189</c:v>
                </c:pt>
                <c:pt idx="699">
                  <c:v>43188</c:v>
                </c:pt>
                <c:pt idx="700">
                  <c:v>43187</c:v>
                </c:pt>
                <c:pt idx="701">
                  <c:v>43186</c:v>
                </c:pt>
                <c:pt idx="702">
                  <c:v>43185</c:v>
                </c:pt>
                <c:pt idx="703">
                  <c:v>43184</c:v>
                </c:pt>
                <c:pt idx="704">
                  <c:v>43183</c:v>
                </c:pt>
                <c:pt idx="705">
                  <c:v>43182</c:v>
                </c:pt>
                <c:pt idx="706">
                  <c:v>43181</c:v>
                </c:pt>
                <c:pt idx="707">
                  <c:v>43180</c:v>
                </c:pt>
                <c:pt idx="708">
                  <c:v>43179</c:v>
                </c:pt>
                <c:pt idx="709">
                  <c:v>43178</c:v>
                </c:pt>
                <c:pt idx="710">
                  <c:v>43177</c:v>
                </c:pt>
                <c:pt idx="711">
                  <c:v>43176</c:v>
                </c:pt>
                <c:pt idx="712">
                  <c:v>43175</c:v>
                </c:pt>
                <c:pt idx="713">
                  <c:v>43174</c:v>
                </c:pt>
                <c:pt idx="714">
                  <c:v>43173</c:v>
                </c:pt>
                <c:pt idx="715">
                  <c:v>43172</c:v>
                </c:pt>
                <c:pt idx="716">
                  <c:v>43171</c:v>
                </c:pt>
                <c:pt idx="717">
                  <c:v>43170</c:v>
                </c:pt>
                <c:pt idx="718">
                  <c:v>43169</c:v>
                </c:pt>
                <c:pt idx="719">
                  <c:v>43168</c:v>
                </c:pt>
                <c:pt idx="720">
                  <c:v>43167</c:v>
                </c:pt>
                <c:pt idx="721">
                  <c:v>43166</c:v>
                </c:pt>
                <c:pt idx="722">
                  <c:v>43165</c:v>
                </c:pt>
                <c:pt idx="723">
                  <c:v>43164</c:v>
                </c:pt>
                <c:pt idx="724">
                  <c:v>43163</c:v>
                </c:pt>
                <c:pt idx="725">
                  <c:v>43162</c:v>
                </c:pt>
                <c:pt idx="726">
                  <c:v>43161</c:v>
                </c:pt>
                <c:pt idx="727">
                  <c:v>43160</c:v>
                </c:pt>
                <c:pt idx="728">
                  <c:v>43159</c:v>
                </c:pt>
                <c:pt idx="729">
                  <c:v>43158</c:v>
                </c:pt>
                <c:pt idx="730">
                  <c:v>43157</c:v>
                </c:pt>
                <c:pt idx="731">
                  <c:v>43156</c:v>
                </c:pt>
                <c:pt idx="732">
                  <c:v>43155</c:v>
                </c:pt>
                <c:pt idx="733">
                  <c:v>43154</c:v>
                </c:pt>
                <c:pt idx="734">
                  <c:v>43153</c:v>
                </c:pt>
                <c:pt idx="735">
                  <c:v>43152</c:v>
                </c:pt>
                <c:pt idx="736">
                  <c:v>43151</c:v>
                </c:pt>
                <c:pt idx="737">
                  <c:v>43150</c:v>
                </c:pt>
                <c:pt idx="738">
                  <c:v>43149</c:v>
                </c:pt>
                <c:pt idx="739">
                  <c:v>43148</c:v>
                </c:pt>
                <c:pt idx="740">
                  <c:v>43147</c:v>
                </c:pt>
                <c:pt idx="741">
                  <c:v>43146</c:v>
                </c:pt>
                <c:pt idx="742">
                  <c:v>43145</c:v>
                </c:pt>
                <c:pt idx="743">
                  <c:v>43144</c:v>
                </c:pt>
                <c:pt idx="744">
                  <c:v>43143</c:v>
                </c:pt>
                <c:pt idx="745">
                  <c:v>43142</c:v>
                </c:pt>
                <c:pt idx="746">
                  <c:v>43141</c:v>
                </c:pt>
                <c:pt idx="747">
                  <c:v>43140</c:v>
                </c:pt>
                <c:pt idx="748">
                  <c:v>43139</c:v>
                </c:pt>
                <c:pt idx="749">
                  <c:v>43138</c:v>
                </c:pt>
                <c:pt idx="750">
                  <c:v>43137</c:v>
                </c:pt>
                <c:pt idx="751">
                  <c:v>43136</c:v>
                </c:pt>
                <c:pt idx="752">
                  <c:v>43135</c:v>
                </c:pt>
                <c:pt idx="753">
                  <c:v>43134</c:v>
                </c:pt>
                <c:pt idx="754">
                  <c:v>43133</c:v>
                </c:pt>
                <c:pt idx="755">
                  <c:v>43132</c:v>
                </c:pt>
                <c:pt idx="756">
                  <c:v>43131</c:v>
                </c:pt>
                <c:pt idx="757">
                  <c:v>43130</c:v>
                </c:pt>
                <c:pt idx="758">
                  <c:v>43129</c:v>
                </c:pt>
                <c:pt idx="759">
                  <c:v>43128</c:v>
                </c:pt>
                <c:pt idx="760">
                  <c:v>43127</c:v>
                </c:pt>
                <c:pt idx="761">
                  <c:v>43126</c:v>
                </c:pt>
                <c:pt idx="762">
                  <c:v>43125</c:v>
                </c:pt>
                <c:pt idx="763">
                  <c:v>43124</c:v>
                </c:pt>
                <c:pt idx="764">
                  <c:v>43123</c:v>
                </c:pt>
                <c:pt idx="765">
                  <c:v>43122</c:v>
                </c:pt>
                <c:pt idx="766">
                  <c:v>43121</c:v>
                </c:pt>
                <c:pt idx="767">
                  <c:v>43120</c:v>
                </c:pt>
                <c:pt idx="768">
                  <c:v>43119</c:v>
                </c:pt>
                <c:pt idx="769">
                  <c:v>43118</c:v>
                </c:pt>
                <c:pt idx="770">
                  <c:v>43117</c:v>
                </c:pt>
                <c:pt idx="771">
                  <c:v>43116</c:v>
                </c:pt>
                <c:pt idx="772">
                  <c:v>43115</c:v>
                </c:pt>
                <c:pt idx="773">
                  <c:v>43114</c:v>
                </c:pt>
                <c:pt idx="774">
                  <c:v>43113</c:v>
                </c:pt>
                <c:pt idx="775">
                  <c:v>43112</c:v>
                </c:pt>
                <c:pt idx="776">
                  <c:v>43111</c:v>
                </c:pt>
                <c:pt idx="777">
                  <c:v>43110</c:v>
                </c:pt>
                <c:pt idx="778">
                  <c:v>43109</c:v>
                </c:pt>
                <c:pt idx="779">
                  <c:v>43108</c:v>
                </c:pt>
                <c:pt idx="780">
                  <c:v>43107</c:v>
                </c:pt>
                <c:pt idx="781">
                  <c:v>43106</c:v>
                </c:pt>
                <c:pt idx="782">
                  <c:v>43105</c:v>
                </c:pt>
                <c:pt idx="783">
                  <c:v>43104</c:v>
                </c:pt>
                <c:pt idx="784">
                  <c:v>43103</c:v>
                </c:pt>
                <c:pt idx="785">
                  <c:v>43102</c:v>
                </c:pt>
                <c:pt idx="786">
                  <c:v>43101</c:v>
                </c:pt>
                <c:pt idx="787">
                  <c:v>43100</c:v>
                </c:pt>
                <c:pt idx="788">
                  <c:v>43099</c:v>
                </c:pt>
                <c:pt idx="789">
                  <c:v>43098</c:v>
                </c:pt>
                <c:pt idx="790">
                  <c:v>43097</c:v>
                </c:pt>
                <c:pt idx="791">
                  <c:v>43096</c:v>
                </c:pt>
                <c:pt idx="792">
                  <c:v>43095</c:v>
                </c:pt>
                <c:pt idx="793">
                  <c:v>43094</c:v>
                </c:pt>
                <c:pt idx="794">
                  <c:v>43093</c:v>
                </c:pt>
                <c:pt idx="795">
                  <c:v>43092</c:v>
                </c:pt>
                <c:pt idx="796">
                  <c:v>43091</c:v>
                </c:pt>
                <c:pt idx="797">
                  <c:v>43090</c:v>
                </c:pt>
                <c:pt idx="798">
                  <c:v>43089</c:v>
                </c:pt>
                <c:pt idx="799">
                  <c:v>43088</c:v>
                </c:pt>
                <c:pt idx="800">
                  <c:v>43087</c:v>
                </c:pt>
                <c:pt idx="801">
                  <c:v>43086</c:v>
                </c:pt>
                <c:pt idx="802">
                  <c:v>43085</c:v>
                </c:pt>
                <c:pt idx="803">
                  <c:v>43084</c:v>
                </c:pt>
                <c:pt idx="804">
                  <c:v>43083</c:v>
                </c:pt>
                <c:pt idx="805">
                  <c:v>43082</c:v>
                </c:pt>
                <c:pt idx="806">
                  <c:v>43081</c:v>
                </c:pt>
                <c:pt idx="807">
                  <c:v>43080</c:v>
                </c:pt>
                <c:pt idx="808">
                  <c:v>43079</c:v>
                </c:pt>
                <c:pt idx="809">
                  <c:v>43078</c:v>
                </c:pt>
                <c:pt idx="810">
                  <c:v>43077</c:v>
                </c:pt>
                <c:pt idx="811">
                  <c:v>43076</c:v>
                </c:pt>
                <c:pt idx="812">
                  <c:v>43075</c:v>
                </c:pt>
                <c:pt idx="813">
                  <c:v>43074</c:v>
                </c:pt>
                <c:pt idx="814">
                  <c:v>43073</c:v>
                </c:pt>
                <c:pt idx="815">
                  <c:v>43072</c:v>
                </c:pt>
                <c:pt idx="816">
                  <c:v>43071</c:v>
                </c:pt>
                <c:pt idx="817">
                  <c:v>43070</c:v>
                </c:pt>
                <c:pt idx="818">
                  <c:v>43069</c:v>
                </c:pt>
                <c:pt idx="819">
                  <c:v>43068</c:v>
                </c:pt>
                <c:pt idx="820">
                  <c:v>43067</c:v>
                </c:pt>
                <c:pt idx="821">
                  <c:v>43066</c:v>
                </c:pt>
                <c:pt idx="822">
                  <c:v>43065</c:v>
                </c:pt>
                <c:pt idx="823">
                  <c:v>43064</c:v>
                </c:pt>
                <c:pt idx="824">
                  <c:v>43063</c:v>
                </c:pt>
                <c:pt idx="825">
                  <c:v>43062</c:v>
                </c:pt>
                <c:pt idx="826">
                  <c:v>43061</c:v>
                </c:pt>
                <c:pt idx="827">
                  <c:v>43060</c:v>
                </c:pt>
                <c:pt idx="828">
                  <c:v>43059</c:v>
                </c:pt>
                <c:pt idx="829">
                  <c:v>43058</c:v>
                </c:pt>
                <c:pt idx="830">
                  <c:v>43057</c:v>
                </c:pt>
                <c:pt idx="831">
                  <c:v>43056</c:v>
                </c:pt>
                <c:pt idx="832">
                  <c:v>43055</c:v>
                </c:pt>
                <c:pt idx="833">
                  <c:v>43054</c:v>
                </c:pt>
                <c:pt idx="834">
                  <c:v>43053</c:v>
                </c:pt>
                <c:pt idx="835">
                  <c:v>43052</c:v>
                </c:pt>
                <c:pt idx="836">
                  <c:v>43051</c:v>
                </c:pt>
                <c:pt idx="837">
                  <c:v>43050</c:v>
                </c:pt>
                <c:pt idx="838">
                  <c:v>43049</c:v>
                </c:pt>
                <c:pt idx="839">
                  <c:v>43048</c:v>
                </c:pt>
                <c:pt idx="840">
                  <c:v>43047</c:v>
                </c:pt>
                <c:pt idx="841">
                  <c:v>43046</c:v>
                </c:pt>
                <c:pt idx="842">
                  <c:v>43045</c:v>
                </c:pt>
                <c:pt idx="843">
                  <c:v>43044</c:v>
                </c:pt>
                <c:pt idx="844">
                  <c:v>43043</c:v>
                </c:pt>
                <c:pt idx="845">
                  <c:v>43042</c:v>
                </c:pt>
                <c:pt idx="846">
                  <c:v>43041</c:v>
                </c:pt>
                <c:pt idx="847">
                  <c:v>43040</c:v>
                </c:pt>
                <c:pt idx="848">
                  <c:v>43039</c:v>
                </c:pt>
                <c:pt idx="849">
                  <c:v>43038</c:v>
                </c:pt>
                <c:pt idx="850">
                  <c:v>43037</c:v>
                </c:pt>
                <c:pt idx="851">
                  <c:v>43036</c:v>
                </c:pt>
                <c:pt idx="852">
                  <c:v>43035</c:v>
                </c:pt>
                <c:pt idx="853">
                  <c:v>43034</c:v>
                </c:pt>
                <c:pt idx="854">
                  <c:v>43033</c:v>
                </c:pt>
                <c:pt idx="855">
                  <c:v>43032</c:v>
                </c:pt>
                <c:pt idx="856">
                  <c:v>43031</c:v>
                </c:pt>
                <c:pt idx="857">
                  <c:v>43030</c:v>
                </c:pt>
                <c:pt idx="858">
                  <c:v>43029</c:v>
                </c:pt>
                <c:pt idx="859">
                  <c:v>43028</c:v>
                </c:pt>
                <c:pt idx="860">
                  <c:v>43027</c:v>
                </c:pt>
                <c:pt idx="861">
                  <c:v>43026</c:v>
                </c:pt>
                <c:pt idx="862">
                  <c:v>43025</c:v>
                </c:pt>
                <c:pt idx="863">
                  <c:v>43024</c:v>
                </c:pt>
                <c:pt idx="864">
                  <c:v>43023</c:v>
                </c:pt>
                <c:pt idx="865">
                  <c:v>43022</c:v>
                </c:pt>
                <c:pt idx="866">
                  <c:v>43021</c:v>
                </c:pt>
                <c:pt idx="867">
                  <c:v>43020</c:v>
                </c:pt>
                <c:pt idx="868">
                  <c:v>43019</c:v>
                </c:pt>
                <c:pt idx="869">
                  <c:v>43018</c:v>
                </c:pt>
                <c:pt idx="870">
                  <c:v>43017</c:v>
                </c:pt>
                <c:pt idx="871">
                  <c:v>43016</c:v>
                </c:pt>
                <c:pt idx="872">
                  <c:v>43015</c:v>
                </c:pt>
                <c:pt idx="873">
                  <c:v>43014</c:v>
                </c:pt>
                <c:pt idx="874">
                  <c:v>43013</c:v>
                </c:pt>
                <c:pt idx="875">
                  <c:v>43012</c:v>
                </c:pt>
                <c:pt idx="876">
                  <c:v>43011</c:v>
                </c:pt>
                <c:pt idx="877">
                  <c:v>43010</c:v>
                </c:pt>
                <c:pt idx="878">
                  <c:v>43009</c:v>
                </c:pt>
                <c:pt idx="879">
                  <c:v>43008</c:v>
                </c:pt>
                <c:pt idx="880">
                  <c:v>43007</c:v>
                </c:pt>
                <c:pt idx="881">
                  <c:v>43006</c:v>
                </c:pt>
                <c:pt idx="882">
                  <c:v>43005</c:v>
                </c:pt>
                <c:pt idx="883">
                  <c:v>43004</c:v>
                </c:pt>
                <c:pt idx="884">
                  <c:v>43003</c:v>
                </c:pt>
                <c:pt idx="885">
                  <c:v>43002</c:v>
                </c:pt>
                <c:pt idx="886">
                  <c:v>43001</c:v>
                </c:pt>
                <c:pt idx="887">
                  <c:v>43000</c:v>
                </c:pt>
                <c:pt idx="888">
                  <c:v>42999</c:v>
                </c:pt>
                <c:pt idx="889">
                  <c:v>42998</c:v>
                </c:pt>
                <c:pt idx="890">
                  <c:v>42997</c:v>
                </c:pt>
                <c:pt idx="891">
                  <c:v>42996</c:v>
                </c:pt>
                <c:pt idx="892">
                  <c:v>42995</c:v>
                </c:pt>
                <c:pt idx="893">
                  <c:v>42994</c:v>
                </c:pt>
                <c:pt idx="894">
                  <c:v>42993</c:v>
                </c:pt>
                <c:pt idx="895">
                  <c:v>42992</c:v>
                </c:pt>
                <c:pt idx="896">
                  <c:v>42991</c:v>
                </c:pt>
                <c:pt idx="897">
                  <c:v>42990</c:v>
                </c:pt>
                <c:pt idx="898">
                  <c:v>42989</c:v>
                </c:pt>
                <c:pt idx="899">
                  <c:v>42988</c:v>
                </c:pt>
                <c:pt idx="900">
                  <c:v>42987</c:v>
                </c:pt>
                <c:pt idx="901">
                  <c:v>42986</c:v>
                </c:pt>
                <c:pt idx="902">
                  <c:v>42985</c:v>
                </c:pt>
                <c:pt idx="903">
                  <c:v>42984</c:v>
                </c:pt>
                <c:pt idx="904">
                  <c:v>42983</c:v>
                </c:pt>
                <c:pt idx="905">
                  <c:v>42982</c:v>
                </c:pt>
                <c:pt idx="906">
                  <c:v>42981</c:v>
                </c:pt>
                <c:pt idx="907">
                  <c:v>42980</c:v>
                </c:pt>
                <c:pt idx="908">
                  <c:v>42979</c:v>
                </c:pt>
                <c:pt idx="909">
                  <c:v>42978</c:v>
                </c:pt>
                <c:pt idx="910">
                  <c:v>42977</c:v>
                </c:pt>
                <c:pt idx="911">
                  <c:v>42976</c:v>
                </c:pt>
                <c:pt idx="912">
                  <c:v>42975</c:v>
                </c:pt>
                <c:pt idx="913">
                  <c:v>42974</c:v>
                </c:pt>
                <c:pt idx="914">
                  <c:v>42973</c:v>
                </c:pt>
                <c:pt idx="915">
                  <c:v>42972</c:v>
                </c:pt>
                <c:pt idx="916">
                  <c:v>42971</c:v>
                </c:pt>
                <c:pt idx="917">
                  <c:v>42970</c:v>
                </c:pt>
                <c:pt idx="918">
                  <c:v>42969</c:v>
                </c:pt>
                <c:pt idx="919">
                  <c:v>42968</c:v>
                </c:pt>
                <c:pt idx="920">
                  <c:v>42967</c:v>
                </c:pt>
                <c:pt idx="921">
                  <c:v>42966</c:v>
                </c:pt>
                <c:pt idx="922">
                  <c:v>42965</c:v>
                </c:pt>
                <c:pt idx="923">
                  <c:v>42964</c:v>
                </c:pt>
                <c:pt idx="924">
                  <c:v>42963</c:v>
                </c:pt>
                <c:pt idx="925">
                  <c:v>42962</c:v>
                </c:pt>
                <c:pt idx="926">
                  <c:v>42961</c:v>
                </c:pt>
                <c:pt idx="927">
                  <c:v>42960</c:v>
                </c:pt>
                <c:pt idx="928">
                  <c:v>42959</c:v>
                </c:pt>
                <c:pt idx="929">
                  <c:v>42958</c:v>
                </c:pt>
                <c:pt idx="930">
                  <c:v>42957</c:v>
                </c:pt>
                <c:pt idx="931">
                  <c:v>42956</c:v>
                </c:pt>
                <c:pt idx="932">
                  <c:v>42955</c:v>
                </c:pt>
                <c:pt idx="933">
                  <c:v>42954</c:v>
                </c:pt>
                <c:pt idx="934">
                  <c:v>42953</c:v>
                </c:pt>
                <c:pt idx="935">
                  <c:v>42952</c:v>
                </c:pt>
                <c:pt idx="936">
                  <c:v>42951</c:v>
                </c:pt>
                <c:pt idx="937">
                  <c:v>42950</c:v>
                </c:pt>
                <c:pt idx="938">
                  <c:v>42949</c:v>
                </c:pt>
                <c:pt idx="939">
                  <c:v>42948</c:v>
                </c:pt>
                <c:pt idx="940">
                  <c:v>42947</c:v>
                </c:pt>
                <c:pt idx="941">
                  <c:v>42946</c:v>
                </c:pt>
                <c:pt idx="942">
                  <c:v>42945</c:v>
                </c:pt>
                <c:pt idx="943">
                  <c:v>42944</c:v>
                </c:pt>
                <c:pt idx="944">
                  <c:v>42943</c:v>
                </c:pt>
                <c:pt idx="945">
                  <c:v>42942</c:v>
                </c:pt>
                <c:pt idx="946">
                  <c:v>42941</c:v>
                </c:pt>
                <c:pt idx="947">
                  <c:v>42940</c:v>
                </c:pt>
                <c:pt idx="948">
                  <c:v>42939</c:v>
                </c:pt>
                <c:pt idx="949">
                  <c:v>42938</c:v>
                </c:pt>
                <c:pt idx="950">
                  <c:v>42937</c:v>
                </c:pt>
                <c:pt idx="951">
                  <c:v>42936</c:v>
                </c:pt>
                <c:pt idx="952">
                  <c:v>42935</c:v>
                </c:pt>
                <c:pt idx="953">
                  <c:v>42934</c:v>
                </c:pt>
                <c:pt idx="954">
                  <c:v>42933</c:v>
                </c:pt>
                <c:pt idx="955">
                  <c:v>42932</c:v>
                </c:pt>
                <c:pt idx="956">
                  <c:v>42931</c:v>
                </c:pt>
                <c:pt idx="957">
                  <c:v>42930</c:v>
                </c:pt>
                <c:pt idx="958">
                  <c:v>42929</c:v>
                </c:pt>
                <c:pt idx="959">
                  <c:v>42928</c:v>
                </c:pt>
                <c:pt idx="960">
                  <c:v>42927</c:v>
                </c:pt>
                <c:pt idx="961">
                  <c:v>42926</c:v>
                </c:pt>
                <c:pt idx="962">
                  <c:v>42925</c:v>
                </c:pt>
                <c:pt idx="963">
                  <c:v>42924</c:v>
                </c:pt>
                <c:pt idx="964">
                  <c:v>42923</c:v>
                </c:pt>
                <c:pt idx="965">
                  <c:v>42922</c:v>
                </c:pt>
                <c:pt idx="966">
                  <c:v>42921</c:v>
                </c:pt>
                <c:pt idx="967">
                  <c:v>42920</c:v>
                </c:pt>
                <c:pt idx="968">
                  <c:v>42919</c:v>
                </c:pt>
                <c:pt idx="969">
                  <c:v>42918</c:v>
                </c:pt>
                <c:pt idx="970">
                  <c:v>42917</c:v>
                </c:pt>
                <c:pt idx="971">
                  <c:v>42916</c:v>
                </c:pt>
                <c:pt idx="972">
                  <c:v>42915</c:v>
                </c:pt>
                <c:pt idx="973">
                  <c:v>42914</c:v>
                </c:pt>
                <c:pt idx="974">
                  <c:v>42913</c:v>
                </c:pt>
                <c:pt idx="975">
                  <c:v>42912</c:v>
                </c:pt>
                <c:pt idx="976">
                  <c:v>42911</c:v>
                </c:pt>
                <c:pt idx="977">
                  <c:v>42910</c:v>
                </c:pt>
                <c:pt idx="978">
                  <c:v>42909</c:v>
                </c:pt>
                <c:pt idx="979">
                  <c:v>42908</c:v>
                </c:pt>
                <c:pt idx="980">
                  <c:v>42907</c:v>
                </c:pt>
                <c:pt idx="981">
                  <c:v>42906</c:v>
                </c:pt>
                <c:pt idx="982">
                  <c:v>42905</c:v>
                </c:pt>
                <c:pt idx="983">
                  <c:v>42904</c:v>
                </c:pt>
                <c:pt idx="984">
                  <c:v>42903</c:v>
                </c:pt>
                <c:pt idx="985">
                  <c:v>42902</c:v>
                </c:pt>
                <c:pt idx="986">
                  <c:v>42901</c:v>
                </c:pt>
                <c:pt idx="987">
                  <c:v>42900</c:v>
                </c:pt>
                <c:pt idx="988">
                  <c:v>42899</c:v>
                </c:pt>
                <c:pt idx="989">
                  <c:v>42898</c:v>
                </c:pt>
                <c:pt idx="990">
                  <c:v>42897</c:v>
                </c:pt>
                <c:pt idx="991">
                  <c:v>42896</c:v>
                </c:pt>
                <c:pt idx="992">
                  <c:v>42895</c:v>
                </c:pt>
                <c:pt idx="993">
                  <c:v>42894</c:v>
                </c:pt>
                <c:pt idx="994">
                  <c:v>42893</c:v>
                </c:pt>
                <c:pt idx="995">
                  <c:v>42892</c:v>
                </c:pt>
                <c:pt idx="996">
                  <c:v>42891</c:v>
                </c:pt>
                <c:pt idx="997">
                  <c:v>42890</c:v>
                </c:pt>
                <c:pt idx="998">
                  <c:v>42889</c:v>
                </c:pt>
                <c:pt idx="999">
                  <c:v>42888</c:v>
                </c:pt>
                <c:pt idx="1000">
                  <c:v>42887</c:v>
                </c:pt>
                <c:pt idx="1001">
                  <c:v>42886</c:v>
                </c:pt>
                <c:pt idx="1002">
                  <c:v>42885</c:v>
                </c:pt>
                <c:pt idx="1003">
                  <c:v>42884</c:v>
                </c:pt>
                <c:pt idx="1004">
                  <c:v>42883</c:v>
                </c:pt>
                <c:pt idx="1005">
                  <c:v>42882</c:v>
                </c:pt>
                <c:pt idx="1006">
                  <c:v>42881</c:v>
                </c:pt>
                <c:pt idx="1007">
                  <c:v>42880</c:v>
                </c:pt>
                <c:pt idx="1008">
                  <c:v>42879</c:v>
                </c:pt>
                <c:pt idx="1009">
                  <c:v>42878</c:v>
                </c:pt>
                <c:pt idx="1010">
                  <c:v>42877</c:v>
                </c:pt>
                <c:pt idx="1011">
                  <c:v>42876</c:v>
                </c:pt>
                <c:pt idx="1012">
                  <c:v>42875</c:v>
                </c:pt>
                <c:pt idx="1013">
                  <c:v>42874</c:v>
                </c:pt>
                <c:pt idx="1014">
                  <c:v>42873</c:v>
                </c:pt>
                <c:pt idx="1015">
                  <c:v>42872</c:v>
                </c:pt>
                <c:pt idx="1016">
                  <c:v>42871</c:v>
                </c:pt>
                <c:pt idx="1017">
                  <c:v>42870</c:v>
                </c:pt>
                <c:pt idx="1018">
                  <c:v>42869</c:v>
                </c:pt>
                <c:pt idx="1019">
                  <c:v>42868</c:v>
                </c:pt>
                <c:pt idx="1020">
                  <c:v>42867</c:v>
                </c:pt>
                <c:pt idx="1021">
                  <c:v>42866</c:v>
                </c:pt>
                <c:pt idx="1022">
                  <c:v>42865</c:v>
                </c:pt>
                <c:pt idx="1023">
                  <c:v>42864</c:v>
                </c:pt>
                <c:pt idx="1024">
                  <c:v>42863</c:v>
                </c:pt>
                <c:pt idx="1025">
                  <c:v>42862</c:v>
                </c:pt>
                <c:pt idx="1026">
                  <c:v>42861</c:v>
                </c:pt>
                <c:pt idx="1027">
                  <c:v>42860</c:v>
                </c:pt>
                <c:pt idx="1028">
                  <c:v>42859</c:v>
                </c:pt>
                <c:pt idx="1029">
                  <c:v>42858</c:v>
                </c:pt>
                <c:pt idx="1030">
                  <c:v>42857</c:v>
                </c:pt>
                <c:pt idx="1031">
                  <c:v>42856</c:v>
                </c:pt>
                <c:pt idx="1032">
                  <c:v>42855</c:v>
                </c:pt>
                <c:pt idx="1033">
                  <c:v>42854</c:v>
                </c:pt>
                <c:pt idx="1034">
                  <c:v>42853</c:v>
                </c:pt>
                <c:pt idx="1035">
                  <c:v>42852</c:v>
                </c:pt>
                <c:pt idx="1036">
                  <c:v>42851</c:v>
                </c:pt>
                <c:pt idx="1037">
                  <c:v>42850</c:v>
                </c:pt>
                <c:pt idx="1038">
                  <c:v>42849</c:v>
                </c:pt>
                <c:pt idx="1039">
                  <c:v>42848</c:v>
                </c:pt>
                <c:pt idx="1040">
                  <c:v>42847</c:v>
                </c:pt>
                <c:pt idx="1041">
                  <c:v>42846</c:v>
                </c:pt>
                <c:pt idx="1042">
                  <c:v>42845</c:v>
                </c:pt>
                <c:pt idx="1043">
                  <c:v>42844</c:v>
                </c:pt>
                <c:pt idx="1044">
                  <c:v>42843</c:v>
                </c:pt>
                <c:pt idx="1045">
                  <c:v>42842</c:v>
                </c:pt>
                <c:pt idx="1046">
                  <c:v>42841</c:v>
                </c:pt>
                <c:pt idx="1047">
                  <c:v>42840</c:v>
                </c:pt>
                <c:pt idx="1048">
                  <c:v>42839</c:v>
                </c:pt>
                <c:pt idx="1049">
                  <c:v>42838</c:v>
                </c:pt>
                <c:pt idx="1050">
                  <c:v>42837</c:v>
                </c:pt>
                <c:pt idx="1051">
                  <c:v>42836</c:v>
                </c:pt>
                <c:pt idx="1052">
                  <c:v>42835</c:v>
                </c:pt>
                <c:pt idx="1053">
                  <c:v>42834</c:v>
                </c:pt>
                <c:pt idx="1054">
                  <c:v>42833</c:v>
                </c:pt>
                <c:pt idx="1055">
                  <c:v>42832</c:v>
                </c:pt>
                <c:pt idx="1056">
                  <c:v>42831</c:v>
                </c:pt>
                <c:pt idx="1057">
                  <c:v>42830</c:v>
                </c:pt>
                <c:pt idx="1058">
                  <c:v>42829</c:v>
                </c:pt>
                <c:pt idx="1059">
                  <c:v>42828</c:v>
                </c:pt>
                <c:pt idx="1060">
                  <c:v>42827</c:v>
                </c:pt>
                <c:pt idx="1061">
                  <c:v>42826</c:v>
                </c:pt>
                <c:pt idx="1062">
                  <c:v>42825</c:v>
                </c:pt>
                <c:pt idx="1063">
                  <c:v>42824</c:v>
                </c:pt>
                <c:pt idx="1064">
                  <c:v>42823</c:v>
                </c:pt>
                <c:pt idx="1065">
                  <c:v>42822</c:v>
                </c:pt>
                <c:pt idx="1066">
                  <c:v>42821</c:v>
                </c:pt>
                <c:pt idx="1067">
                  <c:v>42820</c:v>
                </c:pt>
                <c:pt idx="1068">
                  <c:v>42819</c:v>
                </c:pt>
                <c:pt idx="1069">
                  <c:v>42818</c:v>
                </c:pt>
                <c:pt idx="1070">
                  <c:v>42817</c:v>
                </c:pt>
                <c:pt idx="1071">
                  <c:v>42816</c:v>
                </c:pt>
                <c:pt idx="1072">
                  <c:v>42815</c:v>
                </c:pt>
                <c:pt idx="1073">
                  <c:v>42814</c:v>
                </c:pt>
                <c:pt idx="1074">
                  <c:v>42813</c:v>
                </c:pt>
                <c:pt idx="1075">
                  <c:v>42812</c:v>
                </c:pt>
                <c:pt idx="1076">
                  <c:v>42811</c:v>
                </c:pt>
                <c:pt idx="1077">
                  <c:v>42810</c:v>
                </c:pt>
                <c:pt idx="1078">
                  <c:v>42809</c:v>
                </c:pt>
                <c:pt idx="1079">
                  <c:v>42808</c:v>
                </c:pt>
                <c:pt idx="1080">
                  <c:v>42807</c:v>
                </c:pt>
                <c:pt idx="1081">
                  <c:v>42806</c:v>
                </c:pt>
                <c:pt idx="1082">
                  <c:v>42805</c:v>
                </c:pt>
                <c:pt idx="1083">
                  <c:v>42804</c:v>
                </c:pt>
                <c:pt idx="1084">
                  <c:v>42803</c:v>
                </c:pt>
                <c:pt idx="1085">
                  <c:v>42802</c:v>
                </c:pt>
                <c:pt idx="1086">
                  <c:v>42801</c:v>
                </c:pt>
                <c:pt idx="1087">
                  <c:v>42800</c:v>
                </c:pt>
                <c:pt idx="1088">
                  <c:v>42799</c:v>
                </c:pt>
                <c:pt idx="1089">
                  <c:v>42798</c:v>
                </c:pt>
                <c:pt idx="1090">
                  <c:v>42797</c:v>
                </c:pt>
                <c:pt idx="1091">
                  <c:v>42796</c:v>
                </c:pt>
                <c:pt idx="1092">
                  <c:v>42795</c:v>
                </c:pt>
                <c:pt idx="1093">
                  <c:v>42794</c:v>
                </c:pt>
                <c:pt idx="1094">
                  <c:v>42793</c:v>
                </c:pt>
                <c:pt idx="1095">
                  <c:v>42792</c:v>
                </c:pt>
              </c:numCache>
            </c:numRef>
          </c:xVal>
          <c:yVal>
            <c:numRef>
              <c:f>'DATA-CRYPTO'!$Q$2:$Q$1097</c:f>
              <c:numCache>
                <c:formatCode>_("$"* #,##0.00_);_("$"* \(#,##0.00\);_("$"* "-"??_);_(@_)</c:formatCode>
                <c:ptCount val="1096"/>
                <c:pt idx="0">
                  <c:v>70.883430000000004</c:v>
                </c:pt>
                <c:pt idx="1">
                  <c:v>76.797248999999994</c:v>
                </c:pt>
                <c:pt idx="2">
                  <c:v>79.124397000000002</c:v>
                </c:pt>
                <c:pt idx="3">
                  <c:v>84.996689000000003</c:v>
                </c:pt>
                <c:pt idx="4">
                  <c:v>79.09111</c:v>
                </c:pt>
                <c:pt idx="5">
                  <c:v>80.403487999999996</c:v>
                </c:pt>
                <c:pt idx="6">
                  <c:v>76.604720999999998</c:v>
                </c:pt>
                <c:pt idx="7">
                  <c:v>78.189384000000004</c:v>
                </c:pt>
                <c:pt idx="8">
                  <c:v>86.102164999999999</c:v>
                </c:pt>
                <c:pt idx="9">
                  <c:v>82.400954999999996</c:v>
                </c:pt>
                <c:pt idx="10">
                  <c:v>88.419646999999998</c:v>
                </c:pt>
                <c:pt idx="11">
                  <c:v>88.874138000000002</c:v>
                </c:pt>
                <c:pt idx="12">
                  <c:v>94.819800999999998</c:v>
                </c:pt>
                <c:pt idx="13">
                  <c:v>92.461089999999999</c:v>
                </c:pt>
                <c:pt idx="14">
                  <c:v>95.240859999999998</c:v>
                </c:pt>
                <c:pt idx="15">
                  <c:v>89.821365</c:v>
                </c:pt>
                <c:pt idx="16">
                  <c:v>84.824341000000004</c:v>
                </c:pt>
                <c:pt idx="17">
                  <c:v>87.619263000000004</c:v>
                </c:pt>
                <c:pt idx="18">
                  <c:v>80.673919999999995</c:v>
                </c:pt>
                <c:pt idx="19">
                  <c:v>79.565421999999998</c:v>
                </c:pt>
                <c:pt idx="20">
                  <c:v>78.086692999999997</c:v>
                </c:pt>
                <c:pt idx="21">
                  <c:v>77.994476000000006</c:v>
                </c:pt>
                <c:pt idx="22">
                  <c:v>75.272232000000002</c:v>
                </c:pt>
                <c:pt idx="23">
                  <c:v>76.824637999999993</c:v>
                </c:pt>
                <c:pt idx="24">
                  <c:v>75.039390999999995</c:v>
                </c:pt>
                <c:pt idx="25">
                  <c:v>73.337058999999996</c:v>
                </c:pt>
                <c:pt idx="26">
                  <c:v>72.087090000000003</c:v>
                </c:pt>
                <c:pt idx="27">
                  <c:v>74.977408999999994</c:v>
                </c:pt>
                <c:pt idx="28">
                  <c:v>70.040878000000006</c:v>
                </c:pt>
                <c:pt idx="29">
                  <c:v>67.721085000000002</c:v>
                </c:pt>
                <c:pt idx="30">
                  <c:v>65.584098999999995</c:v>
                </c:pt>
                <c:pt idx="31">
                  <c:v>63.870396</c:v>
                </c:pt>
                <c:pt idx="32">
                  <c:v>61.521790000000003</c:v>
                </c:pt>
                <c:pt idx="33">
                  <c:v>61.764792999999997</c:v>
                </c:pt>
                <c:pt idx="34">
                  <c:v>62.533157000000003</c:v>
                </c:pt>
                <c:pt idx="35">
                  <c:v>65.034142000000003</c:v>
                </c:pt>
                <c:pt idx="36">
                  <c:v>65.962958999999998</c:v>
                </c:pt>
                <c:pt idx="37">
                  <c:v>64.989768999999995</c:v>
                </c:pt>
                <c:pt idx="38">
                  <c:v>65.126289</c:v>
                </c:pt>
                <c:pt idx="39">
                  <c:v>67.189468000000005</c:v>
                </c:pt>
                <c:pt idx="40">
                  <c:v>69.176345999999995</c:v>
                </c:pt>
                <c:pt idx="41">
                  <c:v>65.680695</c:v>
                </c:pt>
                <c:pt idx="42">
                  <c:v>68.338852000000003</c:v>
                </c:pt>
                <c:pt idx="43">
                  <c:v>62.821902999999999</c:v>
                </c:pt>
                <c:pt idx="44">
                  <c:v>58.005684000000002</c:v>
                </c:pt>
                <c:pt idx="45">
                  <c:v>59.324764000000002</c:v>
                </c:pt>
                <c:pt idx="46">
                  <c:v>58.450271999999998</c:v>
                </c:pt>
                <c:pt idx="47">
                  <c:v>58.574027999999998</c:v>
                </c:pt>
                <c:pt idx="48">
                  <c:v>59.197315000000003</c:v>
                </c:pt>
                <c:pt idx="49">
                  <c:v>59.464171999999998</c:v>
                </c:pt>
                <c:pt idx="50">
                  <c:v>58.818294999999999</c:v>
                </c:pt>
                <c:pt idx="51">
                  <c:v>58.970917</c:v>
                </c:pt>
                <c:pt idx="52">
                  <c:v>54.096893000000001</c:v>
                </c:pt>
                <c:pt idx="53">
                  <c:v>50.536693999999997</c:v>
                </c:pt>
                <c:pt idx="54">
                  <c:v>51.092041000000002</c:v>
                </c:pt>
                <c:pt idx="55">
                  <c:v>45.749470000000002</c:v>
                </c:pt>
                <c:pt idx="56">
                  <c:v>45.753540000000001</c:v>
                </c:pt>
                <c:pt idx="57">
                  <c:v>44.567886000000001</c:v>
                </c:pt>
                <c:pt idx="58">
                  <c:v>46.498085000000003</c:v>
                </c:pt>
                <c:pt idx="59">
                  <c:v>46.829258000000003</c:v>
                </c:pt>
                <c:pt idx="60">
                  <c:v>45.548682999999997</c:v>
                </c:pt>
                <c:pt idx="61">
                  <c:v>45.344425000000001</c:v>
                </c:pt>
                <c:pt idx="62">
                  <c:v>45.307040999999998</c:v>
                </c:pt>
                <c:pt idx="63">
                  <c:v>46.500210000000003</c:v>
                </c:pt>
                <c:pt idx="64">
                  <c:v>46.208748</c:v>
                </c:pt>
                <c:pt idx="65">
                  <c:v>47.343552000000003</c:v>
                </c:pt>
                <c:pt idx="66">
                  <c:v>47.455925000000001</c:v>
                </c:pt>
                <c:pt idx="67">
                  <c:v>45.531258000000001</c:v>
                </c:pt>
                <c:pt idx="68">
                  <c:v>47.058422</c:v>
                </c:pt>
                <c:pt idx="69">
                  <c:v>47.865130999999998</c:v>
                </c:pt>
                <c:pt idx="70">
                  <c:v>47.932434000000001</c:v>
                </c:pt>
                <c:pt idx="71">
                  <c:v>44.944107000000002</c:v>
                </c:pt>
                <c:pt idx="72">
                  <c:v>49.448708000000003</c:v>
                </c:pt>
                <c:pt idx="73">
                  <c:v>50.924956999999999</c:v>
                </c:pt>
                <c:pt idx="74">
                  <c:v>51.593822000000003</c:v>
                </c:pt>
                <c:pt idx="75">
                  <c:v>52.619670999999997</c:v>
                </c:pt>
                <c:pt idx="76">
                  <c:v>53.306873000000003</c:v>
                </c:pt>
                <c:pt idx="77">
                  <c:v>53.068129999999996</c:v>
                </c:pt>
                <c:pt idx="78">
                  <c:v>53.007857999999999</c:v>
                </c:pt>
                <c:pt idx="79">
                  <c:v>54.310909000000002</c:v>
                </c:pt>
                <c:pt idx="80">
                  <c:v>54.243369999999999</c:v>
                </c:pt>
                <c:pt idx="81">
                  <c:v>54.723457000000003</c:v>
                </c:pt>
                <c:pt idx="82">
                  <c:v>54.245891999999998</c:v>
                </c:pt>
                <c:pt idx="83">
                  <c:v>54.006492999999999</c:v>
                </c:pt>
                <c:pt idx="84">
                  <c:v>53.051445000000001</c:v>
                </c:pt>
                <c:pt idx="85">
                  <c:v>53.426608999999999</c:v>
                </c:pt>
                <c:pt idx="86">
                  <c:v>54.031661999999997</c:v>
                </c:pt>
                <c:pt idx="87">
                  <c:v>53.586261999999998</c:v>
                </c:pt>
                <c:pt idx="88">
                  <c:v>54.765937999999998</c:v>
                </c:pt>
                <c:pt idx="89">
                  <c:v>55.954185000000003</c:v>
                </c:pt>
                <c:pt idx="90">
                  <c:v>54.031303000000001</c:v>
                </c:pt>
                <c:pt idx="91">
                  <c:v>55.963012999999997</c:v>
                </c:pt>
                <c:pt idx="92">
                  <c:v>51.720078000000001</c:v>
                </c:pt>
                <c:pt idx="93">
                  <c:v>50.200909000000003</c:v>
                </c:pt>
                <c:pt idx="94">
                  <c:v>48.222191000000002</c:v>
                </c:pt>
                <c:pt idx="95">
                  <c:v>52.110644999999998</c:v>
                </c:pt>
                <c:pt idx="96">
                  <c:v>51.266616999999997</c:v>
                </c:pt>
                <c:pt idx="97">
                  <c:v>54.144840000000002</c:v>
                </c:pt>
                <c:pt idx="98">
                  <c:v>58.251624999999997</c:v>
                </c:pt>
                <c:pt idx="99">
                  <c:v>58.964103999999999</c:v>
                </c:pt>
                <c:pt idx="100">
                  <c:v>59.375107</c:v>
                </c:pt>
                <c:pt idx="101">
                  <c:v>62.144680000000001</c:v>
                </c:pt>
                <c:pt idx="102">
                  <c:v>62.007359000000001</c:v>
                </c:pt>
                <c:pt idx="103">
                  <c:v>61.958365999999998</c:v>
                </c:pt>
                <c:pt idx="104">
                  <c:v>65.538177000000005</c:v>
                </c:pt>
                <c:pt idx="105">
                  <c:v>65.330237999999994</c:v>
                </c:pt>
                <c:pt idx="106">
                  <c:v>62.257629000000001</c:v>
                </c:pt>
                <c:pt idx="107">
                  <c:v>61.929924</c:v>
                </c:pt>
                <c:pt idx="108">
                  <c:v>63.902664000000001</c:v>
                </c:pt>
                <c:pt idx="109">
                  <c:v>62.182246999999997</c:v>
                </c:pt>
                <c:pt idx="110">
                  <c:v>60.890732</c:v>
                </c:pt>
                <c:pt idx="111">
                  <c:v>63.505329000000003</c:v>
                </c:pt>
                <c:pt idx="112">
                  <c:v>64.208824000000007</c:v>
                </c:pt>
                <c:pt idx="113">
                  <c:v>62.984478000000003</c:v>
                </c:pt>
                <c:pt idx="114">
                  <c:v>63.133536999999997</c:v>
                </c:pt>
                <c:pt idx="115">
                  <c:v>63.467376999999999</c:v>
                </c:pt>
                <c:pt idx="116">
                  <c:v>62.306553000000001</c:v>
                </c:pt>
                <c:pt idx="117">
                  <c:v>60.871791999999999</c:v>
                </c:pt>
                <c:pt idx="118">
                  <c:v>59.295704000000001</c:v>
                </c:pt>
                <c:pt idx="119">
                  <c:v>58.620705000000001</c:v>
                </c:pt>
                <c:pt idx="120">
                  <c:v>59.864353000000001</c:v>
                </c:pt>
                <c:pt idx="121">
                  <c:v>59.548878000000002</c:v>
                </c:pt>
                <c:pt idx="122">
                  <c:v>59.752868999999997</c:v>
                </c:pt>
                <c:pt idx="123">
                  <c:v>56.730907000000002</c:v>
                </c:pt>
                <c:pt idx="124">
                  <c:v>58.971271999999999</c:v>
                </c:pt>
                <c:pt idx="125">
                  <c:v>53.552078000000002</c:v>
                </c:pt>
                <c:pt idx="126">
                  <c:v>53.009219999999999</c:v>
                </c:pt>
                <c:pt idx="127">
                  <c:v>56.658810000000003</c:v>
                </c:pt>
                <c:pt idx="128">
                  <c:v>57.838298999999999</c:v>
                </c:pt>
                <c:pt idx="129">
                  <c:v>56.423538000000001</c:v>
                </c:pt>
                <c:pt idx="130">
                  <c:v>54.698143000000002</c:v>
                </c:pt>
                <c:pt idx="131">
                  <c:v>56.506095999999999</c:v>
                </c:pt>
                <c:pt idx="132">
                  <c:v>56.053265000000003</c:v>
                </c:pt>
                <c:pt idx="133">
                  <c:v>55.088120000000004</c:v>
                </c:pt>
                <c:pt idx="134">
                  <c:v>52.188267000000003</c:v>
                </c:pt>
                <c:pt idx="135">
                  <c:v>53.021988</c:v>
                </c:pt>
                <c:pt idx="136">
                  <c:v>53.525481999999997</c:v>
                </c:pt>
                <c:pt idx="137">
                  <c:v>53.811214</c:v>
                </c:pt>
                <c:pt idx="138">
                  <c:v>54.483234000000003</c:v>
                </c:pt>
                <c:pt idx="139">
                  <c:v>55.951084000000002</c:v>
                </c:pt>
                <c:pt idx="140">
                  <c:v>57.446528999999998</c:v>
                </c:pt>
                <c:pt idx="141">
                  <c:v>55.869464999999998</c:v>
                </c:pt>
                <c:pt idx="142">
                  <c:v>56.552582000000001</c:v>
                </c:pt>
                <c:pt idx="143">
                  <c:v>55.495475999999996</c:v>
                </c:pt>
                <c:pt idx="144">
                  <c:v>56.500805</c:v>
                </c:pt>
                <c:pt idx="145">
                  <c:v>57.668480000000002</c:v>
                </c:pt>
                <c:pt idx="146">
                  <c:v>56.271388999999999</c:v>
                </c:pt>
                <c:pt idx="147">
                  <c:v>56.060886000000004</c:v>
                </c:pt>
                <c:pt idx="148">
                  <c:v>55.842888000000002</c:v>
                </c:pt>
                <c:pt idx="149">
                  <c:v>56.816639000000002</c:v>
                </c:pt>
                <c:pt idx="150">
                  <c:v>56.164515999999999</c:v>
                </c:pt>
                <c:pt idx="151">
                  <c:v>57.979644999999998</c:v>
                </c:pt>
                <c:pt idx="152">
                  <c:v>58.041927000000001</c:v>
                </c:pt>
                <c:pt idx="153">
                  <c:v>57.574058999999998</c:v>
                </c:pt>
                <c:pt idx="154">
                  <c:v>59.864142999999999</c:v>
                </c:pt>
                <c:pt idx="155">
                  <c:v>59.216563999999998</c:v>
                </c:pt>
                <c:pt idx="156">
                  <c:v>68.719916999999995</c:v>
                </c:pt>
                <c:pt idx="157">
                  <c:v>73.188582999999994</c:v>
                </c:pt>
                <c:pt idx="158">
                  <c:v>72.826888999999994</c:v>
                </c:pt>
                <c:pt idx="159">
                  <c:v>74.006446999999994</c:v>
                </c:pt>
                <c:pt idx="160">
                  <c:v>76.026259999999994</c:v>
                </c:pt>
                <c:pt idx="161">
                  <c:v>81.765288999999996</c:v>
                </c:pt>
                <c:pt idx="162">
                  <c:v>74.283409000000006</c:v>
                </c:pt>
                <c:pt idx="163">
                  <c:v>75.345084999999997</c:v>
                </c:pt>
                <c:pt idx="164">
                  <c:v>75.691063</c:v>
                </c:pt>
                <c:pt idx="165">
                  <c:v>76.037979000000007</c:v>
                </c:pt>
                <c:pt idx="166">
                  <c:v>76.910728000000006</c:v>
                </c:pt>
                <c:pt idx="167">
                  <c:v>75.129570000000001</c:v>
                </c:pt>
                <c:pt idx="168">
                  <c:v>74.361427000000006</c:v>
                </c:pt>
                <c:pt idx="169">
                  <c:v>72.229408000000006</c:v>
                </c:pt>
                <c:pt idx="170">
                  <c:v>75.146422999999999</c:v>
                </c:pt>
                <c:pt idx="171">
                  <c:v>77.375953999999993</c:v>
                </c:pt>
                <c:pt idx="172">
                  <c:v>78.394645999999995</c:v>
                </c:pt>
                <c:pt idx="173">
                  <c:v>75.603043</c:v>
                </c:pt>
                <c:pt idx="174">
                  <c:v>75.963547000000005</c:v>
                </c:pt>
                <c:pt idx="175">
                  <c:v>73.927466999999993</c:v>
                </c:pt>
                <c:pt idx="176">
                  <c:v>74.928618999999998</c:v>
                </c:pt>
                <c:pt idx="177">
                  <c:v>73.177466999999993</c:v>
                </c:pt>
                <c:pt idx="178">
                  <c:v>71.776802000000004</c:v>
                </c:pt>
                <c:pt idx="179">
                  <c:v>67.535751000000005</c:v>
                </c:pt>
                <c:pt idx="180">
                  <c:v>67.850594000000001</c:v>
                </c:pt>
                <c:pt idx="181">
                  <c:v>67.16037</c:v>
                </c:pt>
                <c:pt idx="182">
                  <c:v>72.365707</c:v>
                </c:pt>
                <c:pt idx="183">
                  <c:v>78.208336000000003</c:v>
                </c:pt>
                <c:pt idx="184">
                  <c:v>79.704430000000002</c:v>
                </c:pt>
                <c:pt idx="185">
                  <c:v>80.373099999999994</c:v>
                </c:pt>
                <c:pt idx="186">
                  <c:v>80.736915999999994</c:v>
                </c:pt>
                <c:pt idx="187">
                  <c:v>82.168625000000006</c:v>
                </c:pt>
                <c:pt idx="188">
                  <c:v>82.253517000000002</c:v>
                </c:pt>
                <c:pt idx="189">
                  <c:v>80.565483</c:v>
                </c:pt>
                <c:pt idx="190">
                  <c:v>85.741057999999995</c:v>
                </c:pt>
                <c:pt idx="191">
                  <c:v>90.153480999999999</c:v>
                </c:pt>
                <c:pt idx="192">
                  <c:v>88.024772999999996</c:v>
                </c:pt>
                <c:pt idx="193">
                  <c:v>81.988892000000007</c:v>
                </c:pt>
                <c:pt idx="194">
                  <c:v>82.498694999999998</c:v>
                </c:pt>
                <c:pt idx="195">
                  <c:v>82.526732999999993</c:v>
                </c:pt>
                <c:pt idx="196">
                  <c:v>78.484695000000002</c:v>
                </c:pt>
                <c:pt idx="197">
                  <c:v>85.524146999999999</c:v>
                </c:pt>
                <c:pt idx="198">
                  <c:v>91.181991999999994</c:v>
                </c:pt>
                <c:pt idx="199">
                  <c:v>92.253532000000007</c:v>
                </c:pt>
                <c:pt idx="200">
                  <c:v>90.884338</c:v>
                </c:pt>
                <c:pt idx="201">
                  <c:v>93.362853999999999</c:v>
                </c:pt>
                <c:pt idx="202">
                  <c:v>95.154929999999993</c:v>
                </c:pt>
                <c:pt idx="203">
                  <c:v>97.485816999999997</c:v>
                </c:pt>
                <c:pt idx="204">
                  <c:v>89.743713</c:v>
                </c:pt>
                <c:pt idx="205">
                  <c:v>93.654105999999999</c:v>
                </c:pt>
                <c:pt idx="206">
                  <c:v>88.180107000000007</c:v>
                </c:pt>
                <c:pt idx="207">
                  <c:v>88.193725999999998</c:v>
                </c:pt>
                <c:pt idx="208">
                  <c:v>83.912711999999999</c:v>
                </c:pt>
                <c:pt idx="209">
                  <c:v>81.966087000000002</c:v>
                </c:pt>
                <c:pt idx="210">
                  <c:v>80.681197999999995</c:v>
                </c:pt>
                <c:pt idx="211">
                  <c:v>78.376625000000004</c:v>
                </c:pt>
                <c:pt idx="212">
                  <c:v>77.958350999999993</c:v>
                </c:pt>
                <c:pt idx="213">
                  <c:v>79.490677000000005</c:v>
                </c:pt>
                <c:pt idx="214">
                  <c:v>78.865746000000001</c:v>
                </c:pt>
                <c:pt idx="215">
                  <c:v>80.293892</c:v>
                </c:pt>
                <c:pt idx="216">
                  <c:v>80.682877000000005</c:v>
                </c:pt>
                <c:pt idx="217">
                  <c:v>80.488372999999996</c:v>
                </c:pt>
                <c:pt idx="218">
                  <c:v>80.862701000000001</c:v>
                </c:pt>
                <c:pt idx="219">
                  <c:v>83.181229000000002</c:v>
                </c:pt>
                <c:pt idx="220">
                  <c:v>83.957358999999997</c:v>
                </c:pt>
                <c:pt idx="221">
                  <c:v>85.322609</c:v>
                </c:pt>
                <c:pt idx="222">
                  <c:v>82.296654000000004</c:v>
                </c:pt>
                <c:pt idx="223">
                  <c:v>84.121048000000002</c:v>
                </c:pt>
                <c:pt idx="224">
                  <c:v>76.458504000000005</c:v>
                </c:pt>
                <c:pt idx="225">
                  <c:v>74.016220000000004</c:v>
                </c:pt>
                <c:pt idx="226">
                  <c:v>89.496063000000007</c:v>
                </c:pt>
                <c:pt idx="227">
                  <c:v>85.917220999999998</c:v>
                </c:pt>
                <c:pt idx="228">
                  <c:v>93.363997999999995</c:v>
                </c:pt>
                <c:pt idx="229">
                  <c:v>98.250443000000004</c:v>
                </c:pt>
                <c:pt idx="230">
                  <c:v>89.114677</c:v>
                </c:pt>
                <c:pt idx="231">
                  <c:v>94.937034999999995</c:v>
                </c:pt>
                <c:pt idx="232">
                  <c:v>99.418082999999996</c:v>
                </c:pt>
                <c:pt idx="233">
                  <c:v>101.586494</c:v>
                </c:pt>
                <c:pt idx="234">
                  <c:v>107.18322000000001</c:v>
                </c:pt>
                <c:pt idx="235">
                  <c:v>93.939507000000006</c:v>
                </c:pt>
                <c:pt idx="236">
                  <c:v>89.129013</c:v>
                </c:pt>
                <c:pt idx="237">
                  <c:v>87.823265000000006</c:v>
                </c:pt>
                <c:pt idx="238">
                  <c:v>90.001793000000006</c:v>
                </c:pt>
                <c:pt idx="239">
                  <c:v>86.264908000000005</c:v>
                </c:pt>
                <c:pt idx="240">
                  <c:v>88.423225000000002</c:v>
                </c:pt>
                <c:pt idx="241">
                  <c:v>87.744941999999995</c:v>
                </c:pt>
                <c:pt idx="242">
                  <c:v>99.962112000000005</c:v>
                </c:pt>
                <c:pt idx="243">
                  <c:v>101.642365</c:v>
                </c:pt>
                <c:pt idx="244">
                  <c:v>94.414558</c:v>
                </c:pt>
                <c:pt idx="245">
                  <c:v>103.91806</c:v>
                </c:pt>
                <c:pt idx="246">
                  <c:v>112.316864</c:v>
                </c:pt>
                <c:pt idx="247">
                  <c:v>117.416252</c:v>
                </c:pt>
                <c:pt idx="248">
                  <c:v>115.132637</c:v>
                </c:pt>
                <c:pt idx="249">
                  <c:v>114.705856</c:v>
                </c:pt>
                <c:pt idx="250">
                  <c:v>109.23410800000001</c:v>
                </c:pt>
                <c:pt idx="251">
                  <c:v>104.979973</c:v>
                </c:pt>
                <c:pt idx="252">
                  <c:v>100.407219</c:v>
                </c:pt>
                <c:pt idx="253">
                  <c:v>96.243506999999994</c:v>
                </c:pt>
                <c:pt idx="254">
                  <c:v>98.349022000000005</c:v>
                </c:pt>
                <c:pt idx="255">
                  <c:v>95.863197</c:v>
                </c:pt>
                <c:pt idx="256">
                  <c:v>94.692772000000005</c:v>
                </c:pt>
                <c:pt idx="257">
                  <c:v>90.506553999999994</c:v>
                </c:pt>
                <c:pt idx="258">
                  <c:v>89.260741999999993</c:v>
                </c:pt>
                <c:pt idx="259">
                  <c:v>90.134513999999996</c:v>
                </c:pt>
                <c:pt idx="260">
                  <c:v>86.715003999999993</c:v>
                </c:pt>
                <c:pt idx="261">
                  <c:v>86.918792999999994</c:v>
                </c:pt>
                <c:pt idx="262">
                  <c:v>83.784110999999996</c:v>
                </c:pt>
                <c:pt idx="263">
                  <c:v>87.544028999999995</c:v>
                </c:pt>
                <c:pt idx="264">
                  <c:v>88.267052000000007</c:v>
                </c:pt>
                <c:pt idx="265">
                  <c:v>86.935844000000003</c:v>
                </c:pt>
                <c:pt idx="266">
                  <c:v>84.985680000000002</c:v>
                </c:pt>
                <c:pt idx="267">
                  <c:v>83.343590000000006</c:v>
                </c:pt>
                <c:pt idx="268">
                  <c:v>89.709602000000004</c:v>
                </c:pt>
                <c:pt idx="269">
                  <c:v>94.944892999999993</c:v>
                </c:pt>
                <c:pt idx="270">
                  <c:v>92.969177000000002</c:v>
                </c:pt>
                <c:pt idx="271">
                  <c:v>93.216705000000005</c:v>
                </c:pt>
                <c:pt idx="272">
                  <c:v>91.964775000000003</c:v>
                </c:pt>
                <c:pt idx="273">
                  <c:v>93.989113000000003</c:v>
                </c:pt>
                <c:pt idx="274">
                  <c:v>96.060981999999996</c:v>
                </c:pt>
                <c:pt idx="275">
                  <c:v>97.966019000000003</c:v>
                </c:pt>
                <c:pt idx="276">
                  <c:v>91.995186000000004</c:v>
                </c:pt>
                <c:pt idx="277">
                  <c:v>86.993294000000006</c:v>
                </c:pt>
                <c:pt idx="278">
                  <c:v>85.577826999999999</c:v>
                </c:pt>
                <c:pt idx="279">
                  <c:v>84.623131000000001</c:v>
                </c:pt>
                <c:pt idx="280">
                  <c:v>83.505188000000004</c:v>
                </c:pt>
                <c:pt idx="281">
                  <c:v>89.003471000000005</c:v>
                </c:pt>
                <c:pt idx="282">
                  <c:v>87.608360000000005</c:v>
                </c:pt>
                <c:pt idx="283">
                  <c:v>90.621643000000006</c:v>
                </c:pt>
                <c:pt idx="284">
                  <c:v>79.591865999999996</c:v>
                </c:pt>
                <c:pt idx="285">
                  <c:v>82.008835000000005</c:v>
                </c:pt>
                <c:pt idx="286">
                  <c:v>87.010947999999999</c:v>
                </c:pt>
                <c:pt idx="287">
                  <c:v>94.083716999999993</c:v>
                </c:pt>
                <c:pt idx="288">
                  <c:v>83.074653999999995</c:v>
                </c:pt>
                <c:pt idx="289">
                  <c:v>79.157272000000006</c:v>
                </c:pt>
                <c:pt idx="290">
                  <c:v>74.207863000000003</c:v>
                </c:pt>
                <c:pt idx="291">
                  <c:v>77.587058999999996</c:v>
                </c:pt>
                <c:pt idx="292">
                  <c:v>68.072890999999998</c:v>
                </c:pt>
                <c:pt idx="293">
                  <c:v>64.686599999999999</c:v>
                </c:pt>
                <c:pt idx="294">
                  <c:v>67.329552000000007</c:v>
                </c:pt>
                <c:pt idx="295">
                  <c:v>65.544524999999993</c:v>
                </c:pt>
                <c:pt idx="296">
                  <c:v>66.548278999999994</c:v>
                </c:pt>
                <c:pt idx="297">
                  <c:v>66.080146999999997</c:v>
                </c:pt>
                <c:pt idx="298">
                  <c:v>67.791672000000005</c:v>
                </c:pt>
                <c:pt idx="299">
                  <c:v>67.024811</c:v>
                </c:pt>
                <c:pt idx="300">
                  <c:v>64.406868000000003</c:v>
                </c:pt>
                <c:pt idx="301">
                  <c:v>64.959655999999995</c:v>
                </c:pt>
                <c:pt idx="302">
                  <c:v>62.095947000000002</c:v>
                </c:pt>
                <c:pt idx="303">
                  <c:v>60.541919999999998</c:v>
                </c:pt>
                <c:pt idx="304">
                  <c:v>61.229953999999999</c:v>
                </c:pt>
                <c:pt idx="305">
                  <c:v>62.550404</c:v>
                </c:pt>
                <c:pt idx="306">
                  <c:v>62.089672</c:v>
                </c:pt>
                <c:pt idx="307">
                  <c:v>61.301388000000003</c:v>
                </c:pt>
                <c:pt idx="308">
                  <c:v>67.679435999999995</c:v>
                </c:pt>
                <c:pt idx="309">
                  <c:v>69.330948000000006</c:v>
                </c:pt>
                <c:pt idx="310">
                  <c:v>68.592635999999999</c:v>
                </c:pt>
                <c:pt idx="311">
                  <c:v>68.718506000000005</c:v>
                </c:pt>
                <c:pt idx="312">
                  <c:v>69.524529000000001</c:v>
                </c:pt>
                <c:pt idx="313">
                  <c:v>68.566940000000002</c:v>
                </c:pt>
                <c:pt idx="314">
                  <c:v>69.162139999999994</c:v>
                </c:pt>
                <c:pt idx="315">
                  <c:v>67.477394000000004</c:v>
                </c:pt>
                <c:pt idx="316">
                  <c:v>68.903075999999999</c:v>
                </c:pt>
                <c:pt idx="317">
                  <c:v>64.352271999999999</c:v>
                </c:pt>
                <c:pt idx="318">
                  <c:v>66.581505000000007</c:v>
                </c:pt>
                <c:pt idx="319">
                  <c:v>65.323775999999995</c:v>
                </c:pt>
                <c:pt idx="320">
                  <c:v>66.101356999999993</c:v>
                </c:pt>
                <c:pt idx="321">
                  <c:v>66.367119000000002</c:v>
                </c:pt>
                <c:pt idx="322">
                  <c:v>70.977356</c:v>
                </c:pt>
                <c:pt idx="323">
                  <c:v>68.372603999999995</c:v>
                </c:pt>
                <c:pt idx="324">
                  <c:v>71.093413999999996</c:v>
                </c:pt>
                <c:pt idx="325">
                  <c:v>69.807006999999999</c:v>
                </c:pt>
                <c:pt idx="326">
                  <c:v>68.091865999999996</c:v>
                </c:pt>
                <c:pt idx="327">
                  <c:v>69.162139999999994</c:v>
                </c:pt>
                <c:pt idx="328">
                  <c:v>63.926051999999999</c:v>
                </c:pt>
                <c:pt idx="329">
                  <c:v>65.706596000000005</c:v>
                </c:pt>
                <c:pt idx="330">
                  <c:v>69.059051999999994</c:v>
                </c:pt>
                <c:pt idx="331">
                  <c:v>59.97316</c:v>
                </c:pt>
                <c:pt idx="332">
                  <c:v>55.885337999999997</c:v>
                </c:pt>
                <c:pt idx="333">
                  <c:v>53.450190999999997</c:v>
                </c:pt>
                <c:pt idx="334">
                  <c:v>53.482815000000002</c:v>
                </c:pt>
                <c:pt idx="335">
                  <c:v>53.898415</c:v>
                </c:pt>
                <c:pt idx="336">
                  <c:v>54.729790000000001</c:v>
                </c:pt>
                <c:pt idx="337">
                  <c:v>52.940497999999998</c:v>
                </c:pt>
                <c:pt idx="338">
                  <c:v>52.339848000000003</c:v>
                </c:pt>
                <c:pt idx="339">
                  <c:v>53.744678</c:v>
                </c:pt>
                <c:pt idx="340">
                  <c:v>53.840373999999997</c:v>
                </c:pt>
                <c:pt idx="341">
                  <c:v>53.923119</c:v>
                </c:pt>
                <c:pt idx="342">
                  <c:v>53.852984999999997</c:v>
                </c:pt>
                <c:pt idx="343">
                  <c:v>55.880741</c:v>
                </c:pt>
                <c:pt idx="344">
                  <c:v>54.750629000000004</c:v>
                </c:pt>
                <c:pt idx="345">
                  <c:v>53.488140000000001</c:v>
                </c:pt>
                <c:pt idx="346">
                  <c:v>53.535606000000001</c:v>
                </c:pt>
                <c:pt idx="347">
                  <c:v>54.635513000000003</c:v>
                </c:pt>
                <c:pt idx="348">
                  <c:v>53.606991000000001</c:v>
                </c:pt>
                <c:pt idx="349">
                  <c:v>52.354506999999998</c:v>
                </c:pt>
                <c:pt idx="350">
                  <c:v>52.040317999999999</c:v>
                </c:pt>
                <c:pt idx="351">
                  <c:v>51.472065000000001</c:v>
                </c:pt>
                <c:pt idx="352">
                  <c:v>50.235599999999998</c:v>
                </c:pt>
                <c:pt idx="353">
                  <c:v>50.948211999999998</c:v>
                </c:pt>
                <c:pt idx="354">
                  <c:v>50.787418000000002</c:v>
                </c:pt>
                <c:pt idx="355">
                  <c:v>50.018230000000003</c:v>
                </c:pt>
                <c:pt idx="356">
                  <c:v>51.028377999999996</c:v>
                </c:pt>
                <c:pt idx="357">
                  <c:v>50.848655999999998</c:v>
                </c:pt>
                <c:pt idx="358">
                  <c:v>50.548523000000003</c:v>
                </c:pt>
                <c:pt idx="359">
                  <c:v>48.493285999999998</c:v>
                </c:pt>
                <c:pt idx="360">
                  <c:v>50.107737999999998</c:v>
                </c:pt>
                <c:pt idx="361">
                  <c:v>49.983668999999999</c:v>
                </c:pt>
                <c:pt idx="362">
                  <c:v>49.562171999999997</c:v>
                </c:pt>
                <c:pt idx="363">
                  <c:v>49.121268999999998</c:v>
                </c:pt>
                <c:pt idx="364">
                  <c:v>49.988093999999997</c:v>
                </c:pt>
                <c:pt idx="365">
                  <c:v>49.405341999999997</c:v>
                </c:pt>
                <c:pt idx="366">
                  <c:v>50.078457</c:v>
                </c:pt>
                <c:pt idx="367">
                  <c:v>49.010468000000003</c:v>
                </c:pt>
                <c:pt idx="368">
                  <c:v>53.813164</c:v>
                </c:pt>
                <c:pt idx="369">
                  <c:v>52.642246</c:v>
                </c:pt>
                <c:pt idx="370">
                  <c:v>50.436028</c:v>
                </c:pt>
                <c:pt idx="371">
                  <c:v>52.110649000000002</c:v>
                </c:pt>
                <c:pt idx="372">
                  <c:v>52.327351</c:v>
                </c:pt>
                <c:pt idx="373">
                  <c:v>51.693232999999999</c:v>
                </c:pt>
                <c:pt idx="374">
                  <c:v>48.068756</c:v>
                </c:pt>
                <c:pt idx="375">
                  <c:v>46.915984999999999</c:v>
                </c:pt>
                <c:pt idx="376">
                  <c:v>47.438251000000001</c:v>
                </c:pt>
                <c:pt idx="377">
                  <c:v>46.862133</c:v>
                </c:pt>
                <c:pt idx="378">
                  <c:v>49.330050999999997</c:v>
                </c:pt>
                <c:pt idx="379">
                  <c:v>49.052044000000002</c:v>
                </c:pt>
                <c:pt idx="380">
                  <c:v>48.270901000000002</c:v>
                </c:pt>
                <c:pt idx="381">
                  <c:v>49.827671000000002</c:v>
                </c:pt>
                <c:pt idx="382">
                  <c:v>48.555695</c:v>
                </c:pt>
                <c:pt idx="383">
                  <c:v>48.116745000000002</c:v>
                </c:pt>
                <c:pt idx="384">
                  <c:v>43.212100999999997</c:v>
                </c:pt>
                <c:pt idx="385">
                  <c:v>43.143562000000003</c:v>
                </c:pt>
                <c:pt idx="386">
                  <c:v>43.336123999999998</c:v>
                </c:pt>
                <c:pt idx="387">
                  <c:v>42.796653999999997</c:v>
                </c:pt>
                <c:pt idx="388">
                  <c:v>42.903838999999998</c:v>
                </c:pt>
                <c:pt idx="389">
                  <c:v>43.387622999999998</c:v>
                </c:pt>
                <c:pt idx="390">
                  <c:v>43.722866000000003</c:v>
                </c:pt>
                <c:pt idx="391">
                  <c:v>43.664096999999998</c:v>
                </c:pt>
                <c:pt idx="392">
                  <c:v>44.264609999999998</c:v>
                </c:pt>
                <c:pt idx="393">
                  <c:v>43.710106000000003</c:v>
                </c:pt>
                <c:pt idx="394">
                  <c:v>43.589233</c:v>
                </c:pt>
                <c:pt idx="395">
                  <c:v>46.575417000000002</c:v>
                </c:pt>
                <c:pt idx="396">
                  <c:v>45.730640000000001</c:v>
                </c:pt>
                <c:pt idx="397">
                  <c:v>46.889336</c:v>
                </c:pt>
                <c:pt idx="398">
                  <c:v>45.783047000000003</c:v>
                </c:pt>
                <c:pt idx="399">
                  <c:v>44.880501000000002</c:v>
                </c:pt>
                <c:pt idx="400">
                  <c:v>45.920597000000001</c:v>
                </c:pt>
                <c:pt idx="401">
                  <c:v>44.577305000000003</c:v>
                </c:pt>
                <c:pt idx="402">
                  <c:v>44.113064000000001</c:v>
                </c:pt>
                <c:pt idx="403">
                  <c:v>46.219593000000003</c:v>
                </c:pt>
                <c:pt idx="404">
                  <c:v>45.125832000000003</c:v>
                </c:pt>
                <c:pt idx="405">
                  <c:v>45.653632999999999</c:v>
                </c:pt>
                <c:pt idx="406">
                  <c:v>46.181438</c:v>
                </c:pt>
                <c:pt idx="407">
                  <c:v>44.950611000000002</c:v>
                </c:pt>
                <c:pt idx="408">
                  <c:v>45.914585000000002</c:v>
                </c:pt>
                <c:pt idx="409">
                  <c:v>43.110405</c:v>
                </c:pt>
                <c:pt idx="410">
                  <c:v>45.00779</c:v>
                </c:pt>
                <c:pt idx="411">
                  <c:v>45.804752000000001</c:v>
                </c:pt>
                <c:pt idx="412">
                  <c:v>45.496136</c:v>
                </c:pt>
                <c:pt idx="413">
                  <c:v>52.713856</c:v>
                </c:pt>
                <c:pt idx="414">
                  <c:v>53.155445</c:v>
                </c:pt>
                <c:pt idx="415">
                  <c:v>52.826897000000002</c:v>
                </c:pt>
                <c:pt idx="416">
                  <c:v>54.876587000000001</c:v>
                </c:pt>
                <c:pt idx="417">
                  <c:v>49.931812000000001</c:v>
                </c:pt>
                <c:pt idx="418">
                  <c:v>50.630875000000003</c:v>
                </c:pt>
                <c:pt idx="419">
                  <c:v>49.815356999999999</c:v>
                </c:pt>
                <c:pt idx="420">
                  <c:v>52.252448999999999</c:v>
                </c:pt>
                <c:pt idx="421">
                  <c:v>48.367496000000003</c:v>
                </c:pt>
                <c:pt idx="422">
                  <c:v>46.228172000000001</c:v>
                </c:pt>
                <c:pt idx="423">
                  <c:v>48.364306999999997</c:v>
                </c:pt>
                <c:pt idx="424">
                  <c:v>48.112118000000002</c:v>
                </c:pt>
                <c:pt idx="425">
                  <c:v>49.770248000000002</c:v>
                </c:pt>
                <c:pt idx="426">
                  <c:v>44.46669</c:v>
                </c:pt>
                <c:pt idx="427">
                  <c:v>49.374690999999999</c:v>
                </c:pt>
                <c:pt idx="428">
                  <c:v>50.592655000000001</c:v>
                </c:pt>
                <c:pt idx="429">
                  <c:v>56.335177999999999</c:v>
                </c:pt>
                <c:pt idx="430">
                  <c:v>52.755778999999997</c:v>
                </c:pt>
                <c:pt idx="431">
                  <c:v>51.725051999999998</c:v>
                </c:pt>
                <c:pt idx="432">
                  <c:v>51.819595</c:v>
                </c:pt>
                <c:pt idx="433">
                  <c:v>55.075400999999999</c:v>
                </c:pt>
                <c:pt idx="434">
                  <c:v>46.312854999999999</c:v>
                </c:pt>
                <c:pt idx="435">
                  <c:v>46.582492999999999</c:v>
                </c:pt>
                <c:pt idx="436">
                  <c:v>43.822749999999999</c:v>
                </c:pt>
                <c:pt idx="437">
                  <c:v>39.339485000000003</c:v>
                </c:pt>
                <c:pt idx="438">
                  <c:v>38.851703999999998</c:v>
                </c:pt>
                <c:pt idx="439">
                  <c:v>39.282673000000003</c:v>
                </c:pt>
                <c:pt idx="440">
                  <c:v>40.962246</c:v>
                </c:pt>
                <c:pt idx="441">
                  <c:v>43.936118999999998</c:v>
                </c:pt>
                <c:pt idx="442">
                  <c:v>42.736801</c:v>
                </c:pt>
                <c:pt idx="443">
                  <c:v>44.604152999999997</c:v>
                </c:pt>
                <c:pt idx="444">
                  <c:v>47.746718999999999</c:v>
                </c:pt>
                <c:pt idx="445">
                  <c:v>45.573616000000001</c:v>
                </c:pt>
                <c:pt idx="446">
                  <c:v>46.462017000000003</c:v>
                </c:pt>
                <c:pt idx="447">
                  <c:v>46.534531000000001</c:v>
                </c:pt>
                <c:pt idx="448">
                  <c:v>51.666626000000001</c:v>
                </c:pt>
                <c:pt idx="449">
                  <c:v>56.978962000000003</c:v>
                </c:pt>
                <c:pt idx="450">
                  <c:v>54.837246</c:v>
                </c:pt>
                <c:pt idx="451">
                  <c:v>59.101021000000003</c:v>
                </c:pt>
                <c:pt idx="452">
                  <c:v>59.647548999999998</c:v>
                </c:pt>
                <c:pt idx="453">
                  <c:v>57.792904</c:v>
                </c:pt>
                <c:pt idx="454">
                  <c:v>61.195537999999999</c:v>
                </c:pt>
                <c:pt idx="455">
                  <c:v>63.524101000000002</c:v>
                </c:pt>
                <c:pt idx="456">
                  <c:v>57.131599000000001</c:v>
                </c:pt>
                <c:pt idx="457">
                  <c:v>53.216999000000001</c:v>
                </c:pt>
                <c:pt idx="458">
                  <c:v>58.053299000000003</c:v>
                </c:pt>
                <c:pt idx="459">
                  <c:v>58.358199999999997</c:v>
                </c:pt>
                <c:pt idx="460">
                  <c:v>66.626900000000006</c:v>
                </c:pt>
                <c:pt idx="461">
                  <c:v>65.858101000000005</c:v>
                </c:pt>
                <c:pt idx="462">
                  <c:v>68.942802</c:v>
                </c:pt>
                <c:pt idx="463">
                  <c:v>66.486000000000004</c:v>
                </c:pt>
                <c:pt idx="464">
                  <c:v>72.489998</c:v>
                </c:pt>
                <c:pt idx="465">
                  <c:v>89.392998000000006</c:v>
                </c:pt>
                <c:pt idx="466">
                  <c:v>88.003304</c:v>
                </c:pt>
                <c:pt idx="467">
                  <c:v>87.055297999999993</c:v>
                </c:pt>
                <c:pt idx="468">
                  <c:v>88.672500999999997</c:v>
                </c:pt>
                <c:pt idx="469">
                  <c:v>90.758201999999997</c:v>
                </c:pt>
                <c:pt idx="470">
                  <c:v>105.112999</c:v>
                </c:pt>
                <c:pt idx="471">
                  <c:v>105.139</c:v>
                </c:pt>
                <c:pt idx="472">
                  <c:v>106.37599899999999</c:v>
                </c:pt>
                <c:pt idx="473">
                  <c:v>105.245003</c:v>
                </c:pt>
                <c:pt idx="474">
                  <c:v>106.89299800000001</c:v>
                </c:pt>
                <c:pt idx="475">
                  <c:v>108.427002</c:v>
                </c:pt>
                <c:pt idx="476">
                  <c:v>111.51300000000001</c:v>
                </c:pt>
                <c:pt idx="477">
                  <c:v>112.893997</c:v>
                </c:pt>
                <c:pt idx="478">
                  <c:v>111.345001</c:v>
                </c:pt>
                <c:pt idx="479">
                  <c:v>111.795998</c:v>
                </c:pt>
                <c:pt idx="480">
                  <c:v>106.866997</c:v>
                </c:pt>
                <c:pt idx="481">
                  <c:v>105.779999</c:v>
                </c:pt>
                <c:pt idx="482">
                  <c:v>103.88099699999999</c:v>
                </c:pt>
                <c:pt idx="483">
                  <c:v>103.834</c:v>
                </c:pt>
                <c:pt idx="484">
                  <c:v>102.55300099999999</c:v>
                </c:pt>
                <c:pt idx="485">
                  <c:v>101.487999</c:v>
                </c:pt>
                <c:pt idx="486">
                  <c:v>104.975998</c:v>
                </c:pt>
                <c:pt idx="487">
                  <c:v>103.899002</c:v>
                </c:pt>
                <c:pt idx="488">
                  <c:v>105.01799800000001</c:v>
                </c:pt>
                <c:pt idx="489">
                  <c:v>106.32199900000001</c:v>
                </c:pt>
                <c:pt idx="490">
                  <c:v>106.949997</c:v>
                </c:pt>
                <c:pt idx="491">
                  <c:v>108.442001</c:v>
                </c:pt>
                <c:pt idx="492">
                  <c:v>105.459999</c:v>
                </c:pt>
                <c:pt idx="493">
                  <c:v>105.099998</c:v>
                </c:pt>
                <c:pt idx="494">
                  <c:v>103.778999</c:v>
                </c:pt>
                <c:pt idx="495">
                  <c:v>103.723</c:v>
                </c:pt>
                <c:pt idx="496">
                  <c:v>102.91300200000001</c:v>
                </c:pt>
                <c:pt idx="497">
                  <c:v>105.36199999999999</c:v>
                </c:pt>
                <c:pt idx="498">
                  <c:v>107.394997</c:v>
                </c:pt>
                <c:pt idx="499">
                  <c:v>107.10900100000001</c:v>
                </c:pt>
                <c:pt idx="500">
                  <c:v>100.906998</c:v>
                </c:pt>
                <c:pt idx="501">
                  <c:v>102.137001</c:v>
                </c:pt>
                <c:pt idx="502">
                  <c:v>100.709</c:v>
                </c:pt>
                <c:pt idx="503">
                  <c:v>100.38400300000001</c:v>
                </c:pt>
                <c:pt idx="504">
                  <c:v>113.459</c:v>
                </c:pt>
                <c:pt idx="505">
                  <c:v>113.674004</c:v>
                </c:pt>
                <c:pt idx="506">
                  <c:v>114.275002</c:v>
                </c:pt>
                <c:pt idx="507">
                  <c:v>113.71700300000001</c:v>
                </c:pt>
                <c:pt idx="508">
                  <c:v>115.07</c:v>
                </c:pt>
                <c:pt idx="509">
                  <c:v>114.876999</c:v>
                </c:pt>
                <c:pt idx="510">
                  <c:v>114.533997</c:v>
                </c:pt>
                <c:pt idx="511">
                  <c:v>114.68499799999999</c:v>
                </c:pt>
                <c:pt idx="512">
                  <c:v>116.828003</c:v>
                </c:pt>
                <c:pt idx="513">
                  <c:v>114.521004</c:v>
                </c:pt>
                <c:pt idx="514">
                  <c:v>116.25599699999999</c:v>
                </c:pt>
                <c:pt idx="515">
                  <c:v>114.864998</c:v>
                </c:pt>
                <c:pt idx="516">
                  <c:v>117.05500000000001</c:v>
                </c:pt>
                <c:pt idx="517">
                  <c:v>119.254997</c:v>
                </c:pt>
                <c:pt idx="518">
                  <c:v>115.593002</c:v>
                </c:pt>
                <c:pt idx="519">
                  <c:v>116.402</c:v>
                </c:pt>
                <c:pt idx="520">
                  <c:v>115.480003</c:v>
                </c:pt>
                <c:pt idx="521">
                  <c:v>122.496002</c:v>
                </c:pt>
                <c:pt idx="522">
                  <c:v>122.214996</c:v>
                </c:pt>
                <c:pt idx="523">
                  <c:v>123.737999</c:v>
                </c:pt>
                <c:pt idx="524">
                  <c:v>116.27800000000001</c:v>
                </c:pt>
                <c:pt idx="525">
                  <c:v>109.514</c:v>
                </c:pt>
                <c:pt idx="526">
                  <c:v>112.447998</c:v>
                </c:pt>
                <c:pt idx="527">
                  <c:v>107.193001</c:v>
                </c:pt>
                <c:pt idx="528">
                  <c:v>117.03800200000001</c:v>
                </c:pt>
                <c:pt idx="529">
                  <c:v>119.396004</c:v>
                </c:pt>
                <c:pt idx="530">
                  <c:v>116.96700300000001</c:v>
                </c:pt>
                <c:pt idx="531">
                  <c:v>112.035004</c:v>
                </c:pt>
                <c:pt idx="532">
                  <c:v>104.322998</c:v>
                </c:pt>
                <c:pt idx="533">
                  <c:v>105.644997</c:v>
                </c:pt>
                <c:pt idx="534">
                  <c:v>105.643997</c:v>
                </c:pt>
                <c:pt idx="535">
                  <c:v>106.216003</c:v>
                </c:pt>
                <c:pt idx="536">
                  <c:v>104.33000199999999</c:v>
                </c:pt>
                <c:pt idx="537">
                  <c:v>111.879997</c:v>
                </c:pt>
                <c:pt idx="538">
                  <c:v>117.489998</c:v>
                </c:pt>
                <c:pt idx="539">
                  <c:v>115.064003</c:v>
                </c:pt>
                <c:pt idx="540">
                  <c:v>137.95100400000001</c:v>
                </c:pt>
                <c:pt idx="541">
                  <c:v>135.554993</c:v>
                </c:pt>
                <c:pt idx="542">
                  <c:v>120.496002</c:v>
                </c:pt>
                <c:pt idx="543">
                  <c:v>120.973</c:v>
                </c:pt>
                <c:pt idx="544">
                  <c:v>116.65799699999999</c:v>
                </c:pt>
                <c:pt idx="545">
                  <c:v>102.814003</c:v>
                </c:pt>
                <c:pt idx="546">
                  <c:v>103.554001</c:v>
                </c:pt>
                <c:pt idx="547">
                  <c:v>107.523003</c:v>
                </c:pt>
                <c:pt idx="548">
                  <c:v>104.528999</c:v>
                </c:pt>
                <c:pt idx="549">
                  <c:v>95.302100999999993</c:v>
                </c:pt>
                <c:pt idx="550">
                  <c:v>92.542297000000005</c:v>
                </c:pt>
                <c:pt idx="551">
                  <c:v>93.761100999999996</c:v>
                </c:pt>
                <c:pt idx="552">
                  <c:v>90.062897000000007</c:v>
                </c:pt>
                <c:pt idx="553">
                  <c:v>90.080596999999997</c:v>
                </c:pt>
                <c:pt idx="554">
                  <c:v>94.915801999999999</c:v>
                </c:pt>
                <c:pt idx="555">
                  <c:v>93.374802000000003</c:v>
                </c:pt>
                <c:pt idx="556">
                  <c:v>98.424103000000002</c:v>
                </c:pt>
                <c:pt idx="557">
                  <c:v>98.165397999999996</c:v>
                </c:pt>
                <c:pt idx="558">
                  <c:v>99.202202</c:v>
                </c:pt>
                <c:pt idx="559">
                  <c:v>91.078498999999994</c:v>
                </c:pt>
                <c:pt idx="560">
                  <c:v>89.548500000000004</c:v>
                </c:pt>
                <c:pt idx="561">
                  <c:v>84.178702999999999</c:v>
                </c:pt>
                <c:pt idx="562">
                  <c:v>88.237198000000006</c:v>
                </c:pt>
                <c:pt idx="563">
                  <c:v>93.205596999999997</c:v>
                </c:pt>
                <c:pt idx="564">
                  <c:v>93.618797000000001</c:v>
                </c:pt>
                <c:pt idx="565">
                  <c:v>91.721496999999999</c:v>
                </c:pt>
                <c:pt idx="566">
                  <c:v>100.53299699999999</c:v>
                </c:pt>
                <c:pt idx="567">
                  <c:v>94.534103000000002</c:v>
                </c:pt>
                <c:pt idx="568">
                  <c:v>108.039001</c:v>
                </c:pt>
                <c:pt idx="569">
                  <c:v>113.54499800000001</c:v>
                </c:pt>
                <c:pt idx="570">
                  <c:v>117.274002</c:v>
                </c:pt>
                <c:pt idx="571">
                  <c:v>113.99299600000001</c:v>
                </c:pt>
                <c:pt idx="572">
                  <c:v>120.018997</c:v>
                </c:pt>
                <c:pt idx="573">
                  <c:v>122.79299899999999</c:v>
                </c:pt>
                <c:pt idx="574">
                  <c:v>128.15400700000001</c:v>
                </c:pt>
                <c:pt idx="575">
                  <c:v>122.318001</c:v>
                </c:pt>
                <c:pt idx="576">
                  <c:v>131.80200199999999</c:v>
                </c:pt>
                <c:pt idx="577">
                  <c:v>135.358994</c:v>
                </c:pt>
                <c:pt idx="578">
                  <c:v>139.39799500000001</c:v>
                </c:pt>
                <c:pt idx="579">
                  <c:v>140.06399500000001</c:v>
                </c:pt>
                <c:pt idx="580">
                  <c:v>136.81399500000001</c:v>
                </c:pt>
                <c:pt idx="581">
                  <c:v>142.73599200000001</c:v>
                </c:pt>
                <c:pt idx="582">
                  <c:v>147.399002</c:v>
                </c:pt>
                <c:pt idx="583">
                  <c:v>133.574997</c:v>
                </c:pt>
                <c:pt idx="584">
                  <c:v>128.72399899999999</c:v>
                </c:pt>
                <c:pt idx="585">
                  <c:v>132.13000500000001</c:v>
                </c:pt>
                <c:pt idx="586">
                  <c:v>130.171997</c:v>
                </c:pt>
                <c:pt idx="587">
                  <c:v>139.533997</c:v>
                </c:pt>
                <c:pt idx="588">
                  <c:v>139.766006</c:v>
                </c:pt>
                <c:pt idx="589">
                  <c:v>144.070999</c:v>
                </c:pt>
                <c:pt idx="590">
                  <c:v>135.27499399999999</c:v>
                </c:pt>
                <c:pt idx="591">
                  <c:v>123.959</c:v>
                </c:pt>
                <c:pt idx="592">
                  <c:v>123.218002</c:v>
                </c:pt>
                <c:pt idx="593">
                  <c:v>122.529999</c:v>
                </c:pt>
                <c:pt idx="594">
                  <c:v>120.238998</c:v>
                </c:pt>
                <c:pt idx="595">
                  <c:v>125.387001</c:v>
                </c:pt>
                <c:pt idx="596">
                  <c:v>121.478996</c:v>
                </c:pt>
                <c:pt idx="597">
                  <c:v>135.733002</c:v>
                </c:pt>
                <c:pt idx="598">
                  <c:v>138.11799600000001</c:v>
                </c:pt>
                <c:pt idx="599">
                  <c:v>135.61099200000001</c:v>
                </c:pt>
                <c:pt idx="600">
                  <c:v>134.04499799999999</c:v>
                </c:pt>
                <c:pt idx="601">
                  <c:v>138.753998</c:v>
                </c:pt>
                <c:pt idx="602">
                  <c:v>138.39700300000001</c:v>
                </c:pt>
                <c:pt idx="603">
                  <c:v>138.46099899999999</c:v>
                </c:pt>
                <c:pt idx="604">
                  <c:v>140.50100699999999</c:v>
                </c:pt>
                <c:pt idx="605">
                  <c:v>129.77299500000001</c:v>
                </c:pt>
                <c:pt idx="606">
                  <c:v>131.00599700000001</c:v>
                </c:pt>
                <c:pt idx="607">
                  <c:v>126.77800000000001</c:v>
                </c:pt>
                <c:pt idx="608">
                  <c:v>115.810997</c:v>
                </c:pt>
                <c:pt idx="609">
                  <c:v>128.71000699999999</c:v>
                </c:pt>
                <c:pt idx="610">
                  <c:v>120.817001</c:v>
                </c:pt>
                <c:pt idx="611">
                  <c:v>126.761002</c:v>
                </c:pt>
                <c:pt idx="612">
                  <c:v>121.291</c:v>
                </c:pt>
                <c:pt idx="613">
                  <c:v>115.37799800000001</c:v>
                </c:pt>
                <c:pt idx="614">
                  <c:v>110.601997</c:v>
                </c:pt>
                <c:pt idx="615">
                  <c:v>123.612999</c:v>
                </c:pt>
                <c:pt idx="616">
                  <c:v>122.546997</c:v>
                </c:pt>
                <c:pt idx="617">
                  <c:v>126.220001</c:v>
                </c:pt>
                <c:pt idx="618">
                  <c:v>127.427002</c:v>
                </c:pt>
                <c:pt idx="619">
                  <c:v>124.06300400000001</c:v>
                </c:pt>
                <c:pt idx="620">
                  <c:v>126.828003</c:v>
                </c:pt>
                <c:pt idx="621">
                  <c:v>122.77600099999999</c:v>
                </c:pt>
                <c:pt idx="622">
                  <c:v>132.94000199999999</c:v>
                </c:pt>
                <c:pt idx="623">
                  <c:v>121.851997</c:v>
                </c:pt>
                <c:pt idx="624">
                  <c:v>125.655998</c:v>
                </c:pt>
                <c:pt idx="625">
                  <c:v>138.04200700000001</c:v>
                </c:pt>
                <c:pt idx="626">
                  <c:v>139.51100199999999</c:v>
                </c:pt>
                <c:pt idx="627">
                  <c:v>154.955994</c:v>
                </c:pt>
                <c:pt idx="628">
                  <c:v>158.70100400000001</c:v>
                </c:pt>
                <c:pt idx="629">
                  <c:v>163.90600599999999</c:v>
                </c:pt>
                <c:pt idx="630">
                  <c:v>164.61399800000001</c:v>
                </c:pt>
                <c:pt idx="631">
                  <c:v>167.19399999999999</c:v>
                </c:pt>
                <c:pt idx="632">
                  <c:v>160.09399400000001</c:v>
                </c:pt>
                <c:pt idx="633">
                  <c:v>169.354996</c:v>
                </c:pt>
                <c:pt idx="634">
                  <c:v>162.64799500000001</c:v>
                </c:pt>
                <c:pt idx="635">
                  <c:v>157.537003</c:v>
                </c:pt>
                <c:pt idx="636">
                  <c:v>155.520996</c:v>
                </c:pt>
                <c:pt idx="637">
                  <c:v>155.23199500000001</c:v>
                </c:pt>
                <c:pt idx="638">
                  <c:v>157.574997</c:v>
                </c:pt>
                <c:pt idx="639">
                  <c:v>149.96099899999999</c:v>
                </c:pt>
                <c:pt idx="640">
                  <c:v>166.08200099999999</c:v>
                </c:pt>
                <c:pt idx="641">
                  <c:v>164.546997</c:v>
                </c:pt>
                <c:pt idx="642">
                  <c:v>164.716995</c:v>
                </c:pt>
                <c:pt idx="643">
                  <c:v>171.48500100000001</c:v>
                </c:pt>
                <c:pt idx="644">
                  <c:v>171.541</c:v>
                </c:pt>
                <c:pt idx="645">
                  <c:v>176.27299500000001</c:v>
                </c:pt>
                <c:pt idx="646">
                  <c:v>198.73899800000001</c:v>
                </c:pt>
                <c:pt idx="647">
                  <c:v>203.445999</c:v>
                </c:pt>
                <c:pt idx="648">
                  <c:v>197.574005</c:v>
                </c:pt>
                <c:pt idx="649">
                  <c:v>204.04899599999999</c:v>
                </c:pt>
                <c:pt idx="650">
                  <c:v>192.99299600000001</c:v>
                </c:pt>
                <c:pt idx="651">
                  <c:v>199.209</c:v>
                </c:pt>
                <c:pt idx="652">
                  <c:v>205.16999799999999</c:v>
                </c:pt>
                <c:pt idx="653">
                  <c:v>215.04299900000001</c:v>
                </c:pt>
                <c:pt idx="654">
                  <c:v>209.57600400000001</c:v>
                </c:pt>
                <c:pt idx="655">
                  <c:v>201.96400499999999</c:v>
                </c:pt>
                <c:pt idx="656">
                  <c:v>197.740005</c:v>
                </c:pt>
                <c:pt idx="657">
                  <c:v>218.22200000000001</c:v>
                </c:pt>
                <c:pt idx="658">
                  <c:v>227.51899700000001</c:v>
                </c:pt>
                <c:pt idx="659">
                  <c:v>223.354004</c:v>
                </c:pt>
                <c:pt idx="660">
                  <c:v>233.070999</c:v>
                </c:pt>
                <c:pt idx="661">
                  <c:v>235.49099699999999</c:v>
                </c:pt>
                <c:pt idx="662">
                  <c:v>240.77900700000001</c:v>
                </c:pt>
                <c:pt idx="663">
                  <c:v>241.526993</c:v>
                </c:pt>
                <c:pt idx="664">
                  <c:v>245.979004</c:v>
                </c:pt>
                <c:pt idx="665">
                  <c:v>249.66400100000001</c:v>
                </c:pt>
                <c:pt idx="666">
                  <c:v>240.259995</c:v>
                </c:pt>
                <c:pt idx="667">
                  <c:v>242.455994</c:v>
                </c:pt>
                <c:pt idx="668">
                  <c:v>256.87100199999998</c:v>
                </c:pt>
                <c:pt idx="669">
                  <c:v>261.50500499999998</c:v>
                </c:pt>
                <c:pt idx="670">
                  <c:v>251.87600699999999</c:v>
                </c:pt>
                <c:pt idx="671">
                  <c:v>268.27099600000003</c:v>
                </c:pt>
                <c:pt idx="672">
                  <c:v>257.14099099999999</c:v>
                </c:pt>
                <c:pt idx="673">
                  <c:v>296.03601099999997</c:v>
                </c:pt>
                <c:pt idx="674">
                  <c:v>283.29998799999998</c:v>
                </c:pt>
                <c:pt idx="675">
                  <c:v>271.30200200000002</c:v>
                </c:pt>
                <c:pt idx="676">
                  <c:v>258.17898600000001</c:v>
                </c:pt>
                <c:pt idx="677">
                  <c:v>271.98199499999998</c:v>
                </c:pt>
                <c:pt idx="678">
                  <c:v>238.60600299999999</c:v>
                </c:pt>
                <c:pt idx="679">
                  <c:v>228.345001</c:v>
                </c:pt>
                <c:pt idx="680">
                  <c:v>195.75100699999999</c:v>
                </c:pt>
                <c:pt idx="681">
                  <c:v>194.10000600000001</c:v>
                </c:pt>
                <c:pt idx="682">
                  <c:v>200.621002</c:v>
                </c:pt>
                <c:pt idx="683">
                  <c:v>190.42399599999999</c:v>
                </c:pt>
                <c:pt idx="684">
                  <c:v>188.86700400000001</c:v>
                </c:pt>
                <c:pt idx="685">
                  <c:v>191.94399999999999</c:v>
                </c:pt>
                <c:pt idx="686">
                  <c:v>169.16099500000001</c:v>
                </c:pt>
                <c:pt idx="687">
                  <c:v>165.570007</c:v>
                </c:pt>
                <c:pt idx="688">
                  <c:v>167.06500199999999</c:v>
                </c:pt>
                <c:pt idx="689">
                  <c:v>173.97099299999999</c:v>
                </c:pt>
                <c:pt idx="690">
                  <c:v>170.12399300000001</c:v>
                </c:pt>
                <c:pt idx="691">
                  <c:v>162.003998</c:v>
                </c:pt>
                <c:pt idx="692">
                  <c:v>173.30900600000001</c:v>
                </c:pt>
                <c:pt idx="693">
                  <c:v>170.100998</c:v>
                </c:pt>
                <c:pt idx="694">
                  <c:v>189.53500399999999</c:v>
                </c:pt>
                <c:pt idx="695">
                  <c:v>177.50700399999999</c:v>
                </c:pt>
                <c:pt idx="696">
                  <c:v>175.50799599999999</c:v>
                </c:pt>
                <c:pt idx="697">
                  <c:v>179.55999800000001</c:v>
                </c:pt>
                <c:pt idx="698">
                  <c:v>172.36300700000001</c:v>
                </c:pt>
                <c:pt idx="699">
                  <c:v>176.86199999999999</c:v>
                </c:pt>
                <c:pt idx="700">
                  <c:v>199.158997</c:v>
                </c:pt>
                <c:pt idx="701">
                  <c:v>187.929993</c:v>
                </c:pt>
                <c:pt idx="702">
                  <c:v>197.175003</c:v>
                </c:pt>
                <c:pt idx="703">
                  <c:v>211.783997</c:v>
                </c:pt>
                <c:pt idx="704">
                  <c:v>209.158005</c:v>
                </c:pt>
                <c:pt idx="705">
                  <c:v>213.91499300000001</c:v>
                </c:pt>
                <c:pt idx="706">
                  <c:v>212.71000699999999</c:v>
                </c:pt>
                <c:pt idx="707">
                  <c:v>218.63299599999999</c:v>
                </c:pt>
                <c:pt idx="708">
                  <c:v>223.73699999999999</c:v>
                </c:pt>
                <c:pt idx="709">
                  <c:v>216.77299500000001</c:v>
                </c:pt>
                <c:pt idx="710">
                  <c:v>209.63299599999999</c:v>
                </c:pt>
                <c:pt idx="711">
                  <c:v>197.912994</c:v>
                </c:pt>
                <c:pt idx="712">
                  <c:v>215.703003</c:v>
                </c:pt>
                <c:pt idx="713">
                  <c:v>213.31100499999999</c:v>
                </c:pt>
                <c:pt idx="714">
                  <c:v>215.55999800000001</c:v>
                </c:pt>
                <c:pt idx="715">
                  <c:v>248.067993</c:v>
                </c:pt>
                <c:pt idx="716">
                  <c:v>259.42199699999998</c:v>
                </c:pt>
                <c:pt idx="717">
                  <c:v>282.35101300000002</c:v>
                </c:pt>
                <c:pt idx="718">
                  <c:v>257.04400600000002</c:v>
                </c:pt>
                <c:pt idx="719">
                  <c:v>288.08999599999999</c:v>
                </c:pt>
                <c:pt idx="720">
                  <c:v>278.63699300000002</c:v>
                </c:pt>
                <c:pt idx="721">
                  <c:v>339.14801</c:v>
                </c:pt>
                <c:pt idx="722">
                  <c:v>346.39801</c:v>
                </c:pt>
                <c:pt idx="723">
                  <c:v>373.24700899999999</c:v>
                </c:pt>
                <c:pt idx="724">
                  <c:v>368.97399899999999</c:v>
                </c:pt>
                <c:pt idx="725">
                  <c:v>352.95498700000002</c:v>
                </c:pt>
                <c:pt idx="726">
                  <c:v>344.72900399999997</c:v>
                </c:pt>
                <c:pt idx="727">
                  <c:v>314.03500400000001</c:v>
                </c:pt>
                <c:pt idx="728">
                  <c:v>285.69699100000003</c:v>
                </c:pt>
                <c:pt idx="729">
                  <c:v>302.54098499999998</c:v>
                </c:pt>
                <c:pt idx="730">
                  <c:v>293.608002</c:v>
                </c:pt>
                <c:pt idx="731">
                  <c:v>281.02301</c:v>
                </c:pt>
                <c:pt idx="732">
                  <c:v>273.790009</c:v>
                </c:pt>
                <c:pt idx="733">
                  <c:v>285.70800800000001</c:v>
                </c:pt>
                <c:pt idx="734">
                  <c:v>282.76001000000002</c:v>
                </c:pt>
                <c:pt idx="735">
                  <c:v>322.60699499999998</c:v>
                </c:pt>
                <c:pt idx="736">
                  <c:v>304.39599600000003</c:v>
                </c:pt>
                <c:pt idx="737">
                  <c:v>316.493988</c:v>
                </c:pt>
                <c:pt idx="738">
                  <c:v>300.11801100000002</c:v>
                </c:pt>
                <c:pt idx="739">
                  <c:v>325.665009</c:v>
                </c:pt>
                <c:pt idx="740">
                  <c:v>296.47699</c:v>
                </c:pt>
                <c:pt idx="741">
                  <c:v>303.25100700000002</c:v>
                </c:pt>
                <c:pt idx="742">
                  <c:v>276.66198700000001</c:v>
                </c:pt>
                <c:pt idx="743">
                  <c:v>234.68899500000001</c:v>
                </c:pt>
                <c:pt idx="744">
                  <c:v>247.567993</c:v>
                </c:pt>
                <c:pt idx="745">
                  <c:v>229.48500100000001</c:v>
                </c:pt>
                <c:pt idx="746">
                  <c:v>250.029999</c:v>
                </c:pt>
                <c:pt idx="747">
                  <c:v>260.43301400000001</c:v>
                </c:pt>
                <c:pt idx="748">
                  <c:v>247.22399899999999</c:v>
                </c:pt>
                <c:pt idx="749">
                  <c:v>207.27499399999999</c:v>
                </c:pt>
                <c:pt idx="750">
                  <c:v>212.28900100000001</c:v>
                </c:pt>
                <c:pt idx="751">
                  <c:v>179.48699999999999</c:v>
                </c:pt>
                <c:pt idx="752">
                  <c:v>221.04600500000001</c:v>
                </c:pt>
                <c:pt idx="753">
                  <c:v>251.587997</c:v>
                </c:pt>
                <c:pt idx="754">
                  <c:v>235.63000500000001</c:v>
                </c:pt>
                <c:pt idx="755">
                  <c:v>240.96499600000001</c:v>
                </c:pt>
                <c:pt idx="756">
                  <c:v>272.88900799999999</c:v>
                </c:pt>
                <c:pt idx="757">
                  <c:v>274.01599099999999</c:v>
                </c:pt>
                <c:pt idx="758">
                  <c:v>316.62799100000001</c:v>
                </c:pt>
                <c:pt idx="759">
                  <c:v>332.16699199999999</c:v>
                </c:pt>
                <c:pt idx="760">
                  <c:v>321.35501099999999</c:v>
                </c:pt>
                <c:pt idx="761">
                  <c:v>323.68499800000001</c:v>
                </c:pt>
                <c:pt idx="762">
                  <c:v>317.10299700000002</c:v>
                </c:pt>
                <c:pt idx="763">
                  <c:v>317.39999399999999</c:v>
                </c:pt>
                <c:pt idx="764">
                  <c:v>308.46099900000002</c:v>
                </c:pt>
                <c:pt idx="765">
                  <c:v>315.89801</c:v>
                </c:pt>
                <c:pt idx="766">
                  <c:v>345.07900999999998</c:v>
                </c:pt>
                <c:pt idx="767">
                  <c:v>383.78900099999998</c:v>
                </c:pt>
                <c:pt idx="768">
                  <c:v>364.62100199999998</c:v>
                </c:pt>
                <c:pt idx="769">
                  <c:v>316.46798699999999</c:v>
                </c:pt>
                <c:pt idx="770">
                  <c:v>319.18600500000002</c:v>
                </c:pt>
                <c:pt idx="771">
                  <c:v>320.03698700000001</c:v>
                </c:pt>
                <c:pt idx="772">
                  <c:v>414.57000699999998</c:v>
                </c:pt>
                <c:pt idx="773">
                  <c:v>399.51901199999998</c:v>
                </c:pt>
                <c:pt idx="774">
                  <c:v>420.05398600000001</c:v>
                </c:pt>
                <c:pt idx="775">
                  <c:v>394.78298999999998</c:v>
                </c:pt>
                <c:pt idx="776">
                  <c:v>355.59201000000002</c:v>
                </c:pt>
                <c:pt idx="777">
                  <c:v>407.74099699999999</c:v>
                </c:pt>
                <c:pt idx="778">
                  <c:v>413.33401500000002</c:v>
                </c:pt>
                <c:pt idx="779">
                  <c:v>405.074005</c:v>
                </c:pt>
                <c:pt idx="780">
                  <c:v>459.33099399999998</c:v>
                </c:pt>
                <c:pt idx="781">
                  <c:v>452.77099600000003</c:v>
                </c:pt>
                <c:pt idx="782">
                  <c:v>384.93600500000002</c:v>
                </c:pt>
                <c:pt idx="783">
                  <c:v>403.04800399999999</c:v>
                </c:pt>
                <c:pt idx="784">
                  <c:v>412.06298800000002</c:v>
                </c:pt>
                <c:pt idx="785">
                  <c:v>383.41699199999999</c:v>
                </c:pt>
                <c:pt idx="786">
                  <c:v>358.98998999999998</c:v>
                </c:pt>
                <c:pt idx="787">
                  <c:v>349.02600100000001</c:v>
                </c:pt>
                <c:pt idx="788">
                  <c:v>330.80398600000001</c:v>
                </c:pt>
                <c:pt idx="789">
                  <c:v>377.36599699999999</c:v>
                </c:pt>
                <c:pt idx="790">
                  <c:v>378.90399200000002</c:v>
                </c:pt>
                <c:pt idx="791">
                  <c:v>421.84899899999999</c:v>
                </c:pt>
                <c:pt idx="792">
                  <c:v>381.54299900000001</c:v>
                </c:pt>
                <c:pt idx="793">
                  <c:v>360.78201300000001</c:v>
                </c:pt>
                <c:pt idx="794">
                  <c:v>337.05999800000001</c:v>
                </c:pt>
                <c:pt idx="795">
                  <c:v>382.03900099999998</c:v>
                </c:pt>
                <c:pt idx="796">
                  <c:v>346.11300699999998</c:v>
                </c:pt>
                <c:pt idx="797">
                  <c:v>417.98001099999999</c:v>
                </c:pt>
                <c:pt idx="798">
                  <c:v>469.19799799999998</c:v>
                </c:pt>
                <c:pt idx="799">
                  <c:v>377.23599200000001</c:v>
                </c:pt>
                <c:pt idx="800">
                  <c:v>381.51199300000002</c:v>
                </c:pt>
                <c:pt idx="801">
                  <c:v>351.37298600000003</c:v>
                </c:pt>
                <c:pt idx="802">
                  <c:v>327.32101399999999</c:v>
                </c:pt>
                <c:pt idx="803">
                  <c:v>312.32199100000003</c:v>
                </c:pt>
                <c:pt idx="804">
                  <c:v>325.20599399999998</c:v>
                </c:pt>
                <c:pt idx="805">
                  <c:v>305.74499500000002</c:v>
                </c:pt>
                <c:pt idx="806">
                  <c:v>308.06698599999999</c:v>
                </c:pt>
                <c:pt idx="807">
                  <c:v>279.66900600000002</c:v>
                </c:pt>
                <c:pt idx="808">
                  <c:v>245.33299299999999</c:v>
                </c:pt>
                <c:pt idx="809">
                  <c:v>262.53298999999998</c:v>
                </c:pt>
                <c:pt idx="810">
                  <c:v>276.743988</c:v>
                </c:pt>
                <c:pt idx="811">
                  <c:v>280.85501099999999</c:v>
                </c:pt>
                <c:pt idx="812">
                  <c:v>278.68499800000001</c:v>
                </c:pt>
                <c:pt idx="813">
                  <c:v>269.48400900000001</c:v>
                </c:pt>
                <c:pt idx="814">
                  <c:v>210.24200400000001</c:v>
                </c:pt>
                <c:pt idx="815">
                  <c:v>200.050995</c:v>
                </c:pt>
                <c:pt idx="816">
                  <c:v>203.033997</c:v>
                </c:pt>
                <c:pt idx="817">
                  <c:v>190.93800400000001</c:v>
                </c:pt>
                <c:pt idx="818">
                  <c:v>180.13800000000001</c:v>
                </c:pt>
                <c:pt idx="819">
                  <c:v>168.14999399999999</c:v>
                </c:pt>
                <c:pt idx="820">
                  <c:v>203.21000699999999</c:v>
                </c:pt>
                <c:pt idx="821">
                  <c:v>173.391998</c:v>
                </c:pt>
                <c:pt idx="822">
                  <c:v>163.37399300000001</c:v>
                </c:pt>
                <c:pt idx="823">
                  <c:v>168.442001</c:v>
                </c:pt>
                <c:pt idx="824">
                  <c:v>160.026993</c:v>
                </c:pt>
                <c:pt idx="825">
                  <c:v>158.60699500000001</c:v>
                </c:pt>
                <c:pt idx="826">
                  <c:v>165.949997</c:v>
                </c:pt>
                <c:pt idx="827">
                  <c:v>141.73800700000001</c:v>
                </c:pt>
                <c:pt idx="828">
                  <c:v>135.76499899999999</c:v>
                </c:pt>
                <c:pt idx="829">
                  <c:v>129.479004</c:v>
                </c:pt>
                <c:pt idx="830">
                  <c:v>130.79899599999999</c:v>
                </c:pt>
                <c:pt idx="831">
                  <c:v>126.699997</c:v>
                </c:pt>
                <c:pt idx="832">
                  <c:v>120.30500000000001</c:v>
                </c:pt>
                <c:pt idx="833">
                  <c:v>121.37400100000001</c:v>
                </c:pt>
                <c:pt idx="834">
                  <c:v>122.352997</c:v>
                </c:pt>
                <c:pt idx="835">
                  <c:v>123.402</c:v>
                </c:pt>
                <c:pt idx="836">
                  <c:v>123.856003</c:v>
                </c:pt>
                <c:pt idx="837">
                  <c:v>119.61599699999999</c:v>
                </c:pt>
                <c:pt idx="838">
                  <c:v>105.585999</c:v>
                </c:pt>
                <c:pt idx="839">
                  <c:v>120.779999</c:v>
                </c:pt>
                <c:pt idx="840">
                  <c:v>113.31500200000001</c:v>
                </c:pt>
                <c:pt idx="841">
                  <c:v>99.764397000000002</c:v>
                </c:pt>
                <c:pt idx="842">
                  <c:v>102.916</c:v>
                </c:pt>
                <c:pt idx="843">
                  <c:v>86.346901000000003</c:v>
                </c:pt>
                <c:pt idx="844">
                  <c:v>87.302695999999997</c:v>
                </c:pt>
                <c:pt idx="845">
                  <c:v>87.986999999999995</c:v>
                </c:pt>
                <c:pt idx="846">
                  <c:v>83.763603000000003</c:v>
                </c:pt>
                <c:pt idx="847">
                  <c:v>85.717003000000005</c:v>
                </c:pt>
                <c:pt idx="848">
                  <c:v>87.644997000000004</c:v>
                </c:pt>
                <c:pt idx="849">
                  <c:v>88.840698000000003</c:v>
                </c:pt>
                <c:pt idx="850">
                  <c:v>88.652495999999999</c:v>
                </c:pt>
                <c:pt idx="851">
                  <c:v>86.305496000000005</c:v>
                </c:pt>
                <c:pt idx="852">
                  <c:v>86.745002999999997</c:v>
                </c:pt>
                <c:pt idx="853">
                  <c:v>88.581703000000005</c:v>
                </c:pt>
                <c:pt idx="854">
                  <c:v>88.129897999999997</c:v>
                </c:pt>
                <c:pt idx="855">
                  <c:v>88.402602999999999</c:v>
                </c:pt>
                <c:pt idx="856">
                  <c:v>85.209701999999993</c:v>
                </c:pt>
                <c:pt idx="857">
                  <c:v>86.581901999999999</c:v>
                </c:pt>
                <c:pt idx="858">
                  <c:v>88.123299000000003</c:v>
                </c:pt>
                <c:pt idx="859">
                  <c:v>90.540497000000002</c:v>
                </c:pt>
                <c:pt idx="860">
                  <c:v>88.623901000000004</c:v>
                </c:pt>
                <c:pt idx="861">
                  <c:v>89.542197999999999</c:v>
                </c:pt>
                <c:pt idx="862">
                  <c:v>91.284203000000005</c:v>
                </c:pt>
                <c:pt idx="863">
                  <c:v>95.900299000000004</c:v>
                </c:pt>
                <c:pt idx="864">
                  <c:v>94.865500999999995</c:v>
                </c:pt>
                <c:pt idx="865">
                  <c:v>100.230003</c:v>
                </c:pt>
                <c:pt idx="866">
                  <c:v>95.134597999999997</c:v>
                </c:pt>
                <c:pt idx="867">
                  <c:v>87.092399999999998</c:v>
                </c:pt>
                <c:pt idx="868">
                  <c:v>87.421700000000001</c:v>
                </c:pt>
                <c:pt idx="869">
                  <c:v>86.821197999999995</c:v>
                </c:pt>
                <c:pt idx="870">
                  <c:v>85.485100000000003</c:v>
                </c:pt>
                <c:pt idx="871">
                  <c:v>89.774597</c:v>
                </c:pt>
                <c:pt idx="872">
                  <c:v>91.703697000000005</c:v>
                </c:pt>
                <c:pt idx="873">
                  <c:v>91.189796000000001</c:v>
                </c:pt>
                <c:pt idx="874">
                  <c:v>91.858902</c:v>
                </c:pt>
                <c:pt idx="875">
                  <c:v>90.407096999999993</c:v>
                </c:pt>
                <c:pt idx="876">
                  <c:v>92.961196999999999</c:v>
                </c:pt>
                <c:pt idx="877">
                  <c:v>91.544196999999997</c:v>
                </c:pt>
                <c:pt idx="878">
                  <c:v>93.221999999999994</c:v>
                </c:pt>
                <c:pt idx="879">
                  <c:v>95.755898000000002</c:v>
                </c:pt>
                <c:pt idx="880">
                  <c:v>94.501998999999998</c:v>
                </c:pt>
                <c:pt idx="881">
                  <c:v>97.233497999999997</c:v>
                </c:pt>
                <c:pt idx="882">
                  <c:v>101.04299899999999</c:v>
                </c:pt>
                <c:pt idx="883">
                  <c:v>93.127196999999995</c:v>
                </c:pt>
                <c:pt idx="884">
                  <c:v>93.641098</c:v>
                </c:pt>
                <c:pt idx="885">
                  <c:v>89.499297999999996</c:v>
                </c:pt>
                <c:pt idx="886">
                  <c:v>91.846001000000001</c:v>
                </c:pt>
                <c:pt idx="887">
                  <c:v>88.174896000000004</c:v>
                </c:pt>
                <c:pt idx="888">
                  <c:v>86.244904000000005</c:v>
                </c:pt>
                <c:pt idx="889">
                  <c:v>95.569603000000001</c:v>
                </c:pt>
                <c:pt idx="890">
                  <c:v>97.718902999999997</c:v>
                </c:pt>
                <c:pt idx="891">
                  <c:v>100.568001</c:v>
                </c:pt>
                <c:pt idx="892">
                  <c:v>93.744698</c:v>
                </c:pt>
                <c:pt idx="893">
                  <c:v>95.287803999999994</c:v>
                </c:pt>
                <c:pt idx="894">
                  <c:v>99.854500000000002</c:v>
                </c:pt>
                <c:pt idx="895">
                  <c:v>83.040199000000001</c:v>
                </c:pt>
                <c:pt idx="896">
                  <c:v>111.329002</c:v>
                </c:pt>
                <c:pt idx="897">
                  <c:v>111.889999</c:v>
                </c:pt>
                <c:pt idx="898">
                  <c:v>112.746002</c:v>
                </c:pt>
                <c:pt idx="899">
                  <c:v>112.325996</c:v>
                </c:pt>
                <c:pt idx="900">
                  <c:v>116.266998</c:v>
                </c:pt>
                <c:pt idx="901">
                  <c:v>118.043999</c:v>
                </c:pt>
                <c:pt idx="902">
                  <c:v>120.843002</c:v>
                </c:pt>
                <c:pt idx="903">
                  <c:v>121.633003</c:v>
                </c:pt>
                <c:pt idx="904">
                  <c:v>118.82399700000001</c:v>
                </c:pt>
                <c:pt idx="905">
                  <c:v>106.16799899999999</c:v>
                </c:pt>
                <c:pt idx="906">
                  <c:v>126.00599699999999</c:v>
                </c:pt>
                <c:pt idx="907">
                  <c:v>124.804001</c:v>
                </c:pt>
                <c:pt idx="908">
                  <c:v>141.19700599999999</c:v>
                </c:pt>
                <c:pt idx="909">
                  <c:v>140.40699799999999</c:v>
                </c:pt>
                <c:pt idx="910">
                  <c:v>132.378998</c:v>
                </c:pt>
                <c:pt idx="911">
                  <c:v>133.03500399999999</c:v>
                </c:pt>
                <c:pt idx="912">
                  <c:v>145.40299999999999</c:v>
                </c:pt>
                <c:pt idx="913">
                  <c:v>130.675003</c:v>
                </c:pt>
                <c:pt idx="914">
                  <c:v>138.04800399999999</c:v>
                </c:pt>
                <c:pt idx="915">
                  <c:v>108.264</c:v>
                </c:pt>
                <c:pt idx="916">
                  <c:v>86.287497999999999</c:v>
                </c:pt>
                <c:pt idx="917">
                  <c:v>90.327202</c:v>
                </c:pt>
                <c:pt idx="918">
                  <c:v>91.160004000000001</c:v>
                </c:pt>
                <c:pt idx="919">
                  <c:v>77.822997999999998</c:v>
                </c:pt>
                <c:pt idx="920">
                  <c:v>54.708401000000002</c:v>
                </c:pt>
                <c:pt idx="921">
                  <c:v>55.962502000000001</c:v>
                </c:pt>
                <c:pt idx="922">
                  <c:v>46.687801</c:v>
                </c:pt>
                <c:pt idx="923">
                  <c:v>47.448600999999996</c:v>
                </c:pt>
                <c:pt idx="924">
                  <c:v>48.783000999999999</c:v>
                </c:pt>
                <c:pt idx="925">
                  <c:v>48.743400999999999</c:v>
                </c:pt>
                <c:pt idx="926">
                  <c:v>49.753898999999997</c:v>
                </c:pt>
                <c:pt idx="927">
                  <c:v>47.760399</c:v>
                </c:pt>
                <c:pt idx="928">
                  <c:v>49.367801999999998</c:v>
                </c:pt>
                <c:pt idx="929">
                  <c:v>50.650599999999997</c:v>
                </c:pt>
                <c:pt idx="930">
                  <c:v>49.472800999999997</c:v>
                </c:pt>
                <c:pt idx="931">
                  <c:v>50.9636</c:v>
                </c:pt>
                <c:pt idx="932">
                  <c:v>51.941200000000002</c:v>
                </c:pt>
                <c:pt idx="933">
                  <c:v>50.205601000000001</c:v>
                </c:pt>
                <c:pt idx="934">
                  <c:v>47.830199999999998</c:v>
                </c:pt>
                <c:pt idx="935">
                  <c:v>48.578299999999999</c:v>
                </c:pt>
                <c:pt idx="936">
                  <c:v>45.123900999999996</c:v>
                </c:pt>
                <c:pt idx="937">
                  <c:v>43.355300999999997</c:v>
                </c:pt>
                <c:pt idx="938">
                  <c:v>43.6297</c:v>
                </c:pt>
                <c:pt idx="939">
                  <c:v>44.145699</c:v>
                </c:pt>
                <c:pt idx="940">
                  <c:v>39.837200000000003</c:v>
                </c:pt>
                <c:pt idx="941">
                  <c:v>39.619399999999999</c:v>
                </c:pt>
                <c:pt idx="942">
                  <c:v>43.892398999999997</c:v>
                </c:pt>
                <c:pt idx="943">
                  <c:v>43.959702</c:v>
                </c:pt>
                <c:pt idx="944">
                  <c:v>45.238602</c:v>
                </c:pt>
                <c:pt idx="945">
                  <c:v>45.803600000000003</c:v>
                </c:pt>
                <c:pt idx="946">
                  <c:v>40.675899999999999</c:v>
                </c:pt>
                <c:pt idx="947">
                  <c:v>45.580002</c:v>
                </c:pt>
                <c:pt idx="948">
                  <c:v>42.665298</c:v>
                </c:pt>
                <c:pt idx="949">
                  <c:v>44.705399</c:v>
                </c:pt>
                <c:pt idx="950">
                  <c:v>40.344002000000003</c:v>
                </c:pt>
                <c:pt idx="951">
                  <c:v>40.297699000000001</c:v>
                </c:pt>
                <c:pt idx="952">
                  <c:v>35.063899999999997</c:v>
                </c:pt>
                <c:pt idx="953">
                  <c:v>36.383800999999998</c:v>
                </c:pt>
                <c:pt idx="954">
                  <c:v>34.830897999999998</c:v>
                </c:pt>
                <c:pt idx="955">
                  <c:v>29.429199000000001</c:v>
                </c:pt>
                <c:pt idx="956">
                  <c:v>32.093201000000001</c:v>
                </c:pt>
                <c:pt idx="957">
                  <c:v>35.479999999999997</c:v>
                </c:pt>
                <c:pt idx="958">
                  <c:v>38.226897999999998</c:v>
                </c:pt>
                <c:pt idx="959">
                  <c:v>40.388801999999998</c:v>
                </c:pt>
                <c:pt idx="960">
                  <c:v>37.136398</c:v>
                </c:pt>
                <c:pt idx="961">
                  <c:v>40.0075</c:v>
                </c:pt>
                <c:pt idx="962">
                  <c:v>44.849701000000003</c:v>
                </c:pt>
                <c:pt idx="963">
                  <c:v>46.102299000000002</c:v>
                </c:pt>
                <c:pt idx="964">
                  <c:v>44.247799000000001</c:v>
                </c:pt>
                <c:pt idx="965">
                  <c:v>50.116900999999999</c:v>
                </c:pt>
                <c:pt idx="966">
                  <c:v>45.720900999999998</c:v>
                </c:pt>
                <c:pt idx="967">
                  <c:v>45.470001000000003</c:v>
                </c:pt>
                <c:pt idx="968">
                  <c:v>43.625999</c:v>
                </c:pt>
                <c:pt idx="969">
                  <c:v>42.794201000000001</c:v>
                </c:pt>
                <c:pt idx="970">
                  <c:v>40.955897999999998</c:v>
                </c:pt>
                <c:pt idx="971">
                  <c:v>43.726799</c:v>
                </c:pt>
                <c:pt idx="972">
                  <c:v>45.021500000000003</c:v>
                </c:pt>
                <c:pt idx="973">
                  <c:v>47.324001000000003</c:v>
                </c:pt>
                <c:pt idx="974">
                  <c:v>43.571700999999997</c:v>
                </c:pt>
                <c:pt idx="975">
                  <c:v>43.493000000000002</c:v>
                </c:pt>
                <c:pt idx="976">
                  <c:v>45.892100999999997</c:v>
                </c:pt>
                <c:pt idx="977">
                  <c:v>48.034599</c:v>
                </c:pt>
                <c:pt idx="978">
                  <c:v>51.408901</c:v>
                </c:pt>
                <c:pt idx="979">
                  <c:v>47.283999999999999</c:v>
                </c:pt>
                <c:pt idx="980">
                  <c:v>46.587600999999999</c:v>
                </c:pt>
                <c:pt idx="981">
                  <c:v>48.082698999999998</c:v>
                </c:pt>
                <c:pt idx="982">
                  <c:v>49.089801999999999</c:v>
                </c:pt>
                <c:pt idx="983">
                  <c:v>49.601398000000003</c:v>
                </c:pt>
                <c:pt idx="984">
                  <c:v>50.460200999999998</c:v>
                </c:pt>
                <c:pt idx="985">
                  <c:v>48.107498</c:v>
                </c:pt>
                <c:pt idx="986">
                  <c:v>46.024399000000003</c:v>
                </c:pt>
                <c:pt idx="987">
                  <c:v>46.302897999999999</c:v>
                </c:pt>
                <c:pt idx="988">
                  <c:v>51.804600000000001</c:v>
                </c:pt>
                <c:pt idx="989">
                  <c:v>50.040298</c:v>
                </c:pt>
                <c:pt idx="990">
                  <c:v>58.701199000000003</c:v>
                </c:pt>
                <c:pt idx="991">
                  <c:v>52.283099999999997</c:v>
                </c:pt>
                <c:pt idx="992">
                  <c:v>55.623500999999997</c:v>
                </c:pt>
                <c:pt idx="993">
                  <c:v>56.192501</c:v>
                </c:pt>
                <c:pt idx="994">
                  <c:v>52.536098000000003</c:v>
                </c:pt>
                <c:pt idx="995">
                  <c:v>55.568297999999999</c:v>
                </c:pt>
                <c:pt idx="996">
                  <c:v>48.261799000000003</c:v>
                </c:pt>
                <c:pt idx="997">
                  <c:v>42.897300999999999</c:v>
                </c:pt>
                <c:pt idx="998">
                  <c:v>42.369999</c:v>
                </c:pt>
                <c:pt idx="999">
                  <c:v>44.0047</c:v>
                </c:pt>
                <c:pt idx="1000">
                  <c:v>43.703601999999997</c:v>
                </c:pt>
                <c:pt idx="1001">
                  <c:v>41.826000000000001</c:v>
                </c:pt>
                <c:pt idx="1002">
                  <c:v>39.785998999999997</c:v>
                </c:pt>
                <c:pt idx="1003">
                  <c:v>41.208599</c:v>
                </c:pt>
                <c:pt idx="1004">
                  <c:v>36.842601999999999</c:v>
                </c:pt>
                <c:pt idx="1005">
                  <c:v>33.411900000000003</c:v>
                </c:pt>
                <c:pt idx="1006">
                  <c:v>38.711601000000002</c:v>
                </c:pt>
                <c:pt idx="1007">
                  <c:v>40.115501000000002</c:v>
                </c:pt>
                <c:pt idx="1008">
                  <c:v>45.381999999999998</c:v>
                </c:pt>
                <c:pt idx="1009">
                  <c:v>55.622199999999999</c:v>
                </c:pt>
                <c:pt idx="1010">
                  <c:v>36.165698999999996</c:v>
                </c:pt>
                <c:pt idx="1011">
                  <c:v>34.640597999999997</c:v>
                </c:pt>
                <c:pt idx="1012">
                  <c:v>35.095900999999998</c:v>
                </c:pt>
                <c:pt idx="1013">
                  <c:v>31.871700000000001</c:v>
                </c:pt>
                <c:pt idx="1014">
                  <c:v>30.331499000000001</c:v>
                </c:pt>
                <c:pt idx="1015">
                  <c:v>26.926399</c:v>
                </c:pt>
                <c:pt idx="1016">
                  <c:v>26.263999999999999</c:v>
                </c:pt>
                <c:pt idx="1017">
                  <c:v>27.787399000000001</c:v>
                </c:pt>
                <c:pt idx="1018">
                  <c:v>28.532399999999999</c:v>
                </c:pt>
                <c:pt idx="1019">
                  <c:v>28.469899999999999</c:v>
                </c:pt>
                <c:pt idx="1020">
                  <c:v>28.6782</c:v>
                </c:pt>
                <c:pt idx="1021">
                  <c:v>29.513300000000001</c:v>
                </c:pt>
                <c:pt idx="1022">
                  <c:v>29.840900000000001</c:v>
                </c:pt>
                <c:pt idx="1023">
                  <c:v>28.659200999999999</c:v>
                </c:pt>
                <c:pt idx="1024">
                  <c:v>30.468299999999999</c:v>
                </c:pt>
                <c:pt idx="1025">
                  <c:v>32.782798999999997</c:v>
                </c:pt>
                <c:pt idx="1026">
                  <c:v>28.975901</c:v>
                </c:pt>
                <c:pt idx="1027">
                  <c:v>28.451599000000002</c:v>
                </c:pt>
                <c:pt idx="1028">
                  <c:v>25.9863</c:v>
                </c:pt>
                <c:pt idx="1029">
                  <c:v>25.200001</c:v>
                </c:pt>
                <c:pt idx="1030">
                  <c:v>23.042400000000001</c:v>
                </c:pt>
                <c:pt idx="1031">
                  <c:v>22.767799</c:v>
                </c:pt>
                <c:pt idx="1032">
                  <c:v>23.724198999999999</c:v>
                </c:pt>
                <c:pt idx="1033">
                  <c:v>22.7623</c:v>
                </c:pt>
                <c:pt idx="1034">
                  <c:v>22.348101</c:v>
                </c:pt>
                <c:pt idx="1035">
                  <c:v>21.207799999999999</c:v>
                </c:pt>
                <c:pt idx="1036">
                  <c:v>19.371798999999999</c:v>
                </c:pt>
                <c:pt idx="1037">
                  <c:v>19.6525</c:v>
                </c:pt>
                <c:pt idx="1038">
                  <c:v>19.558399000000001</c:v>
                </c:pt>
                <c:pt idx="1039">
                  <c:v>19.718299999999999</c:v>
                </c:pt>
                <c:pt idx="1040">
                  <c:v>20.122101000000001</c:v>
                </c:pt>
                <c:pt idx="1041">
                  <c:v>20.2927</c:v>
                </c:pt>
                <c:pt idx="1042">
                  <c:v>20.240499</c:v>
                </c:pt>
                <c:pt idx="1043">
                  <c:v>20.394501000000002</c:v>
                </c:pt>
                <c:pt idx="1044">
                  <c:v>21.058700999999999</c:v>
                </c:pt>
                <c:pt idx="1045">
                  <c:v>20.5611</c:v>
                </c:pt>
                <c:pt idx="1046">
                  <c:v>20.459499000000001</c:v>
                </c:pt>
                <c:pt idx="1047">
                  <c:v>20.710799999999999</c:v>
                </c:pt>
                <c:pt idx="1048">
                  <c:v>20.5914</c:v>
                </c:pt>
                <c:pt idx="1049">
                  <c:v>21.480498999999998</c:v>
                </c:pt>
                <c:pt idx="1050">
                  <c:v>21.763999999999999</c:v>
                </c:pt>
                <c:pt idx="1051">
                  <c:v>21.355599999999999</c:v>
                </c:pt>
                <c:pt idx="1052">
                  <c:v>21.828399999999998</c:v>
                </c:pt>
                <c:pt idx="1053">
                  <c:v>20.676300000000001</c:v>
                </c:pt>
                <c:pt idx="1054">
                  <c:v>20.830601000000001</c:v>
                </c:pt>
                <c:pt idx="1055">
                  <c:v>19.386700000000001</c:v>
                </c:pt>
                <c:pt idx="1056">
                  <c:v>19.270700000000001</c:v>
                </c:pt>
                <c:pt idx="1057">
                  <c:v>19.617398999999999</c:v>
                </c:pt>
                <c:pt idx="1058">
                  <c:v>21.353399</c:v>
                </c:pt>
                <c:pt idx="1059">
                  <c:v>20.328399999999998</c:v>
                </c:pt>
                <c:pt idx="1060">
                  <c:v>20.139500000000002</c:v>
                </c:pt>
                <c:pt idx="1061">
                  <c:v>21.495000999999998</c:v>
                </c:pt>
                <c:pt idx="1062">
                  <c:v>20.537099999999999</c:v>
                </c:pt>
                <c:pt idx="1063">
                  <c:v>20.878401</c:v>
                </c:pt>
                <c:pt idx="1064">
                  <c:v>21.144898999999999</c:v>
                </c:pt>
                <c:pt idx="1065">
                  <c:v>19.806801</c:v>
                </c:pt>
                <c:pt idx="1066">
                  <c:v>19.661799999999999</c:v>
                </c:pt>
                <c:pt idx="1067">
                  <c:v>19.611699999999999</c:v>
                </c:pt>
                <c:pt idx="1068">
                  <c:v>20.135000000000002</c:v>
                </c:pt>
                <c:pt idx="1069">
                  <c:v>21.095300999999999</c:v>
                </c:pt>
                <c:pt idx="1070">
                  <c:v>21.822001</c:v>
                </c:pt>
                <c:pt idx="1071">
                  <c:v>21.419701</c:v>
                </c:pt>
                <c:pt idx="1072">
                  <c:v>21.286301000000002</c:v>
                </c:pt>
                <c:pt idx="1073">
                  <c:v>22.5075</c:v>
                </c:pt>
                <c:pt idx="1074">
                  <c:v>23.287600000000001</c:v>
                </c:pt>
                <c:pt idx="1075">
                  <c:v>20.066199999999998</c:v>
                </c:pt>
                <c:pt idx="1076">
                  <c:v>22.351199999999999</c:v>
                </c:pt>
                <c:pt idx="1077">
                  <c:v>22.483499999999999</c:v>
                </c:pt>
                <c:pt idx="1078">
                  <c:v>18.983699999999999</c:v>
                </c:pt>
                <c:pt idx="1079">
                  <c:v>17.759799999999998</c:v>
                </c:pt>
                <c:pt idx="1080">
                  <c:v>18.132601000000001</c:v>
                </c:pt>
                <c:pt idx="1081">
                  <c:v>16.791900999999999</c:v>
                </c:pt>
                <c:pt idx="1082">
                  <c:v>14.6868</c:v>
                </c:pt>
                <c:pt idx="1083">
                  <c:v>13.2142</c:v>
                </c:pt>
                <c:pt idx="1084">
                  <c:v>13.0297</c:v>
                </c:pt>
                <c:pt idx="1085">
                  <c:v>12.472099999999999</c:v>
                </c:pt>
                <c:pt idx="1086">
                  <c:v>13.533899999999999</c:v>
                </c:pt>
                <c:pt idx="1087">
                  <c:v>15.412699999999999</c:v>
                </c:pt>
                <c:pt idx="1088">
                  <c:v>15.1814</c:v>
                </c:pt>
                <c:pt idx="1089">
                  <c:v>13.672800000000001</c:v>
                </c:pt>
                <c:pt idx="1090">
                  <c:v>13.910500000000001</c:v>
                </c:pt>
                <c:pt idx="1091">
                  <c:v>13.1136</c:v>
                </c:pt>
                <c:pt idx="1092">
                  <c:v>12.331200000000001</c:v>
                </c:pt>
                <c:pt idx="1093">
                  <c:v>12.2765</c:v>
                </c:pt>
                <c:pt idx="1094">
                  <c:v>11.9604</c:v>
                </c:pt>
                <c:pt idx="1095">
                  <c:v>11.8886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8E7-474A-BECD-2A81477B23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6306848"/>
        <c:axId val="866640392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BTC</c:v>
                </c:tx>
                <c:spPr>
                  <a:ln w="25400" cap="flat" cmpd="sng" algn="ctr">
                    <a:noFill/>
                    <a:prstDash val="sysDot"/>
                    <a:round/>
                  </a:ln>
                  <a:effectLst/>
                </c:spPr>
                <c:marker>
                  <c:symbol val="circle"/>
                  <c:size val="5"/>
                  <c:spPr>
                    <a:gradFill rotWithShape="1">
                      <a:gsLst>
                        <a:gs pos="0">
                          <a:schemeClr val="accent1">
                            <a:lumMod val="110000"/>
                            <a:satMod val="105000"/>
                            <a:tint val="67000"/>
                          </a:schemeClr>
                        </a:gs>
                        <a:gs pos="50000">
                          <a:schemeClr val="accent1">
                            <a:lumMod val="105000"/>
                            <a:satMod val="103000"/>
                            <a:tint val="73000"/>
                          </a:schemeClr>
                        </a:gs>
                        <a:gs pos="100000">
                          <a:schemeClr val="accent1"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  <a:ln w="9525" cap="flat" cmpd="sng" algn="ctr">
                      <a:solidFill>
                        <a:schemeClr val="accent1">
                          <a:shade val="95000"/>
                        </a:schemeClr>
                      </a:solidFill>
                      <a:round/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'DATA-CRYPTO'!$A$2:$A$1097</c15:sqref>
                        </c15:formulaRef>
                      </c:ext>
                    </c:extLst>
                    <c:numCache>
                      <c:formatCode>m/d/yyyy</c:formatCode>
                      <c:ptCount val="1096"/>
                      <c:pt idx="0">
                        <c:v>43887</c:v>
                      </c:pt>
                      <c:pt idx="1">
                        <c:v>43886</c:v>
                      </c:pt>
                      <c:pt idx="2">
                        <c:v>43885</c:v>
                      </c:pt>
                      <c:pt idx="3">
                        <c:v>43884</c:v>
                      </c:pt>
                      <c:pt idx="4">
                        <c:v>43883</c:v>
                      </c:pt>
                      <c:pt idx="5">
                        <c:v>43882</c:v>
                      </c:pt>
                      <c:pt idx="6">
                        <c:v>43881</c:v>
                      </c:pt>
                      <c:pt idx="7">
                        <c:v>43880</c:v>
                      </c:pt>
                      <c:pt idx="8">
                        <c:v>43879</c:v>
                      </c:pt>
                      <c:pt idx="9">
                        <c:v>43878</c:v>
                      </c:pt>
                      <c:pt idx="10">
                        <c:v>43877</c:v>
                      </c:pt>
                      <c:pt idx="11">
                        <c:v>43876</c:v>
                      </c:pt>
                      <c:pt idx="12">
                        <c:v>43875</c:v>
                      </c:pt>
                      <c:pt idx="13">
                        <c:v>43874</c:v>
                      </c:pt>
                      <c:pt idx="14">
                        <c:v>43873</c:v>
                      </c:pt>
                      <c:pt idx="15">
                        <c:v>43872</c:v>
                      </c:pt>
                      <c:pt idx="16">
                        <c:v>43871</c:v>
                      </c:pt>
                      <c:pt idx="17">
                        <c:v>43870</c:v>
                      </c:pt>
                      <c:pt idx="18">
                        <c:v>43869</c:v>
                      </c:pt>
                      <c:pt idx="19">
                        <c:v>43868</c:v>
                      </c:pt>
                      <c:pt idx="20">
                        <c:v>43867</c:v>
                      </c:pt>
                      <c:pt idx="21">
                        <c:v>43866</c:v>
                      </c:pt>
                      <c:pt idx="22">
                        <c:v>43865</c:v>
                      </c:pt>
                      <c:pt idx="23">
                        <c:v>43864</c:v>
                      </c:pt>
                      <c:pt idx="24">
                        <c:v>43863</c:v>
                      </c:pt>
                      <c:pt idx="25">
                        <c:v>43862</c:v>
                      </c:pt>
                      <c:pt idx="26">
                        <c:v>43861</c:v>
                      </c:pt>
                      <c:pt idx="27">
                        <c:v>43860</c:v>
                      </c:pt>
                      <c:pt idx="28">
                        <c:v>43859</c:v>
                      </c:pt>
                      <c:pt idx="29">
                        <c:v>43858</c:v>
                      </c:pt>
                      <c:pt idx="30">
                        <c:v>43857</c:v>
                      </c:pt>
                      <c:pt idx="31">
                        <c:v>43856</c:v>
                      </c:pt>
                      <c:pt idx="32">
                        <c:v>43855</c:v>
                      </c:pt>
                      <c:pt idx="33">
                        <c:v>43854</c:v>
                      </c:pt>
                      <c:pt idx="34">
                        <c:v>43853</c:v>
                      </c:pt>
                      <c:pt idx="35">
                        <c:v>43852</c:v>
                      </c:pt>
                      <c:pt idx="36">
                        <c:v>43851</c:v>
                      </c:pt>
                      <c:pt idx="37">
                        <c:v>43850</c:v>
                      </c:pt>
                      <c:pt idx="38">
                        <c:v>43849</c:v>
                      </c:pt>
                      <c:pt idx="39">
                        <c:v>43848</c:v>
                      </c:pt>
                      <c:pt idx="40">
                        <c:v>43847</c:v>
                      </c:pt>
                      <c:pt idx="41">
                        <c:v>43846</c:v>
                      </c:pt>
                      <c:pt idx="42">
                        <c:v>43845</c:v>
                      </c:pt>
                      <c:pt idx="43">
                        <c:v>43844</c:v>
                      </c:pt>
                      <c:pt idx="44">
                        <c:v>43843</c:v>
                      </c:pt>
                      <c:pt idx="45">
                        <c:v>43842</c:v>
                      </c:pt>
                      <c:pt idx="46">
                        <c:v>43841</c:v>
                      </c:pt>
                      <c:pt idx="47">
                        <c:v>43840</c:v>
                      </c:pt>
                      <c:pt idx="48">
                        <c:v>43839</c:v>
                      </c:pt>
                      <c:pt idx="49">
                        <c:v>43838</c:v>
                      </c:pt>
                      <c:pt idx="50">
                        <c:v>43837</c:v>
                      </c:pt>
                      <c:pt idx="51">
                        <c:v>43836</c:v>
                      </c:pt>
                      <c:pt idx="52">
                        <c:v>43835</c:v>
                      </c:pt>
                      <c:pt idx="53">
                        <c:v>43834</c:v>
                      </c:pt>
                      <c:pt idx="54">
                        <c:v>43833</c:v>
                      </c:pt>
                      <c:pt idx="55">
                        <c:v>43832</c:v>
                      </c:pt>
                      <c:pt idx="56">
                        <c:v>43831</c:v>
                      </c:pt>
                      <c:pt idx="57">
                        <c:v>43830</c:v>
                      </c:pt>
                      <c:pt idx="58">
                        <c:v>43829</c:v>
                      </c:pt>
                      <c:pt idx="59">
                        <c:v>43828</c:v>
                      </c:pt>
                      <c:pt idx="60">
                        <c:v>43827</c:v>
                      </c:pt>
                      <c:pt idx="61">
                        <c:v>43826</c:v>
                      </c:pt>
                      <c:pt idx="62">
                        <c:v>43825</c:v>
                      </c:pt>
                      <c:pt idx="63">
                        <c:v>43824</c:v>
                      </c:pt>
                      <c:pt idx="64">
                        <c:v>43823</c:v>
                      </c:pt>
                      <c:pt idx="65">
                        <c:v>43822</c:v>
                      </c:pt>
                      <c:pt idx="66">
                        <c:v>43821</c:v>
                      </c:pt>
                      <c:pt idx="67">
                        <c:v>43820</c:v>
                      </c:pt>
                      <c:pt idx="68">
                        <c:v>43819</c:v>
                      </c:pt>
                      <c:pt idx="69">
                        <c:v>43818</c:v>
                      </c:pt>
                      <c:pt idx="70">
                        <c:v>43817</c:v>
                      </c:pt>
                      <c:pt idx="71">
                        <c:v>43816</c:v>
                      </c:pt>
                      <c:pt idx="72">
                        <c:v>43815</c:v>
                      </c:pt>
                      <c:pt idx="73">
                        <c:v>43814</c:v>
                      </c:pt>
                      <c:pt idx="74">
                        <c:v>43813</c:v>
                      </c:pt>
                      <c:pt idx="75">
                        <c:v>43812</c:v>
                      </c:pt>
                      <c:pt idx="76">
                        <c:v>43811</c:v>
                      </c:pt>
                      <c:pt idx="77">
                        <c:v>43810</c:v>
                      </c:pt>
                      <c:pt idx="78">
                        <c:v>43809</c:v>
                      </c:pt>
                      <c:pt idx="79">
                        <c:v>43808</c:v>
                      </c:pt>
                      <c:pt idx="80">
                        <c:v>43807</c:v>
                      </c:pt>
                      <c:pt idx="81">
                        <c:v>43806</c:v>
                      </c:pt>
                      <c:pt idx="82">
                        <c:v>43805</c:v>
                      </c:pt>
                      <c:pt idx="83">
                        <c:v>43804</c:v>
                      </c:pt>
                      <c:pt idx="84">
                        <c:v>43803</c:v>
                      </c:pt>
                      <c:pt idx="85">
                        <c:v>43802</c:v>
                      </c:pt>
                      <c:pt idx="86">
                        <c:v>43801</c:v>
                      </c:pt>
                      <c:pt idx="87">
                        <c:v>43800</c:v>
                      </c:pt>
                      <c:pt idx="88">
                        <c:v>43799</c:v>
                      </c:pt>
                      <c:pt idx="89">
                        <c:v>43798</c:v>
                      </c:pt>
                      <c:pt idx="90">
                        <c:v>43797</c:v>
                      </c:pt>
                      <c:pt idx="91">
                        <c:v>43796</c:v>
                      </c:pt>
                      <c:pt idx="92">
                        <c:v>43795</c:v>
                      </c:pt>
                      <c:pt idx="93">
                        <c:v>43794</c:v>
                      </c:pt>
                      <c:pt idx="94">
                        <c:v>43793</c:v>
                      </c:pt>
                      <c:pt idx="95">
                        <c:v>43792</c:v>
                      </c:pt>
                      <c:pt idx="96">
                        <c:v>43791</c:v>
                      </c:pt>
                      <c:pt idx="97">
                        <c:v>43790</c:v>
                      </c:pt>
                      <c:pt idx="98">
                        <c:v>43789</c:v>
                      </c:pt>
                      <c:pt idx="99">
                        <c:v>43788</c:v>
                      </c:pt>
                      <c:pt idx="100">
                        <c:v>43787</c:v>
                      </c:pt>
                      <c:pt idx="101">
                        <c:v>43786</c:v>
                      </c:pt>
                      <c:pt idx="102">
                        <c:v>43785</c:v>
                      </c:pt>
                      <c:pt idx="103">
                        <c:v>43784</c:v>
                      </c:pt>
                      <c:pt idx="104">
                        <c:v>43783</c:v>
                      </c:pt>
                      <c:pt idx="105">
                        <c:v>43782</c:v>
                      </c:pt>
                      <c:pt idx="106">
                        <c:v>43781</c:v>
                      </c:pt>
                      <c:pt idx="107">
                        <c:v>43780</c:v>
                      </c:pt>
                      <c:pt idx="108">
                        <c:v>43779</c:v>
                      </c:pt>
                      <c:pt idx="109">
                        <c:v>43778</c:v>
                      </c:pt>
                      <c:pt idx="110">
                        <c:v>43777</c:v>
                      </c:pt>
                      <c:pt idx="111">
                        <c:v>43776</c:v>
                      </c:pt>
                      <c:pt idx="112">
                        <c:v>43775</c:v>
                      </c:pt>
                      <c:pt idx="113">
                        <c:v>43774</c:v>
                      </c:pt>
                      <c:pt idx="114">
                        <c:v>43773</c:v>
                      </c:pt>
                      <c:pt idx="115">
                        <c:v>43772</c:v>
                      </c:pt>
                      <c:pt idx="116">
                        <c:v>43771</c:v>
                      </c:pt>
                      <c:pt idx="117">
                        <c:v>43770</c:v>
                      </c:pt>
                      <c:pt idx="118">
                        <c:v>43769</c:v>
                      </c:pt>
                      <c:pt idx="119">
                        <c:v>43768</c:v>
                      </c:pt>
                      <c:pt idx="120">
                        <c:v>43767</c:v>
                      </c:pt>
                      <c:pt idx="121">
                        <c:v>43766</c:v>
                      </c:pt>
                      <c:pt idx="122">
                        <c:v>43765</c:v>
                      </c:pt>
                      <c:pt idx="123">
                        <c:v>43764</c:v>
                      </c:pt>
                      <c:pt idx="124">
                        <c:v>43763</c:v>
                      </c:pt>
                      <c:pt idx="125">
                        <c:v>43762</c:v>
                      </c:pt>
                      <c:pt idx="126">
                        <c:v>43761</c:v>
                      </c:pt>
                      <c:pt idx="127">
                        <c:v>43760</c:v>
                      </c:pt>
                      <c:pt idx="128">
                        <c:v>43759</c:v>
                      </c:pt>
                      <c:pt idx="129">
                        <c:v>43758</c:v>
                      </c:pt>
                      <c:pt idx="130">
                        <c:v>43757</c:v>
                      </c:pt>
                      <c:pt idx="131">
                        <c:v>43756</c:v>
                      </c:pt>
                      <c:pt idx="132">
                        <c:v>43755</c:v>
                      </c:pt>
                      <c:pt idx="133">
                        <c:v>43754</c:v>
                      </c:pt>
                      <c:pt idx="134">
                        <c:v>43753</c:v>
                      </c:pt>
                      <c:pt idx="135">
                        <c:v>43752</c:v>
                      </c:pt>
                      <c:pt idx="136">
                        <c:v>43751</c:v>
                      </c:pt>
                      <c:pt idx="137">
                        <c:v>43750</c:v>
                      </c:pt>
                      <c:pt idx="138">
                        <c:v>43749</c:v>
                      </c:pt>
                      <c:pt idx="139">
                        <c:v>43748</c:v>
                      </c:pt>
                      <c:pt idx="140">
                        <c:v>43747</c:v>
                      </c:pt>
                      <c:pt idx="141">
                        <c:v>43746</c:v>
                      </c:pt>
                      <c:pt idx="142">
                        <c:v>43745</c:v>
                      </c:pt>
                      <c:pt idx="143">
                        <c:v>43744</c:v>
                      </c:pt>
                      <c:pt idx="144">
                        <c:v>43743</c:v>
                      </c:pt>
                      <c:pt idx="145">
                        <c:v>43742</c:v>
                      </c:pt>
                      <c:pt idx="146">
                        <c:v>43741</c:v>
                      </c:pt>
                      <c:pt idx="147">
                        <c:v>43740</c:v>
                      </c:pt>
                      <c:pt idx="148">
                        <c:v>43739</c:v>
                      </c:pt>
                      <c:pt idx="149">
                        <c:v>43738</c:v>
                      </c:pt>
                      <c:pt idx="150">
                        <c:v>43737</c:v>
                      </c:pt>
                      <c:pt idx="151">
                        <c:v>43736</c:v>
                      </c:pt>
                      <c:pt idx="152">
                        <c:v>43735</c:v>
                      </c:pt>
                      <c:pt idx="153">
                        <c:v>43734</c:v>
                      </c:pt>
                      <c:pt idx="154">
                        <c:v>43733</c:v>
                      </c:pt>
                      <c:pt idx="155">
                        <c:v>43732</c:v>
                      </c:pt>
                      <c:pt idx="156">
                        <c:v>43731</c:v>
                      </c:pt>
                      <c:pt idx="157">
                        <c:v>43730</c:v>
                      </c:pt>
                      <c:pt idx="158">
                        <c:v>43729</c:v>
                      </c:pt>
                      <c:pt idx="159">
                        <c:v>43728</c:v>
                      </c:pt>
                      <c:pt idx="160">
                        <c:v>43727</c:v>
                      </c:pt>
                      <c:pt idx="161">
                        <c:v>43726</c:v>
                      </c:pt>
                      <c:pt idx="162">
                        <c:v>43725</c:v>
                      </c:pt>
                      <c:pt idx="163">
                        <c:v>43724</c:v>
                      </c:pt>
                      <c:pt idx="164">
                        <c:v>43723</c:v>
                      </c:pt>
                      <c:pt idx="165">
                        <c:v>43722</c:v>
                      </c:pt>
                      <c:pt idx="166">
                        <c:v>43721</c:v>
                      </c:pt>
                      <c:pt idx="167">
                        <c:v>43720</c:v>
                      </c:pt>
                      <c:pt idx="168">
                        <c:v>43719</c:v>
                      </c:pt>
                      <c:pt idx="169">
                        <c:v>43718</c:v>
                      </c:pt>
                      <c:pt idx="170">
                        <c:v>43717</c:v>
                      </c:pt>
                      <c:pt idx="171">
                        <c:v>43716</c:v>
                      </c:pt>
                      <c:pt idx="172">
                        <c:v>43715</c:v>
                      </c:pt>
                      <c:pt idx="173">
                        <c:v>43714</c:v>
                      </c:pt>
                      <c:pt idx="174">
                        <c:v>43713</c:v>
                      </c:pt>
                      <c:pt idx="175">
                        <c:v>43712</c:v>
                      </c:pt>
                      <c:pt idx="176">
                        <c:v>43711</c:v>
                      </c:pt>
                      <c:pt idx="177">
                        <c:v>43710</c:v>
                      </c:pt>
                      <c:pt idx="178">
                        <c:v>43709</c:v>
                      </c:pt>
                      <c:pt idx="179">
                        <c:v>43708</c:v>
                      </c:pt>
                      <c:pt idx="180">
                        <c:v>43707</c:v>
                      </c:pt>
                      <c:pt idx="181">
                        <c:v>43706</c:v>
                      </c:pt>
                      <c:pt idx="182">
                        <c:v>43705</c:v>
                      </c:pt>
                      <c:pt idx="183">
                        <c:v>43704</c:v>
                      </c:pt>
                      <c:pt idx="184">
                        <c:v>43703</c:v>
                      </c:pt>
                      <c:pt idx="185">
                        <c:v>43702</c:v>
                      </c:pt>
                      <c:pt idx="186">
                        <c:v>43701</c:v>
                      </c:pt>
                      <c:pt idx="187">
                        <c:v>43700</c:v>
                      </c:pt>
                      <c:pt idx="188">
                        <c:v>43699</c:v>
                      </c:pt>
                      <c:pt idx="189">
                        <c:v>43698</c:v>
                      </c:pt>
                      <c:pt idx="190">
                        <c:v>43697</c:v>
                      </c:pt>
                      <c:pt idx="191">
                        <c:v>43696</c:v>
                      </c:pt>
                      <c:pt idx="192">
                        <c:v>43695</c:v>
                      </c:pt>
                      <c:pt idx="193">
                        <c:v>43694</c:v>
                      </c:pt>
                      <c:pt idx="194">
                        <c:v>43693</c:v>
                      </c:pt>
                      <c:pt idx="195">
                        <c:v>43692</c:v>
                      </c:pt>
                      <c:pt idx="196">
                        <c:v>43691</c:v>
                      </c:pt>
                      <c:pt idx="197">
                        <c:v>43690</c:v>
                      </c:pt>
                      <c:pt idx="198">
                        <c:v>43689</c:v>
                      </c:pt>
                      <c:pt idx="199">
                        <c:v>43688</c:v>
                      </c:pt>
                      <c:pt idx="200">
                        <c:v>43687</c:v>
                      </c:pt>
                      <c:pt idx="201">
                        <c:v>43686</c:v>
                      </c:pt>
                      <c:pt idx="202">
                        <c:v>43685</c:v>
                      </c:pt>
                      <c:pt idx="203">
                        <c:v>43684</c:v>
                      </c:pt>
                      <c:pt idx="204">
                        <c:v>43683</c:v>
                      </c:pt>
                      <c:pt idx="205">
                        <c:v>43682</c:v>
                      </c:pt>
                      <c:pt idx="206">
                        <c:v>43681</c:v>
                      </c:pt>
                      <c:pt idx="207">
                        <c:v>43680</c:v>
                      </c:pt>
                      <c:pt idx="208">
                        <c:v>43679</c:v>
                      </c:pt>
                      <c:pt idx="209">
                        <c:v>43678</c:v>
                      </c:pt>
                      <c:pt idx="210">
                        <c:v>43677</c:v>
                      </c:pt>
                      <c:pt idx="211">
                        <c:v>43676</c:v>
                      </c:pt>
                      <c:pt idx="212">
                        <c:v>43675</c:v>
                      </c:pt>
                      <c:pt idx="213">
                        <c:v>43674</c:v>
                      </c:pt>
                      <c:pt idx="214">
                        <c:v>43673</c:v>
                      </c:pt>
                      <c:pt idx="215">
                        <c:v>43672</c:v>
                      </c:pt>
                      <c:pt idx="216">
                        <c:v>43671</c:v>
                      </c:pt>
                      <c:pt idx="217">
                        <c:v>43670</c:v>
                      </c:pt>
                      <c:pt idx="218">
                        <c:v>43669</c:v>
                      </c:pt>
                      <c:pt idx="219">
                        <c:v>43668</c:v>
                      </c:pt>
                      <c:pt idx="220">
                        <c:v>43667</c:v>
                      </c:pt>
                      <c:pt idx="221">
                        <c:v>43666</c:v>
                      </c:pt>
                      <c:pt idx="222">
                        <c:v>43665</c:v>
                      </c:pt>
                      <c:pt idx="223">
                        <c:v>43664</c:v>
                      </c:pt>
                      <c:pt idx="224">
                        <c:v>43663</c:v>
                      </c:pt>
                      <c:pt idx="225">
                        <c:v>43662</c:v>
                      </c:pt>
                      <c:pt idx="226">
                        <c:v>43661</c:v>
                      </c:pt>
                      <c:pt idx="227">
                        <c:v>43660</c:v>
                      </c:pt>
                      <c:pt idx="228">
                        <c:v>43659</c:v>
                      </c:pt>
                      <c:pt idx="229">
                        <c:v>43658</c:v>
                      </c:pt>
                      <c:pt idx="230">
                        <c:v>43657</c:v>
                      </c:pt>
                      <c:pt idx="231">
                        <c:v>43656</c:v>
                      </c:pt>
                      <c:pt idx="232">
                        <c:v>43655</c:v>
                      </c:pt>
                      <c:pt idx="233">
                        <c:v>43654</c:v>
                      </c:pt>
                      <c:pt idx="234">
                        <c:v>43653</c:v>
                      </c:pt>
                      <c:pt idx="235">
                        <c:v>43652</c:v>
                      </c:pt>
                      <c:pt idx="236">
                        <c:v>43651</c:v>
                      </c:pt>
                      <c:pt idx="237">
                        <c:v>43650</c:v>
                      </c:pt>
                      <c:pt idx="238">
                        <c:v>43649</c:v>
                      </c:pt>
                      <c:pt idx="239">
                        <c:v>43648</c:v>
                      </c:pt>
                      <c:pt idx="240">
                        <c:v>43647</c:v>
                      </c:pt>
                      <c:pt idx="241">
                        <c:v>43646</c:v>
                      </c:pt>
                      <c:pt idx="242">
                        <c:v>43645</c:v>
                      </c:pt>
                      <c:pt idx="243">
                        <c:v>43644</c:v>
                      </c:pt>
                      <c:pt idx="244">
                        <c:v>43643</c:v>
                      </c:pt>
                      <c:pt idx="245">
                        <c:v>43642</c:v>
                      </c:pt>
                      <c:pt idx="246">
                        <c:v>43641</c:v>
                      </c:pt>
                      <c:pt idx="247">
                        <c:v>43640</c:v>
                      </c:pt>
                      <c:pt idx="248">
                        <c:v>43639</c:v>
                      </c:pt>
                      <c:pt idx="249">
                        <c:v>43638</c:v>
                      </c:pt>
                      <c:pt idx="250">
                        <c:v>43637</c:v>
                      </c:pt>
                      <c:pt idx="251">
                        <c:v>43636</c:v>
                      </c:pt>
                      <c:pt idx="252">
                        <c:v>43635</c:v>
                      </c:pt>
                      <c:pt idx="253">
                        <c:v>43634</c:v>
                      </c:pt>
                      <c:pt idx="254">
                        <c:v>43633</c:v>
                      </c:pt>
                      <c:pt idx="255">
                        <c:v>43632</c:v>
                      </c:pt>
                      <c:pt idx="256">
                        <c:v>43631</c:v>
                      </c:pt>
                      <c:pt idx="257">
                        <c:v>43630</c:v>
                      </c:pt>
                      <c:pt idx="258">
                        <c:v>43629</c:v>
                      </c:pt>
                      <c:pt idx="259">
                        <c:v>43628</c:v>
                      </c:pt>
                      <c:pt idx="260">
                        <c:v>43627</c:v>
                      </c:pt>
                      <c:pt idx="261">
                        <c:v>43626</c:v>
                      </c:pt>
                      <c:pt idx="262">
                        <c:v>43625</c:v>
                      </c:pt>
                      <c:pt idx="263">
                        <c:v>43624</c:v>
                      </c:pt>
                      <c:pt idx="264">
                        <c:v>43623</c:v>
                      </c:pt>
                      <c:pt idx="265">
                        <c:v>43622</c:v>
                      </c:pt>
                      <c:pt idx="266">
                        <c:v>43621</c:v>
                      </c:pt>
                      <c:pt idx="267">
                        <c:v>43620</c:v>
                      </c:pt>
                      <c:pt idx="268">
                        <c:v>43619</c:v>
                      </c:pt>
                      <c:pt idx="269">
                        <c:v>43618</c:v>
                      </c:pt>
                      <c:pt idx="270">
                        <c:v>43617</c:v>
                      </c:pt>
                      <c:pt idx="271">
                        <c:v>43616</c:v>
                      </c:pt>
                      <c:pt idx="272">
                        <c:v>43615</c:v>
                      </c:pt>
                      <c:pt idx="273">
                        <c:v>43614</c:v>
                      </c:pt>
                      <c:pt idx="274">
                        <c:v>43613</c:v>
                      </c:pt>
                      <c:pt idx="275">
                        <c:v>43612</c:v>
                      </c:pt>
                      <c:pt idx="276">
                        <c:v>43611</c:v>
                      </c:pt>
                      <c:pt idx="277">
                        <c:v>43610</c:v>
                      </c:pt>
                      <c:pt idx="278">
                        <c:v>43609</c:v>
                      </c:pt>
                      <c:pt idx="279">
                        <c:v>43608</c:v>
                      </c:pt>
                      <c:pt idx="280">
                        <c:v>43607</c:v>
                      </c:pt>
                      <c:pt idx="281">
                        <c:v>43606</c:v>
                      </c:pt>
                      <c:pt idx="282">
                        <c:v>43605</c:v>
                      </c:pt>
                      <c:pt idx="283">
                        <c:v>43604</c:v>
                      </c:pt>
                      <c:pt idx="284">
                        <c:v>43603</c:v>
                      </c:pt>
                      <c:pt idx="285">
                        <c:v>43602</c:v>
                      </c:pt>
                      <c:pt idx="286">
                        <c:v>43601</c:v>
                      </c:pt>
                      <c:pt idx="287">
                        <c:v>43600</c:v>
                      </c:pt>
                      <c:pt idx="288">
                        <c:v>43599</c:v>
                      </c:pt>
                      <c:pt idx="289">
                        <c:v>43598</c:v>
                      </c:pt>
                      <c:pt idx="290">
                        <c:v>43597</c:v>
                      </c:pt>
                      <c:pt idx="291">
                        <c:v>43596</c:v>
                      </c:pt>
                      <c:pt idx="292">
                        <c:v>43595</c:v>
                      </c:pt>
                      <c:pt idx="293">
                        <c:v>43594</c:v>
                      </c:pt>
                      <c:pt idx="294">
                        <c:v>43593</c:v>
                      </c:pt>
                      <c:pt idx="295">
                        <c:v>43592</c:v>
                      </c:pt>
                      <c:pt idx="296">
                        <c:v>43591</c:v>
                      </c:pt>
                      <c:pt idx="297">
                        <c:v>43590</c:v>
                      </c:pt>
                      <c:pt idx="298">
                        <c:v>43589</c:v>
                      </c:pt>
                      <c:pt idx="299">
                        <c:v>43588</c:v>
                      </c:pt>
                      <c:pt idx="300">
                        <c:v>43587</c:v>
                      </c:pt>
                      <c:pt idx="301">
                        <c:v>43586</c:v>
                      </c:pt>
                      <c:pt idx="302">
                        <c:v>43585</c:v>
                      </c:pt>
                      <c:pt idx="303">
                        <c:v>43584</c:v>
                      </c:pt>
                      <c:pt idx="304">
                        <c:v>43583</c:v>
                      </c:pt>
                      <c:pt idx="305">
                        <c:v>43582</c:v>
                      </c:pt>
                      <c:pt idx="306">
                        <c:v>43581</c:v>
                      </c:pt>
                      <c:pt idx="307">
                        <c:v>43580</c:v>
                      </c:pt>
                      <c:pt idx="308">
                        <c:v>43579</c:v>
                      </c:pt>
                      <c:pt idx="309">
                        <c:v>43578</c:v>
                      </c:pt>
                      <c:pt idx="310">
                        <c:v>43577</c:v>
                      </c:pt>
                      <c:pt idx="311">
                        <c:v>43576</c:v>
                      </c:pt>
                      <c:pt idx="312">
                        <c:v>43575</c:v>
                      </c:pt>
                      <c:pt idx="313">
                        <c:v>43574</c:v>
                      </c:pt>
                      <c:pt idx="314">
                        <c:v>43573</c:v>
                      </c:pt>
                      <c:pt idx="315">
                        <c:v>43572</c:v>
                      </c:pt>
                      <c:pt idx="316">
                        <c:v>43571</c:v>
                      </c:pt>
                      <c:pt idx="317">
                        <c:v>43570</c:v>
                      </c:pt>
                      <c:pt idx="318">
                        <c:v>43569</c:v>
                      </c:pt>
                      <c:pt idx="319">
                        <c:v>43568</c:v>
                      </c:pt>
                      <c:pt idx="320">
                        <c:v>43567</c:v>
                      </c:pt>
                      <c:pt idx="321">
                        <c:v>43566</c:v>
                      </c:pt>
                      <c:pt idx="322">
                        <c:v>43565</c:v>
                      </c:pt>
                      <c:pt idx="323">
                        <c:v>43564</c:v>
                      </c:pt>
                      <c:pt idx="324">
                        <c:v>43563</c:v>
                      </c:pt>
                      <c:pt idx="325">
                        <c:v>43562</c:v>
                      </c:pt>
                      <c:pt idx="326">
                        <c:v>43561</c:v>
                      </c:pt>
                      <c:pt idx="327">
                        <c:v>43560</c:v>
                      </c:pt>
                      <c:pt idx="328">
                        <c:v>43559</c:v>
                      </c:pt>
                      <c:pt idx="329">
                        <c:v>43558</c:v>
                      </c:pt>
                      <c:pt idx="330">
                        <c:v>43557</c:v>
                      </c:pt>
                      <c:pt idx="331">
                        <c:v>43556</c:v>
                      </c:pt>
                      <c:pt idx="332">
                        <c:v>43555</c:v>
                      </c:pt>
                      <c:pt idx="333">
                        <c:v>43554</c:v>
                      </c:pt>
                      <c:pt idx="334">
                        <c:v>43553</c:v>
                      </c:pt>
                      <c:pt idx="335">
                        <c:v>43552</c:v>
                      </c:pt>
                      <c:pt idx="336">
                        <c:v>43551</c:v>
                      </c:pt>
                      <c:pt idx="337">
                        <c:v>43550</c:v>
                      </c:pt>
                      <c:pt idx="338">
                        <c:v>43549</c:v>
                      </c:pt>
                      <c:pt idx="339">
                        <c:v>43548</c:v>
                      </c:pt>
                      <c:pt idx="340">
                        <c:v>43547</c:v>
                      </c:pt>
                      <c:pt idx="341">
                        <c:v>43546</c:v>
                      </c:pt>
                      <c:pt idx="342">
                        <c:v>43545</c:v>
                      </c:pt>
                      <c:pt idx="343">
                        <c:v>43544</c:v>
                      </c:pt>
                      <c:pt idx="344">
                        <c:v>43543</c:v>
                      </c:pt>
                      <c:pt idx="345">
                        <c:v>43542</c:v>
                      </c:pt>
                      <c:pt idx="346">
                        <c:v>43541</c:v>
                      </c:pt>
                      <c:pt idx="347">
                        <c:v>43540</c:v>
                      </c:pt>
                      <c:pt idx="348">
                        <c:v>43539</c:v>
                      </c:pt>
                      <c:pt idx="349">
                        <c:v>43538</c:v>
                      </c:pt>
                      <c:pt idx="350">
                        <c:v>43537</c:v>
                      </c:pt>
                      <c:pt idx="351">
                        <c:v>43536</c:v>
                      </c:pt>
                      <c:pt idx="352">
                        <c:v>43535</c:v>
                      </c:pt>
                      <c:pt idx="353">
                        <c:v>43534</c:v>
                      </c:pt>
                      <c:pt idx="354">
                        <c:v>43533</c:v>
                      </c:pt>
                      <c:pt idx="355">
                        <c:v>43532</c:v>
                      </c:pt>
                      <c:pt idx="356">
                        <c:v>43531</c:v>
                      </c:pt>
                      <c:pt idx="357">
                        <c:v>43530</c:v>
                      </c:pt>
                      <c:pt idx="358">
                        <c:v>43529</c:v>
                      </c:pt>
                      <c:pt idx="359">
                        <c:v>43528</c:v>
                      </c:pt>
                      <c:pt idx="360">
                        <c:v>43527</c:v>
                      </c:pt>
                      <c:pt idx="361">
                        <c:v>43526</c:v>
                      </c:pt>
                      <c:pt idx="362">
                        <c:v>43525</c:v>
                      </c:pt>
                      <c:pt idx="363">
                        <c:v>43524</c:v>
                      </c:pt>
                      <c:pt idx="364">
                        <c:v>43523</c:v>
                      </c:pt>
                      <c:pt idx="365">
                        <c:v>43522</c:v>
                      </c:pt>
                      <c:pt idx="366">
                        <c:v>43521</c:v>
                      </c:pt>
                      <c:pt idx="367">
                        <c:v>43520</c:v>
                      </c:pt>
                      <c:pt idx="368">
                        <c:v>43519</c:v>
                      </c:pt>
                      <c:pt idx="369">
                        <c:v>43518</c:v>
                      </c:pt>
                      <c:pt idx="370">
                        <c:v>43517</c:v>
                      </c:pt>
                      <c:pt idx="371">
                        <c:v>43516</c:v>
                      </c:pt>
                      <c:pt idx="372">
                        <c:v>43515</c:v>
                      </c:pt>
                      <c:pt idx="373">
                        <c:v>43514</c:v>
                      </c:pt>
                      <c:pt idx="374">
                        <c:v>43513</c:v>
                      </c:pt>
                      <c:pt idx="375">
                        <c:v>43512</c:v>
                      </c:pt>
                      <c:pt idx="376">
                        <c:v>43511</c:v>
                      </c:pt>
                      <c:pt idx="377">
                        <c:v>43510</c:v>
                      </c:pt>
                      <c:pt idx="378">
                        <c:v>43509</c:v>
                      </c:pt>
                      <c:pt idx="379">
                        <c:v>43508</c:v>
                      </c:pt>
                      <c:pt idx="380">
                        <c:v>43507</c:v>
                      </c:pt>
                      <c:pt idx="381">
                        <c:v>43506</c:v>
                      </c:pt>
                      <c:pt idx="382">
                        <c:v>43505</c:v>
                      </c:pt>
                      <c:pt idx="383">
                        <c:v>43504</c:v>
                      </c:pt>
                      <c:pt idx="384">
                        <c:v>43503</c:v>
                      </c:pt>
                      <c:pt idx="385">
                        <c:v>43502</c:v>
                      </c:pt>
                      <c:pt idx="386">
                        <c:v>43501</c:v>
                      </c:pt>
                      <c:pt idx="387">
                        <c:v>43500</c:v>
                      </c:pt>
                      <c:pt idx="388">
                        <c:v>43499</c:v>
                      </c:pt>
                      <c:pt idx="389">
                        <c:v>43498</c:v>
                      </c:pt>
                      <c:pt idx="390">
                        <c:v>43497</c:v>
                      </c:pt>
                      <c:pt idx="391">
                        <c:v>43496</c:v>
                      </c:pt>
                      <c:pt idx="392">
                        <c:v>43495</c:v>
                      </c:pt>
                      <c:pt idx="393">
                        <c:v>43494</c:v>
                      </c:pt>
                      <c:pt idx="394">
                        <c:v>43493</c:v>
                      </c:pt>
                      <c:pt idx="395">
                        <c:v>43492</c:v>
                      </c:pt>
                      <c:pt idx="396">
                        <c:v>43491</c:v>
                      </c:pt>
                      <c:pt idx="397">
                        <c:v>43490</c:v>
                      </c:pt>
                      <c:pt idx="398">
                        <c:v>43489</c:v>
                      </c:pt>
                      <c:pt idx="399">
                        <c:v>43488</c:v>
                      </c:pt>
                      <c:pt idx="400">
                        <c:v>43487</c:v>
                      </c:pt>
                      <c:pt idx="401">
                        <c:v>43486</c:v>
                      </c:pt>
                      <c:pt idx="402">
                        <c:v>43485</c:v>
                      </c:pt>
                      <c:pt idx="403">
                        <c:v>43484</c:v>
                      </c:pt>
                      <c:pt idx="404">
                        <c:v>43483</c:v>
                      </c:pt>
                      <c:pt idx="405">
                        <c:v>43482</c:v>
                      </c:pt>
                      <c:pt idx="406">
                        <c:v>43481</c:v>
                      </c:pt>
                      <c:pt idx="407">
                        <c:v>43480</c:v>
                      </c:pt>
                      <c:pt idx="408">
                        <c:v>43479</c:v>
                      </c:pt>
                      <c:pt idx="409">
                        <c:v>43478</c:v>
                      </c:pt>
                      <c:pt idx="410">
                        <c:v>43477</c:v>
                      </c:pt>
                      <c:pt idx="411">
                        <c:v>43476</c:v>
                      </c:pt>
                      <c:pt idx="412">
                        <c:v>43475</c:v>
                      </c:pt>
                      <c:pt idx="413">
                        <c:v>43474</c:v>
                      </c:pt>
                      <c:pt idx="414">
                        <c:v>43473</c:v>
                      </c:pt>
                      <c:pt idx="415">
                        <c:v>43472</c:v>
                      </c:pt>
                      <c:pt idx="416">
                        <c:v>43471</c:v>
                      </c:pt>
                      <c:pt idx="417">
                        <c:v>43470</c:v>
                      </c:pt>
                      <c:pt idx="418">
                        <c:v>43469</c:v>
                      </c:pt>
                      <c:pt idx="419">
                        <c:v>43468</c:v>
                      </c:pt>
                      <c:pt idx="420">
                        <c:v>43467</c:v>
                      </c:pt>
                      <c:pt idx="421">
                        <c:v>43466</c:v>
                      </c:pt>
                      <c:pt idx="422">
                        <c:v>43465</c:v>
                      </c:pt>
                      <c:pt idx="423">
                        <c:v>43464</c:v>
                      </c:pt>
                      <c:pt idx="424">
                        <c:v>43463</c:v>
                      </c:pt>
                      <c:pt idx="425">
                        <c:v>43462</c:v>
                      </c:pt>
                      <c:pt idx="426">
                        <c:v>43461</c:v>
                      </c:pt>
                      <c:pt idx="427">
                        <c:v>43460</c:v>
                      </c:pt>
                      <c:pt idx="428">
                        <c:v>43459</c:v>
                      </c:pt>
                      <c:pt idx="429">
                        <c:v>43458</c:v>
                      </c:pt>
                      <c:pt idx="430">
                        <c:v>43457</c:v>
                      </c:pt>
                      <c:pt idx="431">
                        <c:v>43456</c:v>
                      </c:pt>
                      <c:pt idx="432">
                        <c:v>43455</c:v>
                      </c:pt>
                      <c:pt idx="433">
                        <c:v>43454</c:v>
                      </c:pt>
                      <c:pt idx="434">
                        <c:v>43453</c:v>
                      </c:pt>
                      <c:pt idx="435">
                        <c:v>43452</c:v>
                      </c:pt>
                      <c:pt idx="436">
                        <c:v>43451</c:v>
                      </c:pt>
                      <c:pt idx="437">
                        <c:v>43450</c:v>
                      </c:pt>
                      <c:pt idx="438">
                        <c:v>43449</c:v>
                      </c:pt>
                      <c:pt idx="439">
                        <c:v>43448</c:v>
                      </c:pt>
                      <c:pt idx="440">
                        <c:v>43447</c:v>
                      </c:pt>
                      <c:pt idx="441">
                        <c:v>43446</c:v>
                      </c:pt>
                      <c:pt idx="442">
                        <c:v>43445</c:v>
                      </c:pt>
                      <c:pt idx="443">
                        <c:v>43444</c:v>
                      </c:pt>
                      <c:pt idx="444">
                        <c:v>43443</c:v>
                      </c:pt>
                      <c:pt idx="445">
                        <c:v>43442</c:v>
                      </c:pt>
                      <c:pt idx="446">
                        <c:v>43441</c:v>
                      </c:pt>
                      <c:pt idx="447">
                        <c:v>43440</c:v>
                      </c:pt>
                      <c:pt idx="448">
                        <c:v>43439</c:v>
                      </c:pt>
                      <c:pt idx="449">
                        <c:v>43438</c:v>
                      </c:pt>
                      <c:pt idx="450">
                        <c:v>43437</c:v>
                      </c:pt>
                      <c:pt idx="451">
                        <c:v>43436</c:v>
                      </c:pt>
                      <c:pt idx="452">
                        <c:v>43435</c:v>
                      </c:pt>
                      <c:pt idx="453">
                        <c:v>43434</c:v>
                      </c:pt>
                      <c:pt idx="454">
                        <c:v>43433</c:v>
                      </c:pt>
                      <c:pt idx="455">
                        <c:v>43432</c:v>
                      </c:pt>
                      <c:pt idx="456">
                        <c:v>43431</c:v>
                      </c:pt>
                      <c:pt idx="457">
                        <c:v>43430</c:v>
                      </c:pt>
                      <c:pt idx="458">
                        <c:v>43429</c:v>
                      </c:pt>
                      <c:pt idx="459">
                        <c:v>43428</c:v>
                      </c:pt>
                      <c:pt idx="460">
                        <c:v>43427</c:v>
                      </c:pt>
                      <c:pt idx="461">
                        <c:v>43426</c:v>
                      </c:pt>
                      <c:pt idx="462">
                        <c:v>43425</c:v>
                      </c:pt>
                      <c:pt idx="463">
                        <c:v>43424</c:v>
                      </c:pt>
                      <c:pt idx="464">
                        <c:v>43423</c:v>
                      </c:pt>
                      <c:pt idx="465">
                        <c:v>43422</c:v>
                      </c:pt>
                      <c:pt idx="466">
                        <c:v>43421</c:v>
                      </c:pt>
                      <c:pt idx="467">
                        <c:v>43420</c:v>
                      </c:pt>
                      <c:pt idx="468">
                        <c:v>43419</c:v>
                      </c:pt>
                      <c:pt idx="469">
                        <c:v>43418</c:v>
                      </c:pt>
                      <c:pt idx="470">
                        <c:v>43417</c:v>
                      </c:pt>
                      <c:pt idx="471">
                        <c:v>43416</c:v>
                      </c:pt>
                      <c:pt idx="472">
                        <c:v>43415</c:v>
                      </c:pt>
                      <c:pt idx="473">
                        <c:v>43414</c:v>
                      </c:pt>
                      <c:pt idx="474">
                        <c:v>43413</c:v>
                      </c:pt>
                      <c:pt idx="475">
                        <c:v>43412</c:v>
                      </c:pt>
                      <c:pt idx="476">
                        <c:v>43411</c:v>
                      </c:pt>
                      <c:pt idx="477">
                        <c:v>43410</c:v>
                      </c:pt>
                      <c:pt idx="478">
                        <c:v>43409</c:v>
                      </c:pt>
                      <c:pt idx="479">
                        <c:v>43408</c:v>
                      </c:pt>
                      <c:pt idx="480">
                        <c:v>43407</c:v>
                      </c:pt>
                      <c:pt idx="481">
                        <c:v>43406</c:v>
                      </c:pt>
                      <c:pt idx="482">
                        <c:v>43405</c:v>
                      </c:pt>
                      <c:pt idx="483">
                        <c:v>43404</c:v>
                      </c:pt>
                      <c:pt idx="484">
                        <c:v>43403</c:v>
                      </c:pt>
                      <c:pt idx="485">
                        <c:v>43402</c:v>
                      </c:pt>
                      <c:pt idx="486">
                        <c:v>43401</c:v>
                      </c:pt>
                      <c:pt idx="487">
                        <c:v>43400</c:v>
                      </c:pt>
                      <c:pt idx="488">
                        <c:v>43399</c:v>
                      </c:pt>
                      <c:pt idx="489">
                        <c:v>43398</c:v>
                      </c:pt>
                      <c:pt idx="490">
                        <c:v>43397</c:v>
                      </c:pt>
                      <c:pt idx="491">
                        <c:v>43396</c:v>
                      </c:pt>
                      <c:pt idx="492">
                        <c:v>43395</c:v>
                      </c:pt>
                      <c:pt idx="493">
                        <c:v>43394</c:v>
                      </c:pt>
                      <c:pt idx="494">
                        <c:v>43393</c:v>
                      </c:pt>
                      <c:pt idx="495">
                        <c:v>43392</c:v>
                      </c:pt>
                      <c:pt idx="496">
                        <c:v>43391</c:v>
                      </c:pt>
                      <c:pt idx="497">
                        <c:v>43390</c:v>
                      </c:pt>
                      <c:pt idx="498">
                        <c:v>43389</c:v>
                      </c:pt>
                      <c:pt idx="499">
                        <c:v>43388</c:v>
                      </c:pt>
                      <c:pt idx="500">
                        <c:v>43387</c:v>
                      </c:pt>
                      <c:pt idx="501">
                        <c:v>43386</c:v>
                      </c:pt>
                      <c:pt idx="502">
                        <c:v>43385</c:v>
                      </c:pt>
                      <c:pt idx="503">
                        <c:v>43384</c:v>
                      </c:pt>
                      <c:pt idx="504">
                        <c:v>43383</c:v>
                      </c:pt>
                      <c:pt idx="505">
                        <c:v>43382</c:v>
                      </c:pt>
                      <c:pt idx="506">
                        <c:v>43381</c:v>
                      </c:pt>
                      <c:pt idx="507">
                        <c:v>43380</c:v>
                      </c:pt>
                      <c:pt idx="508">
                        <c:v>43379</c:v>
                      </c:pt>
                      <c:pt idx="509">
                        <c:v>43378</c:v>
                      </c:pt>
                      <c:pt idx="510">
                        <c:v>43377</c:v>
                      </c:pt>
                      <c:pt idx="511">
                        <c:v>43376</c:v>
                      </c:pt>
                      <c:pt idx="512">
                        <c:v>43375</c:v>
                      </c:pt>
                      <c:pt idx="513">
                        <c:v>43374</c:v>
                      </c:pt>
                      <c:pt idx="514">
                        <c:v>43373</c:v>
                      </c:pt>
                      <c:pt idx="515">
                        <c:v>43372</c:v>
                      </c:pt>
                      <c:pt idx="516">
                        <c:v>43371</c:v>
                      </c:pt>
                      <c:pt idx="517">
                        <c:v>43370</c:v>
                      </c:pt>
                      <c:pt idx="518">
                        <c:v>43369</c:v>
                      </c:pt>
                      <c:pt idx="519">
                        <c:v>43368</c:v>
                      </c:pt>
                      <c:pt idx="520">
                        <c:v>43367</c:v>
                      </c:pt>
                      <c:pt idx="521">
                        <c:v>43366</c:v>
                      </c:pt>
                      <c:pt idx="522">
                        <c:v>43365</c:v>
                      </c:pt>
                      <c:pt idx="523">
                        <c:v>43364</c:v>
                      </c:pt>
                      <c:pt idx="524">
                        <c:v>43363</c:v>
                      </c:pt>
                      <c:pt idx="525">
                        <c:v>43362</c:v>
                      </c:pt>
                      <c:pt idx="526">
                        <c:v>43361</c:v>
                      </c:pt>
                      <c:pt idx="527">
                        <c:v>43360</c:v>
                      </c:pt>
                      <c:pt idx="528">
                        <c:v>43359</c:v>
                      </c:pt>
                      <c:pt idx="529">
                        <c:v>43358</c:v>
                      </c:pt>
                      <c:pt idx="530">
                        <c:v>43357</c:v>
                      </c:pt>
                      <c:pt idx="531">
                        <c:v>43356</c:v>
                      </c:pt>
                      <c:pt idx="532">
                        <c:v>43355</c:v>
                      </c:pt>
                      <c:pt idx="533">
                        <c:v>43354</c:v>
                      </c:pt>
                      <c:pt idx="534">
                        <c:v>43353</c:v>
                      </c:pt>
                      <c:pt idx="535">
                        <c:v>43352</c:v>
                      </c:pt>
                      <c:pt idx="536">
                        <c:v>43351</c:v>
                      </c:pt>
                      <c:pt idx="537">
                        <c:v>43350</c:v>
                      </c:pt>
                      <c:pt idx="538">
                        <c:v>43349</c:v>
                      </c:pt>
                      <c:pt idx="539">
                        <c:v>43348</c:v>
                      </c:pt>
                      <c:pt idx="540">
                        <c:v>43347</c:v>
                      </c:pt>
                      <c:pt idx="541">
                        <c:v>43346</c:v>
                      </c:pt>
                      <c:pt idx="542">
                        <c:v>43345</c:v>
                      </c:pt>
                      <c:pt idx="543">
                        <c:v>43344</c:v>
                      </c:pt>
                      <c:pt idx="544">
                        <c:v>43343</c:v>
                      </c:pt>
                      <c:pt idx="545">
                        <c:v>43342</c:v>
                      </c:pt>
                      <c:pt idx="546">
                        <c:v>43341</c:v>
                      </c:pt>
                      <c:pt idx="547">
                        <c:v>43340</c:v>
                      </c:pt>
                      <c:pt idx="548">
                        <c:v>43339</c:v>
                      </c:pt>
                      <c:pt idx="549">
                        <c:v>43338</c:v>
                      </c:pt>
                      <c:pt idx="550">
                        <c:v>43337</c:v>
                      </c:pt>
                      <c:pt idx="551">
                        <c:v>43336</c:v>
                      </c:pt>
                      <c:pt idx="552">
                        <c:v>43335</c:v>
                      </c:pt>
                      <c:pt idx="553">
                        <c:v>43334</c:v>
                      </c:pt>
                      <c:pt idx="554">
                        <c:v>43333</c:v>
                      </c:pt>
                      <c:pt idx="555">
                        <c:v>43332</c:v>
                      </c:pt>
                      <c:pt idx="556">
                        <c:v>43331</c:v>
                      </c:pt>
                      <c:pt idx="557">
                        <c:v>43330</c:v>
                      </c:pt>
                      <c:pt idx="558">
                        <c:v>43329</c:v>
                      </c:pt>
                      <c:pt idx="559">
                        <c:v>43328</c:v>
                      </c:pt>
                      <c:pt idx="560">
                        <c:v>43327</c:v>
                      </c:pt>
                      <c:pt idx="561">
                        <c:v>43326</c:v>
                      </c:pt>
                      <c:pt idx="562">
                        <c:v>43325</c:v>
                      </c:pt>
                      <c:pt idx="563">
                        <c:v>43324</c:v>
                      </c:pt>
                      <c:pt idx="564">
                        <c:v>43323</c:v>
                      </c:pt>
                      <c:pt idx="565">
                        <c:v>43322</c:v>
                      </c:pt>
                      <c:pt idx="566">
                        <c:v>43321</c:v>
                      </c:pt>
                      <c:pt idx="567">
                        <c:v>43320</c:v>
                      </c:pt>
                      <c:pt idx="568">
                        <c:v>43319</c:v>
                      </c:pt>
                      <c:pt idx="569">
                        <c:v>43318</c:v>
                      </c:pt>
                      <c:pt idx="570">
                        <c:v>43317</c:v>
                      </c:pt>
                      <c:pt idx="571">
                        <c:v>43316</c:v>
                      </c:pt>
                      <c:pt idx="572">
                        <c:v>43315</c:v>
                      </c:pt>
                      <c:pt idx="573">
                        <c:v>43314</c:v>
                      </c:pt>
                      <c:pt idx="574">
                        <c:v>43313</c:v>
                      </c:pt>
                      <c:pt idx="575">
                        <c:v>43312</c:v>
                      </c:pt>
                      <c:pt idx="576">
                        <c:v>43311</c:v>
                      </c:pt>
                      <c:pt idx="577">
                        <c:v>43310</c:v>
                      </c:pt>
                      <c:pt idx="578">
                        <c:v>43309</c:v>
                      </c:pt>
                      <c:pt idx="579">
                        <c:v>43308</c:v>
                      </c:pt>
                      <c:pt idx="580">
                        <c:v>43307</c:v>
                      </c:pt>
                      <c:pt idx="581">
                        <c:v>43306</c:v>
                      </c:pt>
                      <c:pt idx="582">
                        <c:v>43305</c:v>
                      </c:pt>
                      <c:pt idx="583">
                        <c:v>43304</c:v>
                      </c:pt>
                      <c:pt idx="584">
                        <c:v>43303</c:v>
                      </c:pt>
                      <c:pt idx="585">
                        <c:v>43302</c:v>
                      </c:pt>
                      <c:pt idx="586">
                        <c:v>43301</c:v>
                      </c:pt>
                      <c:pt idx="587">
                        <c:v>43300</c:v>
                      </c:pt>
                      <c:pt idx="588">
                        <c:v>43299</c:v>
                      </c:pt>
                      <c:pt idx="589">
                        <c:v>43298</c:v>
                      </c:pt>
                      <c:pt idx="590">
                        <c:v>43297</c:v>
                      </c:pt>
                      <c:pt idx="591">
                        <c:v>43296</c:v>
                      </c:pt>
                      <c:pt idx="592">
                        <c:v>43295</c:v>
                      </c:pt>
                      <c:pt idx="593">
                        <c:v>43294</c:v>
                      </c:pt>
                      <c:pt idx="594">
                        <c:v>43293</c:v>
                      </c:pt>
                      <c:pt idx="595">
                        <c:v>43292</c:v>
                      </c:pt>
                      <c:pt idx="596">
                        <c:v>43291</c:v>
                      </c:pt>
                      <c:pt idx="597">
                        <c:v>43290</c:v>
                      </c:pt>
                      <c:pt idx="598">
                        <c:v>43289</c:v>
                      </c:pt>
                      <c:pt idx="599">
                        <c:v>43288</c:v>
                      </c:pt>
                      <c:pt idx="600">
                        <c:v>43287</c:v>
                      </c:pt>
                      <c:pt idx="601">
                        <c:v>43286</c:v>
                      </c:pt>
                      <c:pt idx="602">
                        <c:v>43285</c:v>
                      </c:pt>
                      <c:pt idx="603">
                        <c:v>43284</c:v>
                      </c:pt>
                      <c:pt idx="604">
                        <c:v>43283</c:v>
                      </c:pt>
                      <c:pt idx="605">
                        <c:v>43282</c:v>
                      </c:pt>
                      <c:pt idx="606">
                        <c:v>43281</c:v>
                      </c:pt>
                      <c:pt idx="607">
                        <c:v>43280</c:v>
                      </c:pt>
                      <c:pt idx="608">
                        <c:v>43279</c:v>
                      </c:pt>
                      <c:pt idx="609">
                        <c:v>43278</c:v>
                      </c:pt>
                      <c:pt idx="610">
                        <c:v>43277</c:v>
                      </c:pt>
                      <c:pt idx="611">
                        <c:v>43276</c:v>
                      </c:pt>
                      <c:pt idx="612">
                        <c:v>43275</c:v>
                      </c:pt>
                      <c:pt idx="613">
                        <c:v>43274</c:v>
                      </c:pt>
                      <c:pt idx="614">
                        <c:v>43273</c:v>
                      </c:pt>
                      <c:pt idx="615">
                        <c:v>43272</c:v>
                      </c:pt>
                      <c:pt idx="616">
                        <c:v>43271</c:v>
                      </c:pt>
                      <c:pt idx="617">
                        <c:v>43270</c:v>
                      </c:pt>
                      <c:pt idx="618">
                        <c:v>43269</c:v>
                      </c:pt>
                      <c:pt idx="619">
                        <c:v>43268</c:v>
                      </c:pt>
                      <c:pt idx="620">
                        <c:v>43267</c:v>
                      </c:pt>
                      <c:pt idx="621">
                        <c:v>43266</c:v>
                      </c:pt>
                      <c:pt idx="622">
                        <c:v>43265</c:v>
                      </c:pt>
                      <c:pt idx="623">
                        <c:v>43264</c:v>
                      </c:pt>
                      <c:pt idx="624">
                        <c:v>43263</c:v>
                      </c:pt>
                      <c:pt idx="625">
                        <c:v>43262</c:v>
                      </c:pt>
                      <c:pt idx="626">
                        <c:v>43261</c:v>
                      </c:pt>
                      <c:pt idx="627">
                        <c:v>43260</c:v>
                      </c:pt>
                      <c:pt idx="628">
                        <c:v>43259</c:v>
                      </c:pt>
                      <c:pt idx="629">
                        <c:v>43258</c:v>
                      </c:pt>
                      <c:pt idx="630">
                        <c:v>43257</c:v>
                      </c:pt>
                      <c:pt idx="631">
                        <c:v>43256</c:v>
                      </c:pt>
                      <c:pt idx="632">
                        <c:v>43255</c:v>
                      </c:pt>
                      <c:pt idx="633">
                        <c:v>43254</c:v>
                      </c:pt>
                      <c:pt idx="634">
                        <c:v>43253</c:v>
                      </c:pt>
                      <c:pt idx="635">
                        <c:v>43252</c:v>
                      </c:pt>
                      <c:pt idx="636">
                        <c:v>43251</c:v>
                      </c:pt>
                      <c:pt idx="637">
                        <c:v>43250</c:v>
                      </c:pt>
                      <c:pt idx="638">
                        <c:v>43249</c:v>
                      </c:pt>
                      <c:pt idx="639">
                        <c:v>43248</c:v>
                      </c:pt>
                      <c:pt idx="640">
                        <c:v>43247</c:v>
                      </c:pt>
                      <c:pt idx="641">
                        <c:v>43246</c:v>
                      </c:pt>
                      <c:pt idx="642">
                        <c:v>43245</c:v>
                      </c:pt>
                      <c:pt idx="643">
                        <c:v>43244</c:v>
                      </c:pt>
                      <c:pt idx="644">
                        <c:v>43243</c:v>
                      </c:pt>
                      <c:pt idx="645">
                        <c:v>43242</c:v>
                      </c:pt>
                      <c:pt idx="646">
                        <c:v>43241</c:v>
                      </c:pt>
                      <c:pt idx="647">
                        <c:v>43240</c:v>
                      </c:pt>
                      <c:pt idx="648">
                        <c:v>43239</c:v>
                      </c:pt>
                      <c:pt idx="649">
                        <c:v>43238</c:v>
                      </c:pt>
                      <c:pt idx="650">
                        <c:v>43237</c:v>
                      </c:pt>
                      <c:pt idx="651">
                        <c:v>43236</c:v>
                      </c:pt>
                      <c:pt idx="652">
                        <c:v>43235</c:v>
                      </c:pt>
                      <c:pt idx="653">
                        <c:v>43234</c:v>
                      </c:pt>
                      <c:pt idx="654">
                        <c:v>43233</c:v>
                      </c:pt>
                      <c:pt idx="655">
                        <c:v>43232</c:v>
                      </c:pt>
                      <c:pt idx="656">
                        <c:v>43231</c:v>
                      </c:pt>
                      <c:pt idx="657">
                        <c:v>43230</c:v>
                      </c:pt>
                      <c:pt idx="658">
                        <c:v>43229</c:v>
                      </c:pt>
                      <c:pt idx="659">
                        <c:v>43228</c:v>
                      </c:pt>
                      <c:pt idx="660">
                        <c:v>43227</c:v>
                      </c:pt>
                      <c:pt idx="661">
                        <c:v>43226</c:v>
                      </c:pt>
                      <c:pt idx="662">
                        <c:v>43225</c:v>
                      </c:pt>
                      <c:pt idx="663">
                        <c:v>43224</c:v>
                      </c:pt>
                      <c:pt idx="664">
                        <c:v>43223</c:v>
                      </c:pt>
                      <c:pt idx="665">
                        <c:v>43222</c:v>
                      </c:pt>
                      <c:pt idx="666">
                        <c:v>43221</c:v>
                      </c:pt>
                      <c:pt idx="667">
                        <c:v>43220</c:v>
                      </c:pt>
                      <c:pt idx="668">
                        <c:v>43219</c:v>
                      </c:pt>
                      <c:pt idx="669">
                        <c:v>43218</c:v>
                      </c:pt>
                      <c:pt idx="670">
                        <c:v>43217</c:v>
                      </c:pt>
                      <c:pt idx="671">
                        <c:v>43216</c:v>
                      </c:pt>
                      <c:pt idx="672">
                        <c:v>43215</c:v>
                      </c:pt>
                      <c:pt idx="673">
                        <c:v>43214</c:v>
                      </c:pt>
                      <c:pt idx="674">
                        <c:v>43213</c:v>
                      </c:pt>
                      <c:pt idx="675">
                        <c:v>43212</c:v>
                      </c:pt>
                      <c:pt idx="676">
                        <c:v>43211</c:v>
                      </c:pt>
                      <c:pt idx="677">
                        <c:v>43210</c:v>
                      </c:pt>
                      <c:pt idx="678">
                        <c:v>43209</c:v>
                      </c:pt>
                      <c:pt idx="679">
                        <c:v>43208</c:v>
                      </c:pt>
                      <c:pt idx="680">
                        <c:v>43207</c:v>
                      </c:pt>
                      <c:pt idx="681">
                        <c:v>43206</c:v>
                      </c:pt>
                      <c:pt idx="682">
                        <c:v>43205</c:v>
                      </c:pt>
                      <c:pt idx="683">
                        <c:v>43204</c:v>
                      </c:pt>
                      <c:pt idx="684">
                        <c:v>43203</c:v>
                      </c:pt>
                      <c:pt idx="685">
                        <c:v>43202</c:v>
                      </c:pt>
                      <c:pt idx="686">
                        <c:v>43201</c:v>
                      </c:pt>
                      <c:pt idx="687">
                        <c:v>43200</c:v>
                      </c:pt>
                      <c:pt idx="688">
                        <c:v>43199</c:v>
                      </c:pt>
                      <c:pt idx="689">
                        <c:v>43198</c:v>
                      </c:pt>
                      <c:pt idx="690">
                        <c:v>43197</c:v>
                      </c:pt>
                      <c:pt idx="691">
                        <c:v>43196</c:v>
                      </c:pt>
                      <c:pt idx="692">
                        <c:v>43195</c:v>
                      </c:pt>
                      <c:pt idx="693">
                        <c:v>43194</c:v>
                      </c:pt>
                      <c:pt idx="694">
                        <c:v>43193</c:v>
                      </c:pt>
                      <c:pt idx="695">
                        <c:v>43192</c:v>
                      </c:pt>
                      <c:pt idx="696">
                        <c:v>43191</c:v>
                      </c:pt>
                      <c:pt idx="697">
                        <c:v>43190</c:v>
                      </c:pt>
                      <c:pt idx="698">
                        <c:v>43189</c:v>
                      </c:pt>
                      <c:pt idx="699">
                        <c:v>43188</c:v>
                      </c:pt>
                      <c:pt idx="700">
                        <c:v>43187</c:v>
                      </c:pt>
                      <c:pt idx="701">
                        <c:v>43186</c:v>
                      </c:pt>
                      <c:pt idx="702">
                        <c:v>43185</c:v>
                      </c:pt>
                      <c:pt idx="703">
                        <c:v>43184</c:v>
                      </c:pt>
                      <c:pt idx="704">
                        <c:v>43183</c:v>
                      </c:pt>
                      <c:pt idx="705">
                        <c:v>43182</c:v>
                      </c:pt>
                      <c:pt idx="706">
                        <c:v>43181</c:v>
                      </c:pt>
                      <c:pt idx="707">
                        <c:v>43180</c:v>
                      </c:pt>
                      <c:pt idx="708">
                        <c:v>43179</c:v>
                      </c:pt>
                      <c:pt idx="709">
                        <c:v>43178</c:v>
                      </c:pt>
                      <c:pt idx="710">
                        <c:v>43177</c:v>
                      </c:pt>
                      <c:pt idx="711">
                        <c:v>43176</c:v>
                      </c:pt>
                      <c:pt idx="712">
                        <c:v>43175</c:v>
                      </c:pt>
                      <c:pt idx="713">
                        <c:v>43174</c:v>
                      </c:pt>
                      <c:pt idx="714">
                        <c:v>43173</c:v>
                      </c:pt>
                      <c:pt idx="715">
                        <c:v>43172</c:v>
                      </c:pt>
                      <c:pt idx="716">
                        <c:v>43171</c:v>
                      </c:pt>
                      <c:pt idx="717">
                        <c:v>43170</c:v>
                      </c:pt>
                      <c:pt idx="718">
                        <c:v>43169</c:v>
                      </c:pt>
                      <c:pt idx="719">
                        <c:v>43168</c:v>
                      </c:pt>
                      <c:pt idx="720">
                        <c:v>43167</c:v>
                      </c:pt>
                      <c:pt idx="721">
                        <c:v>43166</c:v>
                      </c:pt>
                      <c:pt idx="722">
                        <c:v>43165</c:v>
                      </c:pt>
                      <c:pt idx="723">
                        <c:v>43164</c:v>
                      </c:pt>
                      <c:pt idx="724">
                        <c:v>43163</c:v>
                      </c:pt>
                      <c:pt idx="725">
                        <c:v>43162</c:v>
                      </c:pt>
                      <c:pt idx="726">
                        <c:v>43161</c:v>
                      </c:pt>
                      <c:pt idx="727">
                        <c:v>43160</c:v>
                      </c:pt>
                      <c:pt idx="728">
                        <c:v>43159</c:v>
                      </c:pt>
                      <c:pt idx="729">
                        <c:v>43158</c:v>
                      </c:pt>
                      <c:pt idx="730">
                        <c:v>43157</c:v>
                      </c:pt>
                      <c:pt idx="731">
                        <c:v>43156</c:v>
                      </c:pt>
                      <c:pt idx="732">
                        <c:v>43155</c:v>
                      </c:pt>
                      <c:pt idx="733">
                        <c:v>43154</c:v>
                      </c:pt>
                      <c:pt idx="734">
                        <c:v>43153</c:v>
                      </c:pt>
                      <c:pt idx="735">
                        <c:v>43152</c:v>
                      </c:pt>
                      <c:pt idx="736">
                        <c:v>43151</c:v>
                      </c:pt>
                      <c:pt idx="737">
                        <c:v>43150</c:v>
                      </c:pt>
                      <c:pt idx="738">
                        <c:v>43149</c:v>
                      </c:pt>
                      <c:pt idx="739">
                        <c:v>43148</c:v>
                      </c:pt>
                      <c:pt idx="740">
                        <c:v>43147</c:v>
                      </c:pt>
                      <c:pt idx="741">
                        <c:v>43146</c:v>
                      </c:pt>
                      <c:pt idx="742">
                        <c:v>43145</c:v>
                      </c:pt>
                      <c:pt idx="743">
                        <c:v>43144</c:v>
                      </c:pt>
                      <c:pt idx="744">
                        <c:v>43143</c:v>
                      </c:pt>
                      <c:pt idx="745">
                        <c:v>43142</c:v>
                      </c:pt>
                      <c:pt idx="746">
                        <c:v>43141</c:v>
                      </c:pt>
                      <c:pt idx="747">
                        <c:v>43140</c:v>
                      </c:pt>
                      <c:pt idx="748">
                        <c:v>43139</c:v>
                      </c:pt>
                      <c:pt idx="749">
                        <c:v>43138</c:v>
                      </c:pt>
                      <c:pt idx="750">
                        <c:v>43137</c:v>
                      </c:pt>
                      <c:pt idx="751">
                        <c:v>43136</c:v>
                      </c:pt>
                      <c:pt idx="752">
                        <c:v>43135</c:v>
                      </c:pt>
                      <c:pt idx="753">
                        <c:v>43134</c:v>
                      </c:pt>
                      <c:pt idx="754">
                        <c:v>43133</c:v>
                      </c:pt>
                      <c:pt idx="755">
                        <c:v>43132</c:v>
                      </c:pt>
                      <c:pt idx="756">
                        <c:v>43131</c:v>
                      </c:pt>
                      <c:pt idx="757">
                        <c:v>43130</c:v>
                      </c:pt>
                      <c:pt idx="758">
                        <c:v>43129</c:v>
                      </c:pt>
                      <c:pt idx="759">
                        <c:v>43128</c:v>
                      </c:pt>
                      <c:pt idx="760">
                        <c:v>43127</c:v>
                      </c:pt>
                      <c:pt idx="761">
                        <c:v>43126</c:v>
                      </c:pt>
                      <c:pt idx="762">
                        <c:v>43125</c:v>
                      </c:pt>
                      <c:pt idx="763">
                        <c:v>43124</c:v>
                      </c:pt>
                      <c:pt idx="764">
                        <c:v>43123</c:v>
                      </c:pt>
                      <c:pt idx="765">
                        <c:v>43122</c:v>
                      </c:pt>
                      <c:pt idx="766">
                        <c:v>43121</c:v>
                      </c:pt>
                      <c:pt idx="767">
                        <c:v>43120</c:v>
                      </c:pt>
                      <c:pt idx="768">
                        <c:v>43119</c:v>
                      </c:pt>
                      <c:pt idx="769">
                        <c:v>43118</c:v>
                      </c:pt>
                      <c:pt idx="770">
                        <c:v>43117</c:v>
                      </c:pt>
                      <c:pt idx="771">
                        <c:v>43116</c:v>
                      </c:pt>
                      <c:pt idx="772">
                        <c:v>43115</c:v>
                      </c:pt>
                      <c:pt idx="773">
                        <c:v>43114</c:v>
                      </c:pt>
                      <c:pt idx="774">
                        <c:v>43113</c:v>
                      </c:pt>
                      <c:pt idx="775">
                        <c:v>43112</c:v>
                      </c:pt>
                      <c:pt idx="776">
                        <c:v>43111</c:v>
                      </c:pt>
                      <c:pt idx="777">
                        <c:v>43110</c:v>
                      </c:pt>
                      <c:pt idx="778">
                        <c:v>43109</c:v>
                      </c:pt>
                      <c:pt idx="779">
                        <c:v>43108</c:v>
                      </c:pt>
                      <c:pt idx="780">
                        <c:v>43107</c:v>
                      </c:pt>
                      <c:pt idx="781">
                        <c:v>43106</c:v>
                      </c:pt>
                      <c:pt idx="782">
                        <c:v>43105</c:v>
                      </c:pt>
                      <c:pt idx="783">
                        <c:v>43104</c:v>
                      </c:pt>
                      <c:pt idx="784">
                        <c:v>43103</c:v>
                      </c:pt>
                      <c:pt idx="785">
                        <c:v>43102</c:v>
                      </c:pt>
                      <c:pt idx="786">
                        <c:v>43101</c:v>
                      </c:pt>
                      <c:pt idx="787">
                        <c:v>43100</c:v>
                      </c:pt>
                      <c:pt idx="788">
                        <c:v>43099</c:v>
                      </c:pt>
                      <c:pt idx="789">
                        <c:v>43098</c:v>
                      </c:pt>
                      <c:pt idx="790">
                        <c:v>43097</c:v>
                      </c:pt>
                      <c:pt idx="791">
                        <c:v>43096</c:v>
                      </c:pt>
                      <c:pt idx="792">
                        <c:v>43095</c:v>
                      </c:pt>
                      <c:pt idx="793">
                        <c:v>43094</c:v>
                      </c:pt>
                      <c:pt idx="794">
                        <c:v>43093</c:v>
                      </c:pt>
                      <c:pt idx="795">
                        <c:v>43092</c:v>
                      </c:pt>
                      <c:pt idx="796">
                        <c:v>43091</c:v>
                      </c:pt>
                      <c:pt idx="797">
                        <c:v>43090</c:v>
                      </c:pt>
                      <c:pt idx="798">
                        <c:v>43089</c:v>
                      </c:pt>
                      <c:pt idx="799">
                        <c:v>43088</c:v>
                      </c:pt>
                      <c:pt idx="800">
                        <c:v>43087</c:v>
                      </c:pt>
                      <c:pt idx="801">
                        <c:v>43086</c:v>
                      </c:pt>
                      <c:pt idx="802">
                        <c:v>43085</c:v>
                      </c:pt>
                      <c:pt idx="803">
                        <c:v>43084</c:v>
                      </c:pt>
                      <c:pt idx="804">
                        <c:v>43083</c:v>
                      </c:pt>
                      <c:pt idx="805">
                        <c:v>43082</c:v>
                      </c:pt>
                      <c:pt idx="806">
                        <c:v>43081</c:v>
                      </c:pt>
                      <c:pt idx="807">
                        <c:v>43080</c:v>
                      </c:pt>
                      <c:pt idx="808">
                        <c:v>43079</c:v>
                      </c:pt>
                      <c:pt idx="809">
                        <c:v>43078</c:v>
                      </c:pt>
                      <c:pt idx="810">
                        <c:v>43077</c:v>
                      </c:pt>
                      <c:pt idx="811">
                        <c:v>43076</c:v>
                      </c:pt>
                      <c:pt idx="812">
                        <c:v>43075</c:v>
                      </c:pt>
                      <c:pt idx="813">
                        <c:v>43074</c:v>
                      </c:pt>
                      <c:pt idx="814">
                        <c:v>43073</c:v>
                      </c:pt>
                      <c:pt idx="815">
                        <c:v>43072</c:v>
                      </c:pt>
                      <c:pt idx="816">
                        <c:v>43071</c:v>
                      </c:pt>
                      <c:pt idx="817">
                        <c:v>43070</c:v>
                      </c:pt>
                      <c:pt idx="818">
                        <c:v>43069</c:v>
                      </c:pt>
                      <c:pt idx="819">
                        <c:v>43068</c:v>
                      </c:pt>
                      <c:pt idx="820">
                        <c:v>43067</c:v>
                      </c:pt>
                      <c:pt idx="821">
                        <c:v>43066</c:v>
                      </c:pt>
                      <c:pt idx="822">
                        <c:v>43065</c:v>
                      </c:pt>
                      <c:pt idx="823">
                        <c:v>43064</c:v>
                      </c:pt>
                      <c:pt idx="824">
                        <c:v>43063</c:v>
                      </c:pt>
                      <c:pt idx="825">
                        <c:v>43062</c:v>
                      </c:pt>
                      <c:pt idx="826">
                        <c:v>43061</c:v>
                      </c:pt>
                      <c:pt idx="827">
                        <c:v>43060</c:v>
                      </c:pt>
                      <c:pt idx="828">
                        <c:v>43059</c:v>
                      </c:pt>
                      <c:pt idx="829">
                        <c:v>43058</c:v>
                      </c:pt>
                      <c:pt idx="830">
                        <c:v>43057</c:v>
                      </c:pt>
                      <c:pt idx="831">
                        <c:v>43056</c:v>
                      </c:pt>
                      <c:pt idx="832">
                        <c:v>43055</c:v>
                      </c:pt>
                      <c:pt idx="833">
                        <c:v>43054</c:v>
                      </c:pt>
                      <c:pt idx="834">
                        <c:v>43053</c:v>
                      </c:pt>
                      <c:pt idx="835">
                        <c:v>43052</c:v>
                      </c:pt>
                      <c:pt idx="836">
                        <c:v>43051</c:v>
                      </c:pt>
                      <c:pt idx="837">
                        <c:v>43050</c:v>
                      </c:pt>
                      <c:pt idx="838">
                        <c:v>43049</c:v>
                      </c:pt>
                      <c:pt idx="839">
                        <c:v>43048</c:v>
                      </c:pt>
                      <c:pt idx="840">
                        <c:v>43047</c:v>
                      </c:pt>
                      <c:pt idx="841">
                        <c:v>43046</c:v>
                      </c:pt>
                      <c:pt idx="842">
                        <c:v>43045</c:v>
                      </c:pt>
                      <c:pt idx="843">
                        <c:v>43044</c:v>
                      </c:pt>
                      <c:pt idx="844">
                        <c:v>43043</c:v>
                      </c:pt>
                      <c:pt idx="845">
                        <c:v>43042</c:v>
                      </c:pt>
                      <c:pt idx="846">
                        <c:v>43041</c:v>
                      </c:pt>
                      <c:pt idx="847">
                        <c:v>43040</c:v>
                      </c:pt>
                      <c:pt idx="848">
                        <c:v>43039</c:v>
                      </c:pt>
                      <c:pt idx="849">
                        <c:v>43038</c:v>
                      </c:pt>
                      <c:pt idx="850">
                        <c:v>43037</c:v>
                      </c:pt>
                      <c:pt idx="851">
                        <c:v>43036</c:v>
                      </c:pt>
                      <c:pt idx="852">
                        <c:v>43035</c:v>
                      </c:pt>
                      <c:pt idx="853">
                        <c:v>43034</c:v>
                      </c:pt>
                      <c:pt idx="854">
                        <c:v>43033</c:v>
                      </c:pt>
                      <c:pt idx="855">
                        <c:v>43032</c:v>
                      </c:pt>
                      <c:pt idx="856">
                        <c:v>43031</c:v>
                      </c:pt>
                      <c:pt idx="857">
                        <c:v>43030</c:v>
                      </c:pt>
                      <c:pt idx="858">
                        <c:v>43029</c:v>
                      </c:pt>
                      <c:pt idx="859">
                        <c:v>43028</c:v>
                      </c:pt>
                      <c:pt idx="860">
                        <c:v>43027</c:v>
                      </c:pt>
                      <c:pt idx="861">
                        <c:v>43026</c:v>
                      </c:pt>
                      <c:pt idx="862">
                        <c:v>43025</c:v>
                      </c:pt>
                      <c:pt idx="863">
                        <c:v>43024</c:v>
                      </c:pt>
                      <c:pt idx="864">
                        <c:v>43023</c:v>
                      </c:pt>
                      <c:pt idx="865">
                        <c:v>43022</c:v>
                      </c:pt>
                      <c:pt idx="866">
                        <c:v>43021</c:v>
                      </c:pt>
                      <c:pt idx="867">
                        <c:v>43020</c:v>
                      </c:pt>
                      <c:pt idx="868">
                        <c:v>43019</c:v>
                      </c:pt>
                      <c:pt idx="869">
                        <c:v>43018</c:v>
                      </c:pt>
                      <c:pt idx="870">
                        <c:v>43017</c:v>
                      </c:pt>
                      <c:pt idx="871">
                        <c:v>43016</c:v>
                      </c:pt>
                      <c:pt idx="872">
                        <c:v>43015</c:v>
                      </c:pt>
                      <c:pt idx="873">
                        <c:v>43014</c:v>
                      </c:pt>
                      <c:pt idx="874">
                        <c:v>43013</c:v>
                      </c:pt>
                      <c:pt idx="875">
                        <c:v>43012</c:v>
                      </c:pt>
                      <c:pt idx="876">
                        <c:v>43011</c:v>
                      </c:pt>
                      <c:pt idx="877">
                        <c:v>43010</c:v>
                      </c:pt>
                      <c:pt idx="878">
                        <c:v>43009</c:v>
                      </c:pt>
                      <c:pt idx="879">
                        <c:v>43008</c:v>
                      </c:pt>
                      <c:pt idx="880">
                        <c:v>43007</c:v>
                      </c:pt>
                      <c:pt idx="881">
                        <c:v>43006</c:v>
                      </c:pt>
                      <c:pt idx="882">
                        <c:v>43005</c:v>
                      </c:pt>
                      <c:pt idx="883">
                        <c:v>43004</c:v>
                      </c:pt>
                      <c:pt idx="884">
                        <c:v>43003</c:v>
                      </c:pt>
                      <c:pt idx="885">
                        <c:v>43002</c:v>
                      </c:pt>
                      <c:pt idx="886">
                        <c:v>43001</c:v>
                      </c:pt>
                      <c:pt idx="887">
                        <c:v>43000</c:v>
                      </c:pt>
                      <c:pt idx="888">
                        <c:v>42999</c:v>
                      </c:pt>
                      <c:pt idx="889">
                        <c:v>42998</c:v>
                      </c:pt>
                      <c:pt idx="890">
                        <c:v>42997</c:v>
                      </c:pt>
                      <c:pt idx="891">
                        <c:v>42996</c:v>
                      </c:pt>
                      <c:pt idx="892">
                        <c:v>42995</c:v>
                      </c:pt>
                      <c:pt idx="893">
                        <c:v>42994</c:v>
                      </c:pt>
                      <c:pt idx="894">
                        <c:v>42993</c:v>
                      </c:pt>
                      <c:pt idx="895">
                        <c:v>42992</c:v>
                      </c:pt>
                      <c:pt idx="896">
                        <c:v>42991</c:v>
                      </c:pt>
                      <c:pt idx="897">
                        <c:v>42990</c:v>
                      </c:pt>
                      <c:pt idx="898">
                        <c:v>42989</c:v>
                      </c:pt>
                      <c:pt idx="899">
                        <c:v>42988</c:v>
                      </c:pt>
                      <c:pt idx="900">
                        <c:v>42987</c:v>
                      </c:pt>
                      <c:pt idx="901">
                        <c:v>42986</c:v>
                      </c:pt>
                      <c:pt idx="902">
                        <c:v>42985</c:v>
                      </c:pt>
                      <c:pt idx="903">
                        <c:v>42984</c:v>
                      </c:pt>
                      <c:pt idx="904">
                        <c:v>42983</c:v>
                      </c:pt>
                      <c:pt idx="905">
                        <c:v>42982</c:v>
                      </c:pt>
                      <c:pt idx="906">
                        <c:v>42981</c:v>
                      </c:pt>
                      <c:pt idx="907">
                        <c:v>42980</c:v>
                      </c:pt>
                      <c:pt idx="908">
                        <c:v>42979</c:v>
                      </c:pt>
                      <c:pt idx="909">
                        <c:v>42978</c:v>
                      </c:pt>
                      <c:pt idx="910">
                        <c:v>42977</c:v>
                      </c:pt>
                      <c:pt idx="911">
                        <c:v>42976</c:v>
                      </c:pt>
                      <c:pt idx="912">
                        <c:v>42975</c:v>
                      </c:pt>
                      <c:pt idx="913">
                        <c:v>42974</c:v>
                      </c:pt>
                      <c:pt idx="914">
                        <c:v>42973</c:v>
                      </c:pt>
                      <c:pt idx="915">
                        <c:v>42972</c:v>
                      </c:pt>
                      <c:pt idx="916">
                        <c:v>42971</c:v>
                      </c:pt>
                      <c:pt idx="917">
                        <c:v>42970</c:v>
                      </c:pt>
                      <c:pt idx="918">
                        <c:v>42969</c:v>
                      </c:pt>
                      <c:pt idx="919">
                        <c:v>42968</c:v>
                      </c:pt>
                      <c:pt idx="920">
                        <c:v>42967</c:v>
                      </c:pt>
                      <c:pt idx="921">
                        <c:v>42966</c:v>
                      </c:pt>
                      <c:pt idx="922">
                        <c:v>42965</c:v>
                      </c:pt>
                      <c:pt idx="923">
                        <c:v>42964</c:v>
                      </c:pt>
                      <c:pt idx="924">
                        <c:v>42963</c:v>
                      </c:pt>
                      <c:pt idx="925">
                        <c:v>42962</c:v>
                      </c:pt>
                      <c:pt idx="926">
                        <c:v>42961</c:v>
                      </c:pt>
                      <c:pt idx="927">
                        <c:v>42960</c:v>
                      </c:pt>
                      <c:pt idx="928">
                        <c:v>42959</c:v>
                      </c:pt>
                      <c:pt idx="929">
                        <c:v>42958</c:v>
                      </c:pt>
                      <c:pt idx="930">
                        <c:v>42957</c:v>
                      </c:pt>
                      <c:pt idx="931">
                        <c:v>42956</c:v>
                      </c:pt>
                      <c:pt idx="932">
                        <c:v>42955</c:v>
                      </c:pt>
                      <c:pt idx="933">
                        <c:v>42954</c:v>
                      </c:pt>
                      <c:pt idx="934">
                        <c:v>42953</c:v>
                      </c:pt>
                      <c:pt idx="935">
                        <c:v>42952</c:v>
                      </c:pt>
                      <c:pt idx="936">
                        <c:v>42951</c:v>
                      </c:pt>
                      <c:pt idx="937">
                        <c:v>42950</c:v>
                      </c:pt>
                      <c:pt idx="938">
                        <c:v>42949</c:v>
                      </c:pt>
                      <c:pt idx="939">
                        <c:v>42948</c:v>
                      </c:pt>
                      <c:pt idx="940">
                        <c:v>42947</c:v>
                      </c:pt>
                      <c:pt idx="941">
                        <c:v>42946</c:v>
                      </c:pt>
                      <c:pt idx="942">
                        <c:v>42945</c:v>
                      </c:pt>
                      <c:pt idx="943">
                        <c:v>42944</c:v>
                      </c:pt>
                      <c:pt idx="944">
                        <c:v>42943</c:v>
                      </c:pt>
                      <c:pt idx="945">
                        <c:v>42942</c:v>
                      </c:pt>
                      <c:pt idx="946">
                        <c:v>42941</c:v>
                      </c:pt>
                      <c:pt idx="947">
                        <c:v>42940</c:v>
                      </c:pt>
                      <c:pt idx="948">
                        <c:v>42939</c:v>
                      </c:pt>
                      <c:pt idx="949">
                        <c:v>42938</c:v>
                      </c:pt>
                      <c:pt idx="950">
                        <c:v>42937</c:v>
                      </c:pt>
                      <c:pt idx="951">
                        <c:v>42936</c:v>
                      </c:pt>
                      <c:pt idx="952">
                        <c:v>42935</c:v>
                      </c:pt>
                      <c:pt idx="953">
                        <c:v>42934</c:v>
                      </c:pt>
                      <c:pt idx="954">
                        <c:v>42933</c:v>
                      </c:pt>
                      <c:pt idx="955">
                        <c:v>42932</c:v>
                      </c:pt>
                      <c:pt idx="956">
                        <c:v>42931</c:v>
                      </c:pt>
                      <c:pt idx="957">
                        <c:v>42930</c:v>
                      </c:pt>
                      <c:pt idx="958">
                        <c:v>42929</c:v>
                      </c:pt>
                      <c:pt idx="959">
                        <c:v>42928</c:v>
                      </c:pt>
                      <c:pt idx="960">
                        <c:v>42927</c:v>
                      </c:pt>
                      <c:pt idx="961">
                        <c:v>42926</c:v>
                      </c:pt>
                      <c:pt idx="962">
                        <c:v>42925</c:v>
                      </c:pt>
                      <c:pt idx="963">
                        <c:v>42924</c:v>
                      </c:pt>
                      <c:pt idx="964">
                        <c:v>42923</c:v>
                      </c:pt>
                      <c:pt idx="965">
                        <c:v>42922</c:v>
                      </c:pt>
                      <c:pt idx="966">
                        <c:v>42921</c:v>
                      </c:pt>
                      <c:pt idx="967">
                        <c:v>42920</c:v>
                      </c:pt>
                      <c:pt idx="968">
                        <c:v>42919</c:v>
                      </c:pt>
                      <c:pt idx="969">
                        <c:v>42918</c:v>
                      </c:pt>
                      <c:pt idx="970">
                        <c:v>42917</c:v>
                      </c:pt>
                      <c:pt idx="971">
                        <c:v>42916</c:v>
                      </c:pt>
                      <c:pt idx="972">
                        <c:v>42915</c:v>
                      </c:pt>
                      <c:pt idx="973">
                        <c:v>42914</c:v>
                      </c:pt>
                      <c:pt idx="974">
                        <c:v>42913</c:v>
                      </c:pt>
                      <c:pt idx="975">
                        <c:v>42912</c:v>
                      </c:pt>
                      <c:pt idx="976">
                        <c:v>42911</c:v>
                      </c:pt>
                      <c:pt idx="977">
                        <c:v>42910</c:v>
                      </c:pt>
                      <c:pt idx="978">
                        <c:v>42909</c:v>
                      </c:pt>
                      <c:pt idx="979">
                        <c:v>42908</c:v>
                      </c:pt>
                      <c:pt idx="980">
                        <c:v>42907</c:v>
                      </c:pt>
                      <c:pt idx="981">
                        <c:v>42906</c:v>
                      </c:pt>
                      <c:pt idx="982">
                        <c:v>42905</c:v>
                      </c:pt>
                      <c:pt idx="983">
                        <c:v>42904</c:v>
                      </c:pt>
                      <c:pt idx="984">
                        <c:v>42903</c:v>
                      </c:pt>
                      <c:pt idx="985">
                        <c:v>42902</c:v>
                      </c:pt>
                      <c:pt idx="986">
                        <c:v>42901</c:v>
                      </c:pt>
                      <c:pt idx="987">
                        <c:v>42900</c:v>
                      </c:pt>
                      <c:pt idx="988">
                        <c:v>42899</c:v>
                      </c:pt>
                      <c:pt idx="989">
                        <c:v>42898</c:v>
                      </c:pt>
                      <c:pt idx="990">
                        <c:v>42897</c:v>
                      </c:pt>
                      <c:pt idx="991">
                        <c:v>42896</c:v>
                      </c:pt>
                      <c:pt idx="992">
                        <c:v>42895</c:v>
                      </c:pt>
                      <c:pt idx="993">
                        <c:v>42894</c:v>
                      </c:pt>
                      <c:pt idx="994">
                        <c:v>42893</c:v>
                      </c:pt>
                      <c:pt idx="995">
                        <c:v>42892</c:v>
                      </c:pt>
                      <c:pt idx="996">
                        <c:v>42891</c:v>
                      </c:pt>
                      <c:pt idx="997">
                        <c:v>42890</c:v>
                      </c:pt>
                      <c:pt idx="998">
                        <c:v>42889</c:v>
                      </c:pt>
                      <c:pt idx="999">
                        <c:v>42888</c:v>
                      </c:pt>
                      <c:pt idx="1000">
                        <c:v>42887</c:v>
                      </c:pt>
                      <c:pt idx="1001">
                        <c:v>42886</c:v>
                      </c:pt>
                      <c:pt idx="1002">
                        <c:v>42885</c:v>
                      </c:pt>
                      <c:pt idx="1003">
                        <c:v>42884</c:v>
                      </c:pt>
                      <c:pt idx="1004">
                        <c:v>42883</c:v>
                      </c:pt>
                      <c:pt idx="1005">
                        <c:v>42882</c:v>
                      </c:pt>
                      <c:pt idx="1006">
                        <c:v>42881</c:v>
                      </c:pt>
                      <c:pt idx="1007">
                        <c:v>42880</c:v>
                      </c:pt>
                      <c:pt idx="1008">
                        <c:v>42879</c:v>
                      </c:pt>
                      <c:pt idx="1009">
                        <c:v>42878</c:v>
                      </c:pt>
                      <c:pt idx="1010">
                        <c:v>42877</c:v>
                      </c:pt>
                      <c:pt idx="1011">
                        <c:v>42876</c:v>
                      </c:pt>
                      <c:pt idx="1012">
                        <c:v>42875</c:v>
                      </c:pt>
                      <c:pt idx="1013">
                        <c:v>42874</c:v>
                      </c:pt>
                      <c:pt idx="1014">
                        <c:v>42873</c:v>
                      </c:pt>
                      <c:pt idx="1015">
                        <c:v>42872</c:v>
                      </c:pt>
                      <c:pt idx="1016">
                        <c:v>42871</c:v>
                      </c:pt>
                      <c:pt idx="1017">
                        <c:v>42870</c:v>
                      </c:pt>
                      <c:pt idx="1018">
                        <c:v>42869</c:v>
                      </c:pt>
                      <c:pt idx="1019">
                        <c:v>42868</c:v>
                      </c:pt>
                      <c:pt idx="1020">
                        <c:v>42867</c:v>
                      </c:pt>
                      <c:pt idx="1021">
                        <c:v>42866</c:v>
                      </c:pt>
                      <c:pt idx="1022">
                        <c:v>42865</c:v>
                      </c:pt>
                      <c:pt idx="1023">
                        <c:v>42864</c:v>
                      </c:pt>
                      <c:pt idx="1024">
                        <c:v>42863</c:v>
                      </c:pt>
                      <c:pt idx="1025">
                        <c:v>42862</c:v>
                      </c:pt>
                      <c:pt idx="1026">
                        <c:v>42861</c:v>
                      </c:pt>
                      <c:pt idx="1027">
                        <c:v>42860</c:v>
                      </c:pt>
                      <c:pt idx="1028">
                        <c:v>42859</c:v>
                      </c:pt>
                      <c:pt idx="1029">
                        <c:v>42858</c:v>
                      </c:pt>
                      <c:pt idx="1030">
                        <c:v>42857</c:v>
                      </c:pt>
                      <c:pt idx="1031">
                        <c:v>42856</c:v>
                      </c:pt>
                      <c:pt idx="1032">
                        <c:v>42855</c:v>
                      </c:pt>
                      <c:pt idx="1033">
                        <c:v>42854</c:v>
                      </c:pt>
                      <c:pt idx="1034">
                        <c:v>42853</c:v>
                      </c:pt>
                      <c:pt idx="1035">
                        <c:v>42852</c:v>
                      </c:pt>
                      <c:pt idx="1036">
                        <c:v>42851</c:v>
                      </c:pt>
                      <c:pt idx="1037">
                        <c:v>42850</c:v>
                      </c:pt>
                      <c:pt idx="1038">
                        <c:v>42849</c:v>
                      </c:pt>
                      <c:pt idx="1039">
                        <c:v>42848</c:v>
                      </c:pt>
                      <c:pt idx="1040">
                        <c:v>42847</c:v>
                      </c:pt>
                      <c:pt idx="1041">
                        <c:v>42846</c:v>
                      </c:pt>
                      <c:pt idx="1042">
                        <c:v>42845</c:v>
                      </c:pt>
                      <c:pt idx="1043">
                        <c:v>42844</c:v>
                      </c:pt>
                      <c:pt idx="1044">
                        <c:v>42843</c:v>
                      </c:pt>
                      <c:pt idx="1045">
                        <c:v>42842</c:v>
                      </c:pt>
                      <c:pt idx="1046">
                        <c:v>42841</c:v>
                      </c:pt>
                      <c:pt idx="1047">
                        <c:v>42840</c:v>
                      </c:pt>
                      <c:pt idx="1048">
                        <c:v>42839</c:v>
                      </c:pt>
                      <c:pt idx="1049">
                        <c:v>42838</c:v>
                      </c:pt>
                      <c:pt idx="1050">
                        <c:v>42837</c:v>
                      </c:pt>
                      <c:pt idx="1051">
                        <c:v>42836</c:v>
                      </c:pt>
                      <c:pt idx="1052">
                        <c:v>42835</c:v>
                      </c:pt>
                      <c:pt idx="1053">
                        <c:v>42834</c:v>
                      </c:pt>
                      <c:pt idx="1054">
                        <c:v>42833</c:v>
                      </c:pt>
                      <c:pt idx="1055">
                        <c:v>42832</c:v>
                      </c:pt>
                      <c:pt idx="1056">
                        <c:v>42831</c:v>
                      </c:pt>
                      <c:pt idx="1057">
                        <c:v>42830</c:v>
                      </c:pt>
                      <c:pt idx="1058">
                        <c:v>42829</c:v>
                      </c:pt>
                      <c:pt idx="1059">
                        <c:v>42828</c:v>
                      </c:pt>
                      <c:pt idx="1060">
                        <c:v>42827</c:v>
                      </c:pt>
                      <c:pt idx="1061">
                        <c:v>42826</c:v>
                      </c:pt>
                      <c:pt idx="1062">
                        <c:v>42825</c:v>
                      </c:pt>
                      <c:pt idx="1063">
                        <c:v>42824</c:v>
                      </c:pt>
                      <c:pt idx="1064">
                        <c:v>42823</c:v>
                      </c:pt>
                      <c:pt idx="1065">
                        <c:v>42822</c:v>
                      </c:pt>
                      <c:pt idx="1066">
                        <c:v>42821</c:v>
                      </c:pt>
                      <c:pt idx="1067">
                        <c:v>42820</c:v>
                      </c:pt>
                      <c:pt idx="1068">
                        <c:v>42819</c:v>
                      </c:pt>
                      <c:pt idx="1069">
                        <c:v>42818</c:v>
                      </c:pt>
                      <c:pt idx="1070">
                        <c:v>42817</c:v>
                      </c:pt>
                      <c:pt idx="1071">
                        <c:v>42816</c:v>
                      </c:pt>
                      <c:pt idx="1072">
                        <c:v>42815</c:v>
                      </c:pt>
                      <c:pt idx="1073">
                        <c:v>42814</c:v>
                      </c:pt>
                      <c:pt idx="1074">
                        <c:v>42813</c:v>
                      </c:pt>
                      <c:pt idx="1075">
                        <c:v>42812</c:v>
                      </c:pt>
                      <c:pt idx="1076">
                        <c:v>42811</c:v>
                      </c:pt>
                      <c:pt idx="1077">
                        <c:v>42810</c:v>
                      </c:pt>
                      <c:pt idx="1078">
                        <c:v>42809</c:v>
                      </c:pt>
                      <c:pt idx="1079">
                        <c:v>42808</c:v>
                      </c:pt>
                      <c:pt idx="1080">
                        <c:v>42807</c:v>
                      </c:pt>
                      <c:pt idx="1081">
                        <c:v>42806</c:v>
                      </c:pt>
                      <c:pt idx="1082">
                        <c:v>42805</c:v>
                      </c:pt>
                      <c:pt idx="1083">
                        <c:v>42804</c:v>
                      </c:pt>
                      <c:pt idx="1084">
                        <c:v>42803</c:v>
                      </c:pt>
                      <c:pt idx="1085">
                        <c:v>42802</c:v>
                      </c:pt>
                      <c:pt idx="1086">
                        <c:v>42801</c:v>
                      </c:pt>
                      <c:pt idx="1087">
                        <c:v>42800</c:v>
                      </c:pt>
                      <c:pt idx="1088">
                        <c:v>42799</c:v>
                      </c:pt>
                      <c:pt idx="1089">
                        <c:v>42798</c:v>
                      </c:pt>
                      <c:pt idx="1090">
                        <c:v>42797</c:v>
                      </c:pt>
                      <c:pt idx="1091">
                        <c:v>42796</c:v>
                      </c:pt>
                      <c:pt idx="1092">
                        <c:v>42795</c:v>
                      </c:pt>
                      <c:pt idx="1093">
                        <c:v>42794</c:v>
                      </c:pt>
                      <c:pt idx="1094">
                        <c:v>42793</c:v>
                      </c:pt>
                      <c:pt idx="1095">
                        <c:v>42792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'DATA-CRYPTO'!$B$2:$B$1097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096"/>
                      <c:pt idx="0">
                        <c:v>8820.5224610000005</c:v>
                      </c:pt>
                      <c:pt idx="1">
                        <c:v>9341.7050780000009</c:v>
                      </c:pt>
                      <c:pt idx="2">
                        <c:v>9650.1748050000006</c:v>
                      </c:pt>
                      <c:pt idx="3">
                        <c:v>9924.515625</c:v>
                      </c:pt>
                      <c:pt idx="4">
                        <c:v>9663.1816409999992</c:v>
                      </c:pt>
                      <c:pt idx="5">
                        <c:v>9686.4414059999999</c:v>
                      </c:pt>
                      <c:pt idx="6">
                        <c:v>9608.4755860000005</c:v>
                      </c:pt>
                      <c:pt idx="7">
                        <c:v>9633.3867190000001</c:v>
                      </c:pt>
                      <c:pt idx="8">
                        <c:v>10141.996094</c:v>
                      </c:pt>
                      <c:pt idx="9">
                        <c:v>9690.1425780000009</c:v>
                      </c:pt>
                      <c:pt idx="10">
                        <c:v>9934.4335940000001</c:v>
                      </c:pt>
                      <c:pt idx="11">
                        <c:v>9889.4248050000006</c:v>
                      </c:pt>
                      <c:pt idx="12">
                        <c:v>10312.116211</c:v>
                      </c:pt>
                      <c:pt idx="13">
                        <c:v>10214.379883</c:v>
                      </c:pt>
                      <c:pt idx="14">
                        <c:v>10326.054688</c:v>
                      </c:pt>
                      <c:pt idx="15">
                        <c:v>10208.236328000001</c:v>
                      </c:pt>
                      <c:pt idx="16">
                        <c:v>9856.6113280000009</c:v>
                      </c:pt>
                      <c:pt idx="17">
                        <c:v>10116.673828000001</c:v>
                      </c:pt>
                      <c:pt idx="18">
                        <c:v>9865.1191409999992</c:v>
                      </c:pt>
                      <c:pt idx="19">
                        <c:v>9795.9433590000008</c:v>
                      </c:pt>
                      <c:pt idx="20">
                        <c:v>9729.8017579999996</c:v>
                      </c:pt>
                      <c:pt idx="21">
                        <c:v>9613.4238280000009</c:v>
                      </c:pt>
                      <c:pt idx="22">
                        <c:v>9180.9628909999992</c:v>
                      </c:pt>
                      <c:pt idx="23">
                        <c:v>9293.5214840000008</c:v>
                      </c:pt>
                      <c:pt idx="24">
                        <c:v>9344.3652340000008</c:v>
                      </c:pt>
                      <c:pt idx="25">
                        <c:v>9392.875</c:v>
                      </c:pt>
                      <c:pt idx="26">
                        <c:v>9350.5292969999991</c:v>
                      </c:pt>
                      <c:pt idx="27">
                        <c:v>9508.9931639999995</c:v>
                      </c:pt>
                      <c:pt idx="28">
                        <c:v>9316.6298829999996</c:v>
                      </c:pt>
                      <c:pt idx="29">
                        <c:v>9358.5898440000001</c:v>
                      </c:pt>
                      <c:pt idx="30">
                        <c:v>8909.8193360000005</c:v>
                      </c:pt>
                      <c:pt idx="31">
                        <c:v>8596.8300780000009</c:v>
                      </c:pt>
                      <c:pt idx="32">
                        <c:v>8367.8476559999999</c:v>
                      </c:pt>
                      <c:pt idx="33">
                        <c:v>8445.4345699999994</c:v>
                      </c:pt>
                      <c:pt idx="34">
                        <c:v>8406.515625</c:v>
                      </c:pt>
                      <c:pt idx="35">
                        <c:v>8680.8759769999997</c:v>
                      </c:pt>
                      <c:pt idx="36">
                        <c:v>8745.8945309999999</c:v>
                      </c:pt>
                      <c:pt idx="37">
                        <c:v>8657.6425780000009</c:v>
                      </c:pt>
                      <c:pt idx="38">
                        <c:v>8706.2451170000004</c:v>
                      </c:pt>
                      <c:pt idx="39">
                        <c:v>8942.8085940000001</c:v>
                      </c:pt>
                      <c:pt idx="40">
                        <c:v>8929.0380860000005</c:v>
                      </c:pt>
                      <c:pt idx="41">
                        <c:v>8723.7861329999996</c:v>
                      </c:pt>
                      <c:pt idx="42">
                        <c:v>8807.0107420000004</c:v>
                      </c:pt>
                      <c:pt idx="43">
                        <c:v>8827.7646480000003</c:v>
                      </c:pt>
                      <c:pt idx="44">
                        <c:v>8144.1943359999996</c:v>
                      </c:pt>
                      <c:pt idx="45">
                        <c:v>8192.4941409999992</c:v>
                      </c:pt>
                      <c:pt idx="46">
                        <c:v>8037.5375979999999</c:v>
                      </c:pt>
                      <c:pt idx="47">
                        <c:v>8166.5541990000002</c:v>
                      </c:pt>
                      <c:pt idx="48">
                        <c:v>7879.0712890000004</c:v>
                      </c:pt>
                      <c:pt idx="49">
                        <c:v>8079.8627930000002</c:v>
                      </c:pt>
                      <c:pt idx="50">
                        <c:v>8163.6923829999996</c:v>
                      </c:pt>
                      <c:pt idx="51">
                        <c:v>7769.2192379999997</c:v>
                      </c:pt>
                      <c:pt idx="52">
                        <c:v>7411.3173829999996</c:v>
                      </c:pt>
                      <c:pt idx="53">
                        <c:v>7410.6567379999997</c:v>
                      </c:pt>
                      <c:pt idx="54">
                        <c:v>7344.8842770000001</c:v>
                      </c:pt>
                      <c:pt idx="55">
                        <c:v>6985.4702150000003</c:v>
                      </c:pt>
                      <c:pt idx="56">
                        <c:v>7200.1743159999996</c:v>
                      </c:pt>
                      <c:pt idx="57">
                        <c:v>7193.5991210000002</c:v>
                      </c:pt>
                      <c:pt idx="58">
                        <c:v>7292.9951170000004</c:v>
                      </c:pt>
                      <c:pt idx="59">
                        <c:v>7422.6528319999998</c:v>
                      </c:pt>
                      <c:pt idx="60">
                        <c:v>7317.9902339999999</c:v>
                      </c:pt>
                      <c:pt idx="61">
                        <c:v>7290.0883789999998</c:v>
                      </c:pt>
                      <c:pt idx="62">
                        <c:v>7238.966797</c:v>
                      </c:pt>
                      <c:pt idx="63">
                        <c:v>7275.1557620000003</c:v>
                      </c:pt>
                      <c:pt idx="64">
                        <c:v>7322.5322269999997</c:v>
                      </c:pt>
                      <c:pt idx="65">
                        <c:v>7355.6284180000002</c:v>
                      </c:pt>
                      <c:pt idx="66">
                        <c:v>7511.5888670000004</c:v>
                      </c:pt>
                      <c:pt idx="67">
                        <c:v>7191.1586909999996</c:v>
                      </c:pt>
                      <c:pt idx="68">
                        <c:v>7218.8164059999999</c:v>
                      </c:pt>
                      <c:pt idx="69">
                        <c:v>7202.8442379999997</c:v>
                      </c:pt>
                      <c:pt idx="70">
                        <c:v>7276.8027339999999</c:v>
                      </c:pt>
                      <c:pt idx="71">
                        <c:v>6640.5151370000003</c:v>
                      </c:pt>
                      <c:pt idx="72">
                        <c:v>6932.4804690000001</c:v>
                      </c:pt>
                      <c:pt idx="73">
                        <c:v>7152.3017579999996</c:v>
                      </c:pt>
                      <c:pt idx="74">
                        <c:v>7124.673828</c:v>
                      </c:pt>
                      <c:pt idx="75">
                        <c:v>7269.6845700000003</c:v>
                      </c:pt>
                      <c:pt idx="76">
                        <c:v>7243.1342770000001</c:v>
                      </c:pt>
                      <c:pt idx="77">
                        <c:v>7217.4272460000002</c:v>
                      </c:pt>
                      <c:pt idx="78">
                        <c:v>7278.1196289999998</c:v>
                      </c:pt>
                      <c:pt idx="79">
                        <c:v>7400.8994140000004</c:v>
                      </c:pt>
                      <c:pt idx="80">
                        <c:v>7564.3452150000003</c:v>
                      </c:pt>
                      <c:pt idx="81">
                        <c:v>7556.2377930000002</c:v>
                      </c:pt>
                      <c:pt idx="82">
                        <c:v>7546.9965819999998</c:v>
                      </c:pt>
                      <c:pt idx="83">
                        <c:v>7448.3076170000004</c:v>
                      </c:pt>
                      <c:pt idx="84">
                        <c:v>7252.0346680000002</c:v>
                      </c:pt>
                      <c:pt idx="85">
                        <c:v>7320.1455079999996</c:v>
                      </c:pt>
                      <c:pt idx="86">
                        <c:v>7321.9882809999999</c:v>
                      </c:pt>
                      <c:pt idx="87">
                        <c:v>7424.2924800000001</c:v>
                      </c:pt>
                      <c:pt idx="88">
                        <c:v>7569.6298829999996</c:v>
                      </c:pt>
                      <c:pt idx="89">
                        <c:v>7761.2436520000001</c:v>
                      </c:pt>
                      <c:pt idx="90">
                        <c:v>7463.1059569999998</c:v>
                      </c:pt>
                      <c:pt idx="91">
                        <c:v>7531.6635740000002</c:v>
                      </c:pt>
                      <c:pt idx="92">
                        <c:v>7218.3710940000001</c:v>
                      </c:pt>
                      <c:pt idx="93">
                        <c:v>7146.1337890000004</c:v>
                      </c:pt>
                      <c:pt idx="94">
                        <c:v>7047.9169920000004</c:v>
                      </c:pt>
                      <c:pt idx="95">
                        <c:v>7397.796875</c:v>
                      </c:pt>
                      <c:pt idx="96">
                        <c:v>7296.5776370000003</c:v>
                      </c:pt>
                      <c:pt idx="97">
                        <c:v>7642.75</c:v>
                      </c:pt>
                      <c:pt idx="98">
                        <c:v>8027.2680659999996</c:v>
                      </c:pt>
                      <c:pt idx="99">
                        <c:v>8206.1455079999996</c:v>
                      </c:pt>
                      <c:pt idx="100">
                        <c:v>8309.2861329999996</c:v>
                      </c:pt>
                      <c:pt idx="101">
                        <c:v>8577.9755860000005</c:v>
                      </c:pt>
                      <c:pt idx="102">
                        <c:v>8550.7607420000004</c:v>
                      </c:pt>
                      <c:pt idx="103">
                        <c:v>8491.9921880000002</c:v>
                      </c:pt>
                      <c:pt idx="104">
                        <c:v>8708.0947269999997</c:v>
                      </c:pt>
                      <c:pt idx="105">
                        <c:v>8808.2626949999994</c:v>
                      </c:pt>
                      <c:pt idx="106">
                        <c:v>8815.6621090000008</c:v>
                      </c:pt>
                      <c:pt idx="107">
                        <c:v>8757.7880860000005</c:v>
                      </c:pt>
                      <c:pt idx="108">
                        <c:v>9055.5263670000004</c:v>
                      </c:pt>
                      <c:pt idx="109">
                        <c:v>8813.5820309999999</c:v>
                      </c:pt>
                      <c:pt idx="110">
                        <c:v>8804.8808590000008</c:v>
                      </c:pt>
                      <c:pt idx="111">
                        <c:v>9267.5615230000003</c:v>
                      </c:pt>
                      <c:pt idx="112">
                        <c:v>9360.8798829999996</c:v>
                      </c:pt>
                      <c:pt idx="113">
                        <c:v>9342.5273440000001</c:v>
                      </c:pt>
                      <c:pt idx="114">
                        <c:v>9412.6123050000006</c:v>
                      </c:pt>
                      <c:pt idx="115">
                        <c:v>9235.3544920000004</c:v>
                      </c:pt>
                      <c:pt idx="116">
                        <c:v>9324.7177730000003</c:v>
                      </c:pt>
                      <c:pt idx="117">
                        <c:v>9261.1044920000004</c:v>
                      </c:pt>
                      <c:pt idx="118">
                        <c:v>9199.5849610000005</c:v>
                      </c:pt>
                      <c:pt idx="119">
                        <c:v>9205.7265630000002</c:v>
                      </c:pt>
                      <c:pt idx="120">
                        <c:v>9427.6875</c:v>
                      </c:pt>
                      <c:pt idx="121">
                        <c:v>9256.1484380000002</c:v>
                      </c:pt>
                      <c:pt idx="122">
                        <c:v>9551.7148440000001</c:v>
                      </c:pt>
                      <c:pt idx="123">
                        <c:v>9244.9726559999999</c:v>
                      </c:pt>
                      <c:pt idx="124">
                        <c:v>8660.7001949999994</c:v>
                      </c:pt>
                      <c:pt idx="125">
                        <c:v>7493.4887699999999</c:v>
                      </c:pt>
                      <c:pt idx="126">
                        <c:v>7514.671875</c:v>
                      </c:pt>
                      <c:pt idx="127">
                        <c:v>8078.203125</c:v>
                      </c:pt>
                      <c:pt idx="128">
                        <c:v>8243.7207030000009</c:v>
                      </c:pt>
                      <c:pt idx="129">
                        <c:v>8222.078125</c:v>
                      </c:pt>
                      <c:pt idx="130">
                        <c:v>7988.560547</c:v>
                      </c:pt>
                      <c:pt idx="131">
                        <c:v>7973.2075199999999</c:v>
                      </c:pt>
                      <c:pt idx="132">
                        <c:v>8103.9111329999996</c:v>
                      </c:pt>
                      <c:pt idx="133">
                        <c:v>8047.5268550000001</c:v>
                      </c:pt>
                      <c:pt idx="134">
                        <c:v>8205.3691409999992</c:v>
                      </c:pt>
                      <c:pt idx="135">
                        <c:v>8374.6865230000003</c:v>
                      </c:pt>
                      <c:pt idx="136">
                        <c:v>8321.0058590000008</c:v>
                      </c:pt>
                      <c:pt idx="137">
                        <c:v>8336.5556639999995</c:v>
                      </c:pt>
                      <c:pt idx="138">
                        <c:v>8321.7568360000005</c:v>
                      </c:pt>
                      <c:pt idx="139">
                        <c:v>8586.4736329999996</c:v>
                      </c:pt>
                      <c:pt idx="140">
                        <c:v>8595.7402340000008</c:v>
                      </c:pt>
                      <c:pt idx="141">
                        <c:v>8228.7832030000009</c:v>
                      </c:pt>
                      <c:pt idx="142">
                        <c:v>8245.6230469999991</c:v>
                      </c:pt>
                      <c:pt idx="143">
                        <c:v>7988.1557620000003</c:v>
                      </c:pt>
                      <c:pt idx="144">
                        <c:v>8151.5004879999997</c:v>
                      </c:pt>
                      <c:pt idx="145">
                        <c:v>8205.9394530000009</c:v>
                      </c:pt>
                      <c:pt idx="146">
                        <c:v>8259.9921880000002</c:v>
                      </c:pt>
                      <c:pt idx="147">
                        <c:v>8393.0419920000004</c:v>
                      </c:pt>
                      <c:pt idx="148">
                        <c:v>8343.2763670000004</c:v>
                      </c:pt>
                      <c:pt idx="149">
                        <c:v>8293.8681639999995</c:v>
                      </c:pt>
                      <c:pt idx="150">
                        <c:v>8104.185547</c:v>
                      </c:pt>
                      <c:pt idx="151">
                        <c:v>8245.9150389999995</c:v>
                      </c:pt>
                      <c:pt idx="152">
                        <c:v>8251.8457030000009</c:v>
                      </c:pt>
                      <c:pt idx="153">
                        <c:v>8118.9677730000003</c:v>
                      </c:pt>
                      <c:pt idx="154">
                        <c:v>8486.9931639999995</c:v>
                      </c:pt>
                      <c:pt idx="155">
                        <c:v>8620.5664059999999</c:v>
                      </c:pt>
                      <c:pt idx="156">
                        <c:v>9729.3242190000001</c:v>
                      </c:pt>
                      <c:pt idx="157">
                        <c:v>10070.392578000001</c:v>
                      </c:pt>
                      <c:pt idx="158">
                        <c:v>10019.716796999999</c:v>
                      </c:pt>
                      <c:pt idx="159">
                        <c:v>10181.641602</c:v>
                      </c:pt>
                      <c:pt idx="160">
                        <c:v>10266.415039</c:v>
                      </c:pt>
                      <c:pt idx="161">
                        <c:v>10198.248046999999</c:v>
                      </c:pt>
                      <c:pt idx="162">
                        <c:v>10241.272461</c:v>
                      </c:pt>
                      <c:pt idx="163">
                        <c:v>10276.793944999999</c:v>
                      </c:pt>
                      <c:pt idx="164">
                        <c:v>10347.712890999999</c:v>
                      </c:pt>
                      <c:pt idx="165">
                        <c:v>10358.048828000001</c:v>
                      </c:pt>
                      <c:pt idx="166">
                        <c:v>10360.546875</c:v>
                      </c:pt>
                      <c:pt idx="167">
                        <c:v>10410.126953000001</c:v>
                      </c:pt>
                      <c:pt idx="168">
                        <c:v>10178.372069999999</c:v>
                      </c:pt>
                      <c:pt idx="169">
                        <c:v>10115.975586</c:v>
                      </c:pt>
                      <c:pt idx="170">
                        <c:v>10334.974609000001</c:v>
                      </c:pt>
                      <c:pt idx="171">
                        <c:v>10441.276367</c:v>
                      </c:pt>
                      <c:pt idx="172">
                        <c:v>10517.254883</c:v>
                      </c:pt>
                      <c:pt idx="173">
                        <c:v>10353.302734000001</c:v>
                      </c:pt>
                      <c:pt idx="174">
                        <c:v>10575.533203000001</c:v>
                      </c:pt>
                      <c:pt idx="175">
                        <c:v>10594.493164</c:v>
                      </c:pt>
                      <c:pt idx="176">
                        <c:v>10623.540039</c:v>
                      </c:pt>
                      <c:pt idx="177">
                        <c:v>10346.760742</c:v>
                      </c:pt>
                      <c:pt idx="178">
                        <c:v>9757.9707030000009</c:v>
                      </c:pt>
                      <c:pt idx="179">
                        <c:v>9630.6640630000002</c:v>
                      </c:pt>
                      <c:pt idx="180">
                        <c:v>9598.1738280000009</c:v>
                      </c:pt>
                      <c:pt idx="181">
                        <c:v>9510.2001949999994</c:v>
                      </c:pt>
                      <c:pt idx="182">
                        <c:v>9754.4228519999997</c:v>
                      </c:pt>
                      <c:pt idx="183">
                        <c:v>10185.5</c:v>
                      </c:pt>
                      <c:pt idx="184">
                        <c:v>10370.820313</c:v>
                      </c:pt>
                      <c:pt idx="185">
                        <c:v>10138.517578000001</c:v>
                      </c:pt>
                      <c:pt idx="186">
                        <c:v>10159.960938</c:v>
                      </c:pt>
                      <c:pt idx="187">
                        <c:v>10407.964844</c:v>
                      </c:pt>
                      <c:pt idx="188">
                        <c:v>10131.055664</c:v>
                      </c:pt>
                      <c:pt idx="189">
                        <c:v>10138.049805000001</c:v>
                      </c:pt>
                      <c:pt idx="190">
                        <c:v>10763.232421999999</c:v>
                      </c:pt>
                      <c:pt idx="191">
                        <c:v>10916.053711</c:v>
                      </c:pt>
                      <c:pt idx="192">
                        <c:v>10345.810546999999</c:v>
                      </c:pt>
                      <c:pt idx="193">
                        <c:v>10231.744140999999</c:v>
                      </c:pt>
                      <c:pt idx="194">
                        <c:v>10374.338867</c:v>
                      </c:pt>
                      <c:pt idx="195">
                        <c:v>10311.545898</c:v>
                      </c:pt>
                      <c:pt idx="196">
                        <c:v>10051.704102</c:v>
                      </c:pt>
                      <c:pt idx="197">
                        <c:v>10895.830078000001</c:v>
                      </c:pt>
                      <c:pt idx="198">
                        <c:v>11382.616211</c:v>
                      </c:pt>
                      <c:pt idx="199">
                        <c:v>11523.579102</c:v>
                      </c:pt>
                      <c:pt idx="200">
                        <c:v>11354.024414</c:v>
                      </c:pt>
                      <c:pt idx="201">
                        <c:v>11862.936523</c:v>
                      </c:pt>
                      <c:pt idx="202">
                        <c:v>11966.407227</c:v>
                      </c:pt>
                      <c:pt idx="203">
                        <c:v>11941.96875</c:v>
                      </c:pt>
                      <c:pt idx="204">
                        <c:v>11478.168944999999</c:v>
                      </c:pt>
                      <c:pt idx="205">
                        <c:v>11805.653319999999</c:v>
                      </c:pt>
                      <c:pt idx="206">
                        <c:v>10970.184569999999</c:v>
                      </c:pt>
                      <c:pt idx="207">
                        <c:v>10821.726563</c:v>
                      </c:pt>
                      <c:pt idx="208">
                        <c:v>10518.174805000001</c:v>
                      </c:pt>
                      <c:pt idx="209">
                        <c:v>10399.668944999999</c:v>
                      </c:pt>
                      <c:pt idx="210">
                        <c:v>10085.627930000001</c:v>
                      </c:pt>
                      <c:pt idx="211">
                        <c:v>9607.4238280000009</c:v>
                      </c:pt>
                      <c:pt idx="212">
                        <c:v>9519.1455079999996</c:v>
                      </c:pt>
                      <c:pt idx="213">
                        <c:v>9552.8603519999997</c:v>
                      </c:pt>
                      <c:pt idx="214">
                        <c:v>9477.6777340000008</c:v>
                      </c:pt>
                      <c:pt idx="215">
                        <c:v>9870.3037110000005</c:v>
                      </c:pt>
                      <c:pt idx="216">
                        <c:v>9911.8417969999991</c:v>
                      </c:pt>
                      <c:pt idx="217">
                        <c:v>9811.9257809999999</c:v>
                      </c:pt>
                      <c:pt idx="218">
                        <c:v>9900.7675780000009</c:v>
                      </c:pt>
                      <c:pt idx="219">
                        <c:v>10343.106444999999</c:v>
                      </c:pt>
                      <c:pt idx="220">
                        <c:v>10599.105469</c:v>
                      </c:pt>
                      <c:pt idx="221">
                        <c:v>10767.139648</c:v>
                      </c:pt>
                      <c:pt idx="222">
                        <c:v>10530.732421999999</c:v>
                      </c:pt>
                      <c:pt idx="223">
                        <c:v>10666.482421999999</c:v>
                      </c:pt>
                      <c:pt idx="224">
                        <c:v>9693.8027340000008</c:v>
                      </c:pt>
                      <c:pt idx="225">
                        <c:v>9477.6416019999997</c:v>
                      </c:pt>
                      <c:pt idx="226">
                        <c:v>10895.089844</c:v>
                      </c:pt>
                      <c:pt idx="227">
                        <c:v>10256.058594</c:v>
                      </c:pt>
                      <c:pt idx="228">
                        <c:v>11392.378906</c:v>
                      </c:pt>
                      <c:pt idx="229">
                        <c:v>11815.986328000001</c:v>
                      </c:pt>
                      <c:pt idx="230">
                        <c:v>11358.662109000001</c:v>
                      </c:pt>
                      <c:pt idx="231">
                        <c:v>12156.512694999999</c:v>
                      </c:pt>
                      <c:pt idx="232">
                        <c:v>12573.8125</c:v>
                      </c:pt>
                      <c:pt idx="233">
                        <c:v>12285.958008</c:v>
                      </c:pt>
                      <c:pt idx="234">
                        <c:v>11450.846680000001</c:v>
                      </c:pt>
                      <c:pt idx="235">
                        <c:v>11208.550781</c:v>
                      </c:pt>
                      <c:pt idx="236">
                        <c:v>10978.459961</c:v>
                      </c:pt>
                      <c:pt idx="237">
                        <c:v>11215.4375</c:v>
                      </c:pt>
                      <c:pt idx="238">
                        <c:v>11961.269531</c:v>
                      </c:pt>
                      <c:pt idx="239">
                        <c:v>10801.677734000001</c:v>
                      </c:pt>
                      <c:pt idx="240">
                        <c:v>10583.134765999999</c:v>
                      </c:pt>
                      <c:pt idx="241">
                        <c:v>10817.155273</c:v>
                      </c:pt>
                      <c:pt idx="242">
                        <c:v>11959.371094</c:v>
                      </c:pt>
                      <c:pt idx="243">
                        <c:v>12407.332031</c:v>
                      </c:pt>
                      <c:pt idx="244">
                        <c:v>11182.806640999999</c:v>
                      </c:pt>
                      <c:pt idx="245">
                        <c:v>13016.231444999999</c:v>
                      </c:pt>
                      <c:pt idx="246">
                        <c:v>11790.916992</c:v>
                      </c:pt>
                      <c:pt idx="247">
                        <c:v>11011.102539</c:v>
                      </c:pt>
                      <c:pt idx="248">
                        <c:v>10855.371094</c:v>
                      </c:pt>
                      <c:pt idx="249">
                        <c:v>10701.691406</c:v>
                      </c:pt>
                      <c:pt idx="250">
                        <c:v>10144.556640999999</c:v>
                      </c:pt>
                      <c:pt idx="251">
                        <c:v>9527.1601559999999</c:v>
                      </c:pt>
                      <c:pt idx="252">
                        <c:v>9273.5214840000008</c:v>
                      </c:pt>
                      <c:pt idx="253">
                        <c:v>9081.7626949999994</c:v>
                      </c:pt>
                      <c:pt idx="254">
                        <c:v>9320.3525389999995</c:v>
                      </c:pt>
                      <c:pt idx="255">
                        <c:v>8994.4882809999999</c:v>
                      </c:pt>
                      <c:pt idx="256">
                        <c:v>8838.375</c:v>
                      </c:pt>
                      <c:pt idx="257">
                        <c:v>8693.8330079999996</c:v>
                      </c:pt>
                      <c:pt idx="258">
                        <c:v>8230.9238280000009</c:v>
                      </c:pt>
                      <c:pt idx="259">
                        <c:v>8145.857422</c:v>
                      </c:pt>
                      <c:pt idx="260">
                        <c:v>7927.7143550000001</c:v>
                      </c:pt>
                      <c:pt idx="261">
                        <c:v>8000.3295900000003</c:v>
                      </c:pt>
                      <c:pt idx="262">
                        <c:v>7688.0771480000003</c:v>
                      </c:pt>
                      <c:pt idx="263">
                        <c:v>7954.1279299999997</c:v>
                      </c:pt>
                      <c:pt idx="264">
                        <c:v>8043.951172</c:v>
                      </c:pt>
                      <c:pt idx="265">
                        <c:v>7822.0234380000002</c:v>
                      </c:pt>
                      <c:pt idx="266">
                        <c:v>7824.2314450000003</c:v>
                      </c:pt>
                      <c:pt idx="267">
                        <c:v>7707.7709960000002</c:v>
                      </c:pt>
                      <c:pt idx="268">
                        <c:v>8208.9951170000004</c:v>
                      </c:pt>
                      <c:pt idx="269">
                        <c:v>8742.9580079999996</c:v>
                      </c:pt>
                      <c:pt idx="270">
                        <c:v>8564.0166019999997</c:v>
                      </c:pt>
                      <c:pt idx="271">
                        <c:v>8574.5019530000009</c:v>
                      </c:pt>
                      <c:pt idx="272">
                        <c:v>8319.4726559999999</c:v>
                      </c:pt>
                      <c:pt idx="273">
                        <c:v>8659.4873050000006</c:v>
                      </c:pt>
                      <c:pt idx="274">
                        <c:v>8719.9619139999995</c:v>
                      </c:pt>
                      <c:pt idx="275">
                        <c:v>8805.7783199999994</c:v>
                      </c:pt>
                      <c:pt idx="276">
                        <c:v>8673.2158199999994</c:v>
                      </c:pt>
                      <c:pt idx="277">
                        <c:v>8052.5439450000003</c:v>
                      </c:pt>
                      <c:pt idx="278">
                        <c:v>7987.3715819999998</c:v>
                      </c:pt>
                      <c:pt idx="279">
                        <c:v>7881.8466799999997</c:v>
                      </c:pt>
                      <c:pt idx="280">
                        <c:v>7680.0664059999999</c:v>
                      </c:pt>
                      <c:pt idx="281">
                        <c:v>7963.3276370000003</c:v>
                      </c:pt>
                      <c:pt idx="282">
                        <c:v>7978.3090819999998</c:v>
                      </c:pt>
                      <c:pt idx="283">
                        <c:v>8197.6894530000009</c:v>
                      </c:pt>
                      <c:pt idx="284">
                        <c:v>7271.2080079999996</c:v>
                      </c:pt>
                      <c:pt idx="285">
                        <c:v>7343.8955079999996</c:v>
                      </c:pt>
                      <c:pt idx="286">
                        <c:v>7884.9091799999997</c:v>
                      </c:pt>
                      <c:pt idx="287">
                        <c:v>8205.1679690000001</c:v>
                      </c:pt>
                      <c:pt idx="288">
                        <c:v>7994.4160160000001</c:v>
                      </c:pt>
                      <c:pt idx="289">
                        <c:v>7814.9150390000004</c:v>
                      </c:pt>
                      <c:pt idx="290">
                        <c:v>6972.3715819999998</c:v>
                      </c:pt>
                      <c:pt idx="291">
                        <c:v>7204.7714839999999</c:v>
                      </c:pt>
                      <c:pt idx="292">
                        <c:v>6378.8491210000002</c:v>
                      </c:pt>
                      <c:pt idx="293">
                        <c:v>6174.5288090000004</c:v>
                      </c:pt>
                      <c:pt idx="294">
                        <c:v>5982.4575199999999</c:v>
                      </c:pt>
                      <c:pt idx="295">
                        <c:v>5829.5014650000003</c:v>
                      </c:pt>
                      <c:pt idx="296">
                        <c:v>5746.8071289999998</c:v>
                      </c:pt>
                      <c:pt idx="297">
                        <c:v>5795.7084960000002</c:v>
                      </c:pt>
                      <c:pt idx="298">
                        <c:v>5831.1674800000001</c:v>
                      </c:pt>
                      <c:pt idx="299">
                        <c:v>5768.2895509999998</c:v>
                      </c:pt>
                      <c:pt idx="300">
                        <c:v>5505.2836909999996</c:v>
                      </c:pt>
                      <c:pt idx="301">
                        <c:v>5402.6972660000001</c:v>
                      </c:pt>
                      <c:pt idx="302">
                        <c:v>5350.7265630000002</c:v>
                      </c:pt>
                      <c:pt idx="303">
                        <c:v>5247.3525390000004</c:v>
                      </c:pt>
                      <c:pt idx="304">
                        <c:v>5285.1391599999997</c:v>
                      </c:pt>
                      <c:pt idx="305">
                        <c:v>5268.2910160000001</c:v>
                      </c:pt>
                      <c:pt idx="306">
                        <c:v>5279.3481449999999</c:v>
                      </c:pt>
                      <c:pt idx="307">
                        <c:v>5210.515625</c:v>
                      </c:pt>
                      <c:pt idx="308">
                        <c:v>5464.8666990000002</c:v>
                      </c:pt>
                      <c:pt idx="309">
                        <c:v>5572.3618159999996</c:v>
                      </c:pt>
                      <c:pt idx="310">
                        <c:v>5399.3652339999999</c:v>
                      </c:pt>
                      <c:pt idx="311">
                        <c:v>5314.53125</c:v>
                      </c:pt>
                      <c:pt idx="312">
                        <c:v>5337.8862300000001</c:v>
                      </c:pt>
                      <c:pt idx="313">
                        <c:v>5303.8125</c:v>
                      </c:pt>
                      <c:pt idx="314">
                        <c:v>5298.3857420000004</c:v>
                      </c:pt>
                      <c:pt idx="315">
                        <c:v>5251.9379879999997</c:v>
                      </c:pt>
                      <c:pt idx="316">
                        <c:v>5235.5595700000003</c:v>
                      </c:pt>
                      <c:pt idx="317">
                        <c:v>5067.1083980000003</c:v>
                      </c:pt>
                      <c:pt idx="318">
                        <c:v>5167.7221680000002</c:v>
                      </c:pt>
                      <c:pt idx="319">
                        <c:v>5096.5864259999998</c:v>
                      </c:pt>
                      <c:pt idx="320">
                        <c:v>5089.5390630000002</c:v>
                      </c:pt>
                      <c:pt idx="321">
                        <c:v>5064.4877930000002</c:v>
                      </c:pt>
                      <c:pt idx="322">
                        <c:v>5324.5517579999996</c:v>
                      </c:pt>
                      <c:pt idx="323">
                        <c:v>5204.9584960000002</c:v>
                      </c:pt>
                      <c:pt idx="324">
                        <c:v>5289.7709960000002</c:v>
                      </c:pt>
                      <c:pt idx="325">
                        <c:v>5198.8969729999999</c:v>
                      </c:pt>
                      <c:pt idx="326">
                        <c:v>5059.8173829999996</c:v>
                      </c:pt>
                      <c:pt idx="327">
                        <c:v>5036.6811520000001</c:v>
                      </c:pt>
                      <c:pt idx="328">
                        <c:v>4922.798828</c:v>
                      </c:pt>
                      <c:pt idx="329">
                        <c:v>4973.0219729999999</c:v>
                      </c:pt>
                      <c:pt idx="330">
                        <c:v>4879.8779299999997</c:v>
                      </c:pt>
                      <c:pt idx="331">
                        <c:v>4158.1831050000001</c:v>
                      </c:pt>
                      <c:pt idx="332">
                        <c:v>4105.404297</c:v>
                      </c:pt>
                      <c:pt idx="333">
                        <c:v>4106.6601559999999</c:v>
                      </c:pt>
                      <c:pt idx="334">
                        <c:v>4098.3745120000003</c:v>
                      </c:pt>
                      <c:pt idx="335">
                        <c:v>4069.1071780000002</c:v>
                      </c:pt>
                      <c:pt idx="336">
                        <c:v>4087.0661620000001</c:v>
                      </c:pt>
                      <c:pt idx="337">
                        <c:v>3985.0808109999998</c:v>
                      </c:pt>
                      <c:pt idx="338">
                        <c:v>3963.070557</c:v>
                      </c:pt>
                      <c:pt idx="339">
                        <c:v>4022.1682129999999</c:v>
                      </c:pt>
                      <c:pt idx="340">
                        <c:v>4035.8264159999999</c:v>
                      </c:pt>
                      <c:pt idx="341">
                        <c:v>4023.9682619999999</c:v>
                      </c:pt>
                      <c:pt idx="342">
                        <c:v>4029.326904</c:v>
                      </c:pt>
                      <c:pt idx="343">
                        <c:v>4087.476318</c:v>
                      </c:pt>
                      <c:pt idx="344">
                        <c:v>4071.1901859999998</c:v>
                      </c:pt>
                      <c:pt idx="345">
                        <c:v>4032.5073240000002</c:v>
                      </c:pt>
                      <c:pt idx="346">
                        <c:v>4025.2290039999998</c:v>
                      </c:pt>
                      <c:pt idx="347">
                        <c:v>4048.7258299999999</c:v>
                      </c:pt>
                      <c:pt idx="348">
                        <c:v>3960.9111330000001</c:v>
                      </c:pt>
                      <c:pt idx="349">
                        <c:v>3924.3691410000001</c:v>
                      </c:pt>
                      <c:pt idx="350">
                        <c:v>3906.7172850000002</c:v>
                      </c:pt>
                      <c:pt idx="351">
                        <c:v>3909.15625</c:v>
                      </c:pt>
                      <c:pt idx="352">
                        <c:v>3905.2272950000001</c:v>
                      </c:pt>
                      <c:pt idx="353">
                        <c:v>3951.5998540000001</c:v>
                      </c:pt>
                      <c:pt idx="354">
                        <c:v>3963.313721</c:v>
                      </c:pt>
                      <c:pt idx="355">
                        <c:v>3901.1315920000002</c:v>
                      </c:pt>
                      <c:pt idx="356">
                        <c:v>3911.484375</c:v>
                      </c:pt>
                      <c:pt idx="357">
                        <c:v>3903.9426269999999</c:v>
                      </c:pt>
                      <c:pt idx="358">
                        <c:v>3896.375</c:v>
                      </c:pt>
                      <c:pt idx="359">
                        <c:v>3761.5571289999998</c:v>
                      </c:pt>
                      <c:pt idx="360">
                        <c:v>3847.1757809999999</c:v>
                      </c:pt>
                      <c:pt idx="361">
                        <c:v>3864.415039</c:v>
                      </c:pt>
                      <c:pt idx="362">
                        <c:v>3859.58374</c:v>
                      </c:pt>
                      <c:pt idx="363">
                        <c:v>3854.7854000000002</c:v>
                      </c:pt>
                      <c:pt idx="364">
                        <c:v>3851.0473630000001</c:v>
                      </c:pt>
                      <c:pt idx="365">
                        <c:v>3854.3579100000002</c:v>
                      </c:pt>
                      <c:pt idx="366">
                        <c:v>3882.696289</c:v>
                      </c:pt>
                      <c:pt idx="367">
                        <c:v>3810.42749</c:v>
                      </c:pt>
                      <c:pt idx="368">
                        <c:v>4142.5268550000001</c:v>
                      </c:pt>
                      <c:pt idx="369">
                        <c:v>4005.5266109999998</c:v>
                      </c:pt>
                      <c:pt idx="370">
                        <c:v>3954.118164</c:v>
                      </c:pt>
                      <c:pt idx="371">
                        <c:v>3999.820557</c:v>
                      </c:pt>
                      <c:pt idx="372">
                        <c:v>3947.094482</c:v>
                      </c:pt>
                      <c:pt idx="373">
                        <c:v>3915.7143550000001</c:v>
                      </c:pt>
                      <c:pt idx="374">
                        <c:v>3673.836182</c:v>
                      </c:pt>
                      <c:pt idx="375">
                        <c:v>3629.7875979999999</c:v>
                      </c:pt>
                      <c:pt idx="376">
                        <c:v>3620.8107909999999</c:v>
                      </c:pt>
                      <c:pt idx="377">
                        <c:v>3616.8808589999999</c:v>
                      </c:pt>
                      <c:pt idx="378">
                        <c:v>3632.070557</c:v>
                      </c:pt>
                      <c:pt idx="379">
                        <c:v>3653.5285640000002</c:v>
                      </c:pt>
                      <c:pt idx="380">
                        <c:v>3648.430664</c:v>
                      </c:pt>
                      <c:pt idx="381">
                        <c:v>3690.188232</c:v>
                      </c:pt>
                      <c:pt idx="382">
                        <c:v>3671.2036130000001</c:v>
                      </c:pt>
                      <c:pt idx="383">
                        <c:v>3666.7802729999999</c:v>
                      </c:pt>
                      <c:pt idx="384">
                        <c:v>3399.4716800000001</c:v>
                      </c:pt>
                      <c:pt idx="385">
                        <c:v>3413.7678219999998</c:v>
                      </c:pt>
                      <c:pt idx="386">
                        <c:v>3466.357422</c:v>
                      </c:pt>
                      <c:pt idx="387">
                        <c:v>3459.1540530000002</c:v>
                      </c:pt>
                      <c:pt idx="388">
                        <c:v>3464.0134280000002</c:v>
                      </c:pt>
                      <c:pt idx="389">
                        <c:v>3521.0607909999999</c:v>
                      </c:pt>
                      <c:pt idx="390">
                        <c:v>3487.9453130000002</c:v>
                      </c:pt>
                      <c:pt idx="391">
                        <c:v>3457.7927249999998</c:v>
                      </c:pt>
                      <c:pt idx="392">
                        <c:v>3486.1816410000001</c:v>
                      </c:pt>
                      <c:pt idx="393">
                        <c:v>3448.116943</c:v>
                      </c:pt>
                      <c:pt idx="394">
                        <c:v>3470.4504390000002</c:v>
                      </c:pt>
                      <c:pt idx="395">
                        <c:v>3583.9658199999999</c:v>
                      </c:pt>
                      <c:pt idx="396">
                        <c:v>3602.4604490000002</c:v>
                      </c:pt>
                      <c:pt idx="397">
                        <c:v>3599.7658689999998</c:v>
                      </c:pt>
                      <c:pt idx="398">
                        <c:v>3600.8654790000001</c:v>
                      </c:pt>
                      <c:pt idx="399">
                        <c:v>3585.123047</c:v>
                      </c:pt>
                      <c:pt idx="400">
                        <c:v>3604.5771479999999</c:v>
                      </c:pt>
                      <c:pt idx="401">
                        <c:v>3576.032471</c:v>
                      </c:pt>
                      <c:pt idx="402">
                        <c:v>3601.013672</c:v>
                      </c:pt>
                      <c:pt idx="403">
                        <c:v>3728.5683589999999</c:v>
                      </c:pt>
                      <c:pt idx="404">
                        <c:v>3657.8393550000001</c:v>
                      </c:pt>
                      <c:pt idx="405">
                        <c:v>3678.5639649999998</c:v>
                      </c:pt>
                      <c:pt idx="406">
                        <c:v>3655.006836</c:v>
                      </c:pt>
                      <c:pt idx="407">
                        <c:v>3630.6752929999998</c:v>
                      </c:pt>
                      <c:pt idx="408">
                        <c:v>3706.0522460000002</c:v>
                      </c:pt>
                      <c:pt idx="409">
                        <c:v>3552.953125</c:v>
                      </c:pt>
                      <c:pt idx="410">
                        <c:v>3661.3010250000002</c:v>
                      </c:pt>
                      <c:pt idx="411">
                        <c:v>3687.3654790000001</c:v>
                      </c:pt>
                      <c:pt idx="412">
                        <c:v>3678.9245609999998</c:v>
                      </c:pt>
                      <c:pt idx="413">
                        <c:v>4035.2963869999999</c:v>
                      </c:pt>
                      <c:pt idx="414">
                        <c:v>4030.8479000000002</c:v>
                      </c:pt>
                      <c:pt idx="415">
                        <c:v>4025.2482909999999</c:v>
                      </c:pt>
                      <c:pt idx="416">
                        <c:v>4076.632568</c:v>
                      </c:pt>
                      <c:pt idx="417">
                        <c:v>3845.1945799999999</c:v>
                      </c:pt>
                      <c:pt idx="418">
                        <c:v>3857.717529</c:v>
                      </c:pt>
                      <c:pt idx="419">
                        <c:v>3836.741211</c:v>
                      </c:pt>
                      <c:pt idx="420">
                        <c:v>3943.4094239999999</c:v>
                      </c:pt>
                      <c:pt idx="421">
                        <c:v>3843.5200199999999</c:v>
                      </c:pt>
                      <c:pt idx="422">
                        <c:v>3742.7004390000002</c:v>
                      </c:pt>
                      <c:pt idx="423">
                        <c:v>3865.9526369999999</c:v>
                      </c:pt>
                      <c:pt idx="424">
                        <c:v>3820.4086910000001</c:v>
                      </c:pt>
                      <c:pt idx="425">
                        <c:v>3923.9187010000001</c:v>
                      </c:pt>
                      <c:pt idx="426">
                        <c:v>3654.8334960000002</c:v>
                      </c:pt>
                      <c:pt idx="427">
                        <c:v>3857.297607</c:v>
                      </c:pt>
                      <c:pt idx="428">
                        <c:v>3815.4907229999999</c:v>
                      </c:pt>
                      <c:pt idx="429">
                        <c:v>4078.5991210000002</c:v>
                      </c:pt>
                      <c:pt idx="430">
                        <c:v>3998.9802249999998</c:v>
                      </c:pt>
                      <c:pt idx="431">
                        <c:v>4014.1826169999999</c:v>
                      </c:pt>
                      <c:pt idx="432">
                        <c:v>3896.5437010000001</c:v>
                      </c:pt>
                      <c:pt idx="433">
                        <c:v>4134.4414059999999</c:v>
                      </c:pt>
                      <c:pt idx="434">
                        <c:v>3745.9506839999999</c:v>
                      </c:pt>
                      <c:pt idx="435">
                        <c:v>3696.0590820000002</c:v>
                      </c:pt>
                      <c:pt idx="436">
                        <c:v>3545.8647460000002</c:v>
                      </c:pt>
                      <c:pt idx="437">
                        <c:v>3252.8391109999998</c:v>
                      </c:pt>
                      <c:pt idx="438">
                        <c:v>3236.7617190000001</c:v>
                      </c:pt>
                      <c:pt idx="439">
                        <c:v>3242.4848630000001</c:v>
                      </c:pt>
                      <c:pt idx="440">
                        <c:v>3313.6772460000002</c:v>
                      </c:pt>
                      <c:pt idx="441">
                        <c:v>3486.9501949999999</c:v>
                      </c:pt>
                      <c:pt idx="442">
                        <c:v>3424.588135</c:v>
                      </c:pt>
                      <c:pt idx="443">
                        <c:v>3502.6560060000002</c:v>
                      </c:pt>
                      <c:pt idx="444">
                        <c:v>3614.234375</c:v>
                      </c:pt>
                      <c:pt idx="445">
                        <c:v>3476.1147460000002</c:v>
                      </c:pt>
                      <c:pt idx="446">
                        <c:v>3419.9372560000002</c:v>
                      </c:pt>
                      <c:pt idx="447">
                        <c:v>3521.101807</c:v>
                      </c:pt>
                      <c:pt idx="448">
                        <c:v>3753.9948730000001</c:v>
                      </c:pt>
                      <c:pt idx="449">
                        <c:v>3956.8937989999999</c:v>
                      </c:pt>
                      <c:pt idx="450">
                        <c:v>3894.1308589999999</c:v>
                      </c:pt>
                      <c:pt idx="451">
                        <c:v>4139.8779299999997</c:v>
                      </c:pt>
                      <c:pt idx="452">
                        <c:v>4214.671875</c:v>
                      </c:pt>
                      <c:pt idx="453">
                        <c:v>4017.2685550000001</c:v>
                      </c:pt>
                      <c:pt idx="454">
                        <c:v>4278.8466799999997</c:v>
                      </c:pt>
                      <c:pt idx="455">
                        <c:v>4257.419922</c:v>
                      </c:pt>
                      <c:pt idx="456">
                        <c:v>3820.719971</c:v>
                      </c:pt>
                      <c:pt idx="457">
                        <c:v>3779.1298830000001</c:v>
                      </c:pt>
                      <c:pt idx="458">
                        <c:v>4009.969971</c:v>
                      </c:pt>
                      <c:pt idx="459">
                        <c:v>3880.76001</c:v>
                      </c:pt>
                      <c:pt idx="460">
                        <c:v>4347.1098629999997</c:v>
                      </c:pt>
                      <c:pt idx="461">
                        <c:v>4365.9399409999996</c:v>
                      </c:pt>
                      <c:pt idx="462">
                        <c:v>4602.169922</c:v>
                      </c:pt>
                      <c:pt idx="463">
                        <c:v>4451.8701170000004</c:v>
                      </c:pt>
                      <c:pt idx="464">
                        <c:v>4871.4902339999999</c:v>
                      </c:pt>
                      <c:pt idx="465">
                        <c:v>5623.5400390000004</c:v>
                      </c:pt>
                      <c:pt idx="466">
                        <c:v>5554.330078</c:v>
                      </c:pt>
                      <c:pt idx="467">
                        <c:v>5575.5498049999997</c:v>
                      </c:pt>
                      <c:pt idx="468">
                        <c:v>5648.0297849999997</c:v>
                      </c:pt>
                      <c:pt idx="469">
                        <c:v>5738.3500979999999</c:v>
                      </c:pt>
                      <c:pt idx="470">
                        <c:v>6359.4902339999999</c:v>
                      </c:pt>
                      <c:pt idx="471">
                        <c:v>6371.2700199999999</c:v>
                      </c:pt>
                      <c:pt idx="472">
                        <c:v>6411.2700199999999</c:v>
                      </c:pt>
                      <c:pt idx="473">
                        <c:v>6409.2202150000003</c:v>
                      </c:pt>
                      <c:pt idx="474">
                        <c:v>6385.6201170000004</c:v>
                      </c:pt>
                      <c:pt idx="475">
                        <c:v>6453.7202150000003</c:v>
                      </c:pt>
                      <c:pt idx="476">
                        <c:v>6530.1401370000003</c:v>
                      </c:pt>
                      <c:pt idx="477">
                        <c:v>6461.0097660000001</c:v>
                      </c:pt>
                      <c:pt idx="478">
                        <c:v>6419.6601559999999</c:v>
                      </c:pt>
                      <c:pt idx="479">
                        <c:v>6376.1298829999996</c:v>
                      </c:pt>
                      <c:pt idx="480">
                        <c:v>6361.2597660000001</c:v>
                      </c:pt>
                      <c:pt idx="481">
                        <c:v>6388.4399409999996</c:v>
                      </c:pt>
                      <c:pt idx="482">
                        <c:v>6377.7797849999997</c:v>
                      </c:pt>
                      <c:pt idx="483">
                        <c:v>6317.6098629999997</c:v>
                      </c:pt>
                      <c:pt idx="484">
                        <c:v>6334.2700199999999</c:v>
                      </c:pt>
                      <c:pt idx="485">
                        <c:v>6332.6298829999996</c:v>
                      </c:pt>
                      <c:pt idx="486">
                        <c:v>6486.3901370000003</c:v>
                      </c:pt>
                      <c:pt idx="487">
                        <c:v>6480.3798829999996</c:v>
                      </c:pt>
                      <c:pt idx="488">
                        <c:v>6474.75</c:v>
                      </c:pt>
                      <c:pt idx="489">
                        <c:v>6476.2900390000004</c:v>
                      </c:pt>
                      <c:pt idx="490">
                        <c:v>6495.8398440000001</c:v>
                      </c:pt>
                      <c:pt idx="491">
                        <c:v>6475.7402339999999</c:v>
                      </c:pt>
                      <c:pt idx="492">
                        <c:v>6487.1601559999999</c:v>
                      </c:pt>
                      <c:pt idx="493">
                        <c:v>6482.3500979999999</c:v>
                      </c:pt>
                      <c:pt idx="494">
                        <c:v>6489.1899409999996</c:v>
                      </c:pt>
                      <c:pt idx="495">
                        <c:v>6465.4101559999999</c:v>
                      </c:pt>
                      <c:pt idx="496">
                        <c:v>6476.7099609999996</c:v>
                      </c:pt>
                      <c:pt idx="497">
                        <c:v>6544.4301759999998</c:v>
                      </c:pt>
                      <c:pt idx="498">
                        <c:v>6596.1098629999997</c:v>
                      </c:pt>
                      <c:pt idx="499">
                        <c:v>6596.5400390000004</c:v>
                      </c:pt>
                      <c:pt idx="500">
                        <c:v>6290.9301759999998</c:v>
                      </c:pt>
                      <c:pt idx="501">
                        <c:v>6285.9902339999999</c:v>
                      </c:pt>
                      <c:pt idx="502">
                        <c:v>6274.580078</c:v>
                      </c:pt>
                      <c:pt idx="503">
                        <c:v>6256.2402339999999</c:v>
                      </c:pt>
                      <c:pt idx="504">
                        <c:v>6585.5297849999997</c:v>
                      </c:pt>
                      <c:pt idx="505">
                        <c:v>6642.6401370000003</c:v>
                      </c:pt>
                      <c:pt idx="506">
                        <c:v>6652.2299800000001</c:v>
                      </c:pt>
                      <c:pt idx="507">
                        <c:v>6602.9501950000003</c:v>
                      </c:pt>
                      <c:pt idx="508">
                        <c:v>6588.3100590000004</c:v>
                      </c:pt>
                      <c:pt idx="509">
                        <c:v>6622.4799800000001</c:v>
                      </c:pt>
                      <c:pt idx="510">
                        <c:v>6576.6899409999996</c:v>
                      </c:pt>
                      <c:pt idx="511">
                        <c:v>6502.5898440000001</c:v>
                      </c:pt>
                      <c:pt idx="512">
                        <c:v>6556.1000979999999</c:v>
                      </c:pt>
                      <c:pt idx="513">
                        <c:v>6589.6201170000004</c:v>
                      </c:pt>
                      <c:pt idx="514">
                        <c:v>6625.5600590000004</c:v>
                      </c:pt>
                      <c:pt idx="515">
                        <c:v>6601.9599609999996</c:v>
                      </c:pt>
                      <c:pt idx="516">
                        <c:v>6644.1298829999996</c:v>
                      </c:pt>
                      <c:pt idx="517">
                        <c:v>6676.75</c:v>
                      </c:pt>
                      <c:pt idx="518">
                        <c:v>6495</c:v>
                      </c:pt>
                      <c:pt idx="519">
                        <c:v>6446.4702150000003</c:v>
                      </c:pt>
                      <c:pt idx="520">
                        <c:v>6595.4101559999999</c:v>
                      </c:pt>
                      <c:pt idx="521">
                        <c:v>6710.6298829999996</c:v>
                      </c:pt>
                      <c:pt idx="522">
                        <c:v>6721.9799800000001</c:v>
                      </c:pt>
                      <c:pt idx="523">
                        <c:v>6734.9501950000003</c:v>
                      </c:pt>
                      <c:pt idx="524">
                        <c:v>6519.669922</c:v>
                      </c:pt>
                      <c:pt idx="525">
                        <c:v>6398.5400390000004</c:v>
                      </c:pt>
                      <c:pt idx="526">
                        <c:v>6371.2998049999997</c:v>
                      </c:pt>
                      <c:pt idx="527">
                        <c:v>6281.2001950000003</c:v>
                      </c:pt>
                      <c:pt idx="528">
                        <c:v>6517.1801759999998</c:v>
                      </c:pt>
                      <c:pt idx="529">
                        <c:v>6543.2001950000003</c:v>
                      </c:pt>
                      <c:pt idx="530">
                        <c:v>6512.7099609999996</c:v>
                      </c:pt>
                      <c:pt idx="531">
                        <c:v>6517.3100590000004</c:v>
                      </c:pt>
                      <c:pt idx="532">
                        <c:v>6351.7998049999997</c:v>
                      </c:pt>
                      <c:pt idx="533">
                        <c:v>6321.2001950000003</c:v>
                      </c:pt>
                      <c:pt idx="534">
                        <c:v>6329.7001950000003</c:v>
                      </c:pt>
                      <c:pt idx="535">
                        <c:v>6300.8598629999997</c:v>
                      </c:pt>
                      <c:pt idx="536">
                        <c:v>6225.9799800000001</c:v>
                      </c:pt>
                      <c:pt idx="537">
                        <c:v>6467.0698240000002</c:v>
                      </c:pt>
                      <c:pt idx="538">
                        <c:v>6529.169922</c:v>
                      </c:pt>
                      <c:pt idx="539">
                        <c:v>6792.830078</c:v>
                      </c:pt>
                      <c:pt idx="540">
                        <c:v>7361.6601559999999</c:v>
                      </c:pt>
                      <c:pt idx="541">
                        <c:v>7260.0600590000004</c:v>
                      </c:pt>
                      <c:pt idx="542">
                        <c:v>7272.7202150000003</c:v>
                      </c:pt>
                      <c:pt idx="543">
                        <c:v>7193.25</c:v>
                      </c:pt>
                      <c:pt idx="544">
                        <c:v>7037.580078</c:v>
                      </c:pt>
                      <c:pt idx="545">
                        <c:v>6978.2299800000001</c:v>
                      </c:pt>
                      <c:pt idx="546">
                        <c:v>7047.1601559999999</c:v>
                      </c:pt>
                      <c:pt idx="547">
                        <c:v>7096.2797849999997</c:v>
                      </c:pt>
                      <c:pt idx="548">
                        <c:v>6884.6401370000003</c:v>
                      </c:pt>
                      <c:pt idx="549">
                        <c:v>6707.2597660000001</c:v>
                      </c:pt>
                      <c:pt idx="550">
                        <c:v>6763.1899409999996</c:v>
                      </c:pt>
                      <c:pt idx="551">
                        <c:v>6719.9599609999996</c:v>
                      </c:pt>
                      <c:pt idx="552">
                        <c:v>6534.8798829999996</c:v>
                      </c:pt>
                      <c:pt idx="553">
                        <c:v>6376.7099609999996</c:v>
                      </c:pt>
                      <c:pt idx="554">
                        <c:v>6488.7597660000001</c:v>
                      </c:pt>
                      <c:pt idx="555">
                        <c:v>6308.5297849999997</c:v>
                      </c:pt>
                      <c:pt idx="556">
                        <c:v>6506.0698240000002</c:v>
                      </c:pt>
                      <c:pt idx="557">
                        <c:v>6423.7597660000001</c:v>
                      </c:pt>
                      <c:pt idx="558">
                        <c:v>6580.6298829999996</c:v>
                      </c:pt>
                      <c:pt idx="559">
                        <c:v>6334.7299800000001</c:v>
                      </c:pt>
                      <c:pt idx="560">
                        <c:v>6308.5200199999999</c:v>
                      </c:pt>
                      <c:pt idx="561">
                        <c:v>6199.7099609999996</c:v>
                      </c:pt>
                      <c:pt idx="562">
                        <c:v>6297.5698240000002</c:v>
                      </c:pt>
                      <c:pt idx="563">
                        <c:v>6322.6899409999996</c:v>
                      </c:pt>
                      <c:pt idx="564">
                        <c:v>6295.7299800000001</c:v>
                      </c:pt>
                      <c:pt idx="565">
                        <c:v>6184.7099609999996</c:v>
                      </c:pt>
                      <c:pt idx="566">
                        <c:v>6568.2299800000001</c:v>
                      </c:pt>
                      <c:pt idx="567">
                        <c:v>6305.7998049999997</c:v>
                      </c:pt>
                      <c:pt idx="568">
                        <c:v>6753.1201170000004</c:v>
                      </c:pt>
                      <c:pt idx="569">
                        <c:v>6951.7998049999997</c:v>
                      </c:pt>
                      <c:pt idx="570">
                        <c:v>7068.4799800000001</c:v>
                      </c:pt>
                      <c:pt idx="571">
                        <c:v>7032.8500979999999</c:v>
                      </c:pt>
                      <c:pt idx="572">
                        <c:v>7434.3901370000003</c:v>
                      </c:pt>
                      <c:pt idx="573">
                        <c:v>7567.1499020000001</c:v>
                      </c:pt>
                      <c:pt idx="574">
                        <c:v>7624.9101559999999</c:v>
                      </c:pt>
                      <c:pt idx="575">
                        <c:v>7780.4399409999996</c:v>
                      </c:pt>
                      <c:pt idx="576">
                        <c:v>8180.4799800000001</c:v>
                      </c:pt>
                      <c:pt idx="577">
                        <c:v>8218.4599610000005</c:v>
                      </c:pt>
                      <c:pt idx="578">
                        <c:v>8192.1503909999992</c:v>
                      </c:pt>
                      <c:pt idx="579">
                        <c:v>8165.0097660000001</c:v>
                      </c:pt>
                      <c:pt idx="580">
                        <c:v>7951.580078</c:v>
                      </c:pt>
                      <c:pt idx="581">
                        <c:v>8181.3901370000003</c:v>
                      </c:pt>
                      <c:pt idx="582">
                        <c:v>8424.2695309999999</c:v>
                      </c:pt>
                      <c:pt idx="583">
                        <c:v>7711.1098629999997</c:v>
                      </c:pt>
                      <c:pt idx="584">
                        <c:v>7418.4902339999999</c:v>
                      </c:pt>
                      <c:pt idx="585">
                        <c:v>7419.2900390000004</c:v>
                      </c:pt>
                      <c:pt idx="586">
                        <c:v>7354.1298829999996</c:v>
                      </c:pt>
                      <c:pt idx="587">
                        <c:v>7466.8598629999997</c:v>
                      </c:pt>
                      <c:pt idx="588">
                        <c:v>7370.7797849999997</c:v>
                      </c:pt>
                      <c:pt idx="589">
                        <c:v>7321.0400390000004</c:v>
                      </c:pt>
                      <c:pt idx="590">
                        <c:v>6741.75</c:v>
                      </c:pt>
                      <c:pt idx="591">
                        <c:v>6359.6401370000003</c:v>
                      </c:pt>
                      <c:pt idx="592">
                        <c:v>6276.1201170000004</c:v>
                      </c:pt>
                      <c:pt idx="593">
                        <c:v>6238.0498049999997</c:v>
                      </c:pt>
                      <c:pt idx="594">
                        <c:v>6228.8100590000004</c:v>
                      </c:pt>
                      <c:pt idx="595">
                        <c:v>6394.7099609999996</c:v>
                      </c:pt>
                      <c:pt idx="596">
                        <c:v>6329.9501950000003</c:v>
                      </c:pt>
                      <c:pt idx="597">
                        <c:v>6741.75</c:v>
                      </c:pt>
                      <c:pt idx="598">
                        <c:v>6773.8798829999996</c:v>
                      </c:pt>
                      <c:pt idx="599">
                        <c:v>6856.9301759999998</c:v>
                      </c:pt>
                      <c:pt idx="600">
                        <c:v>6673.5</c:v>
                      </c:pt>
                      <c:pt idx="601">
                        <c:v>6639.1401370000003</c:v>
                      </c:pt>
                      <c:pt idx="602">
                        <c:v>6597.5498049999997</c:v>
                      </c:pt>
                      <c:pt idx="603">
                        <c:v>6529.5898440000001</c:v>
                      </c:pt>
                      <c:pt idx="604">
                        <c:v>6614.1801759999998</c:v>
                      </c:pt>
                      <c:pt idx="605">
                        <c:v>6385.8198240000002</c:v>
                      </c:pt>
                      <c:pt idx="606">
                        <c:v>6404</c:v>
                      </c:pt>
                      <c:pt idx="607">
                        <c:v>6218.2998049999997</c:v>
                      </c:pt>
                      <c:pt idx="608">
                        <c:v>5903.4399409999996</c:v>
                      </c:pt>
                      <c:pt idx="609">
                        <c:v>6157.1298829999996</c:v>
                      </c:pt>
                      <c:pt idx="610">
                        <c:v>6093.669922</c:v>
                      </c:pt>
                      <c:pt idx="611">
                        <c:v>6249.1801759999998</c:v>
                      </c:pt>
                      <c:pt idx="612">
                        <c:v>6173.2299800000001</c:v>
                      </c:pt>
                      <c:pt idx="613">
                        <c:v>6162.4799800000001</c:v>
                      </c:pt>
                      <c:pt idx="614">
                        <c:v>6083.6899409999996</c:v>
                      </c:pt>
                      <c:pt idx="615">
                        <c:v>6729.7402339999999</c:v>
                      </c:pt>
                      <c:pt idx="616">
                        <c:v>6776.5498049999997</c:v>
                      </c:pt>
                      <c:pt idx="617">
                        <c:v>6769.9399409999996</c:v>
                      </c:pt>
                      <c:pt idx="618">
                        <c:v>6734.8198240000002</c:v>
                      </c:pt>
                      <c:pt idx="619">
                        <c:v>6499.2700199999999</c:v>
                      </c:pt>
                      <c:pt idx="620">
                        <c:v>6550.1601559999999</c:v>
                      </c:pt>
                      <c:pt idx="621">
                        <c:v>6456.580078</c:v>
                      </c:pt>
                      <c:pt idx="622">
                        <c:v>6675.3500979999999</c:v>
                      </c:pt>
                      <c:pt idx="623">
                        <c:v>6349.8999020000001</c:v>
                      </c:pt>
                      <c:pt idx="624">
                        <c:v>6582.3598629999997</c:v>
                      </c:pt>
                      <c:pt idx="625">
                        <c:v>6906.919922</c:v>
                      </c:pt>
                      <c:pt idx="626">
                        <c:v>6786.0200199999999</c:v>
                      </c:pt>
                      <c:pt idx="627">
                        <c:v>7531.9799800000001</c:v>
                      </c:pt>
                      <c:pt idx="628">
                        <c:v>7624.919922</c:v>
                      </c:pt>
                      <c:pt idx="629">
                        <c:v>7678.2402339999999</c:v>
                      </c:pt>
                      <c:pt idx="630">
                        <c:v>7653.9799800000001</c:v>
                      </c:pt>
                      <c:pt idx="631">
                        <c:v>7633.7597660000001</c:v>
                      </c:pt>
                      <c:pt idx="632">
                        <c:v>7514.4702150000003</c:v>
                      </c:pt>
                      <c:pt idx="633">
                        <c:v>7720.25</c:v>
                      </c:pt>
                      <c:pt idx="634">
                        <c:v>7643.4501950000003</c:v>
                      </c:pt>
                      <c:pt idx="635">
                        <c:v>7541.4501950000003</c:v>
                      </c:pt>
                      <c:pt idx="636">
                        <c:v>7494.169922</c:v>
                      </c:pt>
                      <c:pt idx="637">
                        <c:v>7406.5200199999999</c:v>
                      </c:pt>
                      <c:pt idx="638">
                        <c:v>7472.5898440000001</c:v>
                      </c:pt>
                      <c:pt idx="639">
                        <c:v>7135.9902339999999</c:v>
                      </c:pt>
                      <c:pt idx="640">
                        <c:v>7368.2202150000003</c:v>
                      </c:pt>
                      <c:pt idx="641">
                        <c:v>7355.8798829999996</c:v>
                      </c:pt>
                      <c:pt idx="642">
                        <c:v>7480.1401370000003</c:v>
                      </c:pt>
                      <c:pt idx="643">
                        <c:v>7587.3398440000001</c:v>
                      </c:pt>
                      <c:pt idx="644">
                        <c:v>7557.8198240000002</c:v>
                      </c:pt>
                      <c:pt idx="645">
                        <c:v>8041.7797849999997</c:v>
                      </c:pt>
                      <c:pt idx="646">
                        <c:v>8418.9902340000008</c:v>
                      </c:pt>
                      <c:pt idx="647">
                        <c:v>8513.25</c:v>
                      </c:pt>
                      <c:pt idx="648">
                        <c:v>8247.1796880000002</c:v>
                      </c:pt>
                      <c:pt idx="649">
                        <c:v>8250.9697269999997</c:v>
                      </c:pt>
                      <c:pt idx="650">
                        <c:v>8094.3198240000002</c:v>
                      </c:pt>
                      <c:pt idx="651">
                        <c:v>8368.8300780000009</c:v>
                      </c:pt>
                      <c:pt idx="652">
                        <c:v>8510.3798829999996</c:v>
                      </c:pt>
                      <c:pt idx="653">
                        <c:v>8716.7900389999995</c:v>
                      </c:pt>
                      <c:pt idx="654">
                        <c:v>8723.9404300000006</c:v>
                      </c:pt>
                      <c:pt idx="655">
                        <c:v>8504.8896480000003</c:v>
                      </c:pt>
                      <c:pt idx="656">
                        <c:v>8441.4902340000008</c:v>
                      </c:pt>
                      <c:pt idx="657">
                        <c:v>9043.9404300000006</c:v>
                      </c:pt>
                      <c:pt idx="658">
                        <c:v>9325.1796880000002</c:v>
                      </c:pt>
                      <c:pt idx="659">
                        <c:v>9234.8203130000002</c:v>
                      </c:pt>
                      <c:pt idx="660">
                        <c:v>9373.0097659999992</c:v>
                      </c:pt>
                      <c:pt idx="661">
                        <c:v>9654.7998050000006</c:v>
                      </c:pt>
                      <c:pt idx="662">
                        <c:v>9858.1503909999992</c:v>
                      </c:pt>
                      <c:pt idx="663">
                        <c:v>9700.7597659999992</c:v>
                      </c:pt>
                      <c:pt idx="664">
                        <c:v>9743.8603519999997</c:v>
                      </c:pt>
                      <c:pt idx="665">
                        <c:v>9235.9199219999991</c:v>
                      </c:pt>
                      <c:pt idx="666">
                        <c:v>9119.0097659999992</c:v>
                      </c:pt>
                      <c:pt idx="667">
                        <c:v>9240.5498050000006</c:v>
                      </c:pt>
                      <c:pt idx="668">
                        <c:v>9419.0800780000009</c:v>
                      </c:pt>
                      <c:pt idx="669">
                        <c:v>9348.4804690000001</c:v>
                      </c:pt>
                      <c:pt idx="670">
                        <c:v>8987.0498050000006</c:v>
                      </c:pt>
                      <c:pt idx="671">
                        <c:v>9281.5097659999992</c:v>
                      </c:pt>
                      <c:pt idx="672">
                        <c:v>8845.7402340000008</c:v>
                      </c:pt>
                      <c:pt idx="673">
                        <c:v>9697.5</c:v>
                      </c:pt>
                      <c:pt idx="674">
                        <c:v>8930.8798829999996</c:v>
                      </c:pt>
                      <c:pt idx="675">
                        <c:v>8802.4599610000005</c:v>
                      </c:pt>
                      <c:pt idx="676">
                        <c:v>8895.5800780000009</c:v>
                      </c:pt>
                      <c:pt idx="677">
                        <c:v>8845.8300780000009</c:v>
                      </c:pt>
                      <c:pt idx="678">
                        <c:v>8294.3095699999994</c:v>
                      </c:pt>
                      <c:pt idx="679">
                        <c:v>8163.419922</c:v>
                      </c:pt>
                      <c:pt idx="680">
                        <c:v>7902.0898440000001</c:v>
                      </c:pt>
                      <c:pt idx="681">
                        <c:v>8058.669922</c:v>
                      </c:pt>
                      <c:pt idx="682">
                        <c:v>8329.1103519999997</c:v>
                      </c:pt>
                      <c:pt idx="683">
                        <c:v>7986.2402339999999</c:v>
                      </c:pt>
                      <c:pt idx="684">
                        <c:v>7895.9599609999996</c:v>
                      </c:pt>
                      <c:pt idx="685">
                        <c:v>7889.25</c:v>
                      </c:pt>
                      <c:pt idx="686">
                        <c:v>6968.3198240000002</c:v>
                      </c:pt>
                      <c:pt idx="687">
                        <c:v>6834.7597660000001</c:v>
                      </c:pt>
                      <c:pt idx="688">
                        <c:v>6770.7299800000001</c:v>
                      </c:pt>
                      <c:pt idx="689">
                        <c:v>7023.5200199999999</c:v>
                      </c:pt>
                      <c:pt idx="690">
                        <c:v>6911.0898440000001</c:v>
                      </c:pt>
                      <c:pt idx="691">
                        <c:v>6636.3198240000002</c:v>
                      </c:pt>
                      <c:pt idx="692">
                        <c:v>6811.4702150000003</c:v>
                      </c:pt>
                      <c:pt idx="693">
                        <c:v>6853.8398440000001</c:v>
                      </c:pt>
                      <c:pt idx="694">
                        <c:v>7456.1098629999997</c:v>
                      </c:pt>
                      <c:pt idx="695">
                        <c:v>7083.7998049999997</c:v>
                      </c:pt>
                      <c:pt idx="696">
                        <c:v>6844.2299800000001</c:v>
                      </c:pt>
                      <c:pt idx="697">
                        <c:v>6973.5297849999997</c:v>
                      </c:pt>
                      <c:pt idx="698">
                        <c:v>6890.5200199999999</c:v>
                      </c:pt>
                      <c:pt idx="699">
                        <c:v>7165.7001950000003</c:v>
                      </c:pt>
                      <c:pt idx="700">
                        <c:v>7954.4799800000001</c:v>
                      </c:pt>
                      <c:pt idx="701">
                        <c:v>7833.0400390000004</c:v>
                      </c:pt>
                      <c:pt idx="702">
                        <c:v>8209.4003909999992</c:v>
                      </c:pt>
                      <c:pt idx="703">
                        <c:v>8495.7802730000003</c:v>
                      </c:pt>
                      <c:pt idx="704">
                        <c:v>8668.1201170000004</c:v>
                      </c:pt>
                      <c:pt idx="705">
                        <c:v>8879.6201170000004</c:v>
                      </c:pt>
                      <c:pt idx="706">
                        <c:v>8728.4697269999997</c:v>
                      </c:pt>
                      <c:pt idx="707">
                        <c:v>8929.2802730000003</c:v>
                      </c:pt>
                      <c:pt idx="708">
                        <c:v>8913.4697269999997</c:v>
                      </c:pt>
                      <c:pt idx="709">
                        <c:v>8630.6503909999992</c:v>
                      </c:pt>
                      <c:pt idx="710">
                        <c:v>8223.6796880000002</c:v>
                      </c:pt>
                      <c:pt idx="711">
                        <c:v>7916.8798829999996</c:v>
                      </c:pt>
                      <c:pt idx="712">
                        <c:v>8338.3496090000008</c:v>
                      </c:pt>
                      <c:pt idx="713">
                        <c:v>8300.8603519999997</c:v>
                      </c:pt>
                      <c:pt idx="714">
                        <c:v>8269.8095699999994</c:v>
                      </c:pt>
                      <c:pt idx="715">
                        <c:v>9194.8496090000008</c:v>
                      </c:pt>
                      <c:pt idx="716">
                        <c:v>9205.1201170000004</c:v>
                      </c:pt>
                      <c:pt idx="717">
                        <c:v>9578.6298829999996</c:v>
                      </c:pt>
                      <c:pt idx="718">
                        <c:v>8866</c:v>
                      </c:pt>
                      <c:pt idx="719">
                        <c:v>9337.5498050000006</c:v>
                      </c:pt>
                      <c:pt idx="720">
                        <c:v>9395.0097659999992</c:v>
                      </c:pt>
                      <c:pt idx="721">
                        <c:v>9965.5703130000002</c:v>
                      </c:pt>
                      <c:pt idx="722">
                        <c:v>10779.900390999999</c:v>
                      </c:pt>
                      <c:pt idx="723">
                        <c:v>11573.299805000001</c:v>
                      </c:pt>
                      <c:pt idx="724">
                        <c:v>11512.599609000001</c:v>
                      </c:pt>
                      <c:pt idx="725">
                        <c:v>11489.700194999999</c:v>
                      </c:pt>
                      <c:pt idx="726">
                        <c:v>11086.400390999999</c:v>
                      </c:pt>
                      <c:pt idx="727">
                        <c:v>10951</c:v>
                      </c:pt>
                      <c:pt idx="728">
                        <c:v>10397.900390999999</c:v>
                      </c:pt>
                      <c:pt idx="729">
                        <c:v>10725.599609000001</c:v>
                      </c:pt>
                      <c:pt idx="730">
                        <c:v>10366.700194999999</c:v>
                      </c:pt>
                      <c:pt idx="731">
                        <c:v>9664.7304690000001</c:v>
                      </c:pt>
                      <c:pt idx="732">
                        <c:v>9813.0703130000002</c:v>
                      </c:pt>
                      <c:pt idx="733">
                        <c:v>10301.099609000001</c:v>
                      </c:pt>
                      <c:pt idx="734">
                        <c:v>10005</c:v>
                      </c:pt>
                      <c:pt idx="735">
                        <c:v>10690.400390999999</c:v>
                      </c:pt>
                      <c:pt idx="736">
                        <c:v>11403.700194999999</c:v>
                      </c:pt>
                      <c:pt idx="737">
                        <c:v>11225.299805000001</c:v>
                      </c:pt>
                      <c:pt idx="738">
                        <c:v>10551.799805000001</c:v>
                      </c:pt>
                      <c:pt idx="739">
                        <c:v>11112.700194999999</c:v>
                      </c:pt>
                      <c:pt idx="740">
                        <c:v>10233.900390999999</c:v>
                      </c:pt>
                      <c:pt idx="741">
                        <c:v>10166.400390999999</c:v>
                      </c:pt>
                      <c:pt idx="742">
                        <c:v>9494.6298829999996</c:v>
                      </c:pt>
                      <c:pt idx="743">
                        <c:v>8598.3095699999994</c:v>
                      </c:pt>
                      <c:pt idx="744">
                        <c:v>8926.5703130000002</c:v>
                      </c:pt>
                      <c:pt idx="745">
                        <c:v>8129.9702150000003</c:v>
                      </c:pt>
                      <c:pt idx="746">
                        <c:v>8621.9003909999992</c:v>
                      </c:pt>
                      <c:pt idx="747">
                        <c:v>8736.9804690000001</c:v>
                      </c:pt>
                      <c:pt idx="748">
                        <c:v>8265.5898440000001</c:v>
                      </c:pt>
                      <c:pt idx="749">
                        <c:v>7621.2998049999997</c:v>
                      </c:pt>
                      <c:pt idx="750">
                        <c:v>7754</c:v>
                      </c:pt>
                      <c:pt idx="751">
                        <c:v>6955.2700199999999</c:v>
                      </c:pt>
                      <c:pt idx="752">
                        <c:v>8277.0097659999992</c:v>
                      </c:pt>
                      <c:pt idx="753">
                        <c:v>9174.9101559999999</c:v>
                      </c:pt>
                      <c:pt idx="754">
                        <c:v>8830.75</c:v>
                      </c:pt>
                      <c:pt idx="755">
                        <c:v>9170.5400389999995</c:v>
                      </c:pt>
                      <c:pt idx="756">
                        <c:v>10221.099609000001</c:v>
                      </c:pt>
                      <c:pt idx="757">
                        <c:v>10106.299805000001</c:v>
                      </c:pt>
                      <c:pt idx="758">
                        <c:v>11296.400390999999</c:v>
                      </c:pt>
                      <c:pt idx="759">
                        <c:v>11786.299805000001</c:v>
                      </c:pt>
                      <c:pt idx="760">
                        <c:v>11440.700194999999</c:v>
                      </c:pt>
                      <c:pt idx="761">
                        <c:v>11171.400390999999</c:v>
                      </c:pt>
                      <c:pt idx="762">
                        <c:v>11259.400390999999</c:v>
                      </c:pt>
                      <c:pt idx="763">
                        <c:v>11359.400390999999</c:v>
                      </c:pt>
                      <c:pt idx="764">
                        <c:v>10868.400390999999</c:v>
                      </c:pt>
                      <c:pt idx="765">
                        <c:v>10931.400390999999</c:v>
                      </c:pt>
                      <c:pt idx="766">
                        <c:v>11600.099609000001</c:v>
                      </c:pt>
                      <c:pt idx="767">
                        <c:v>12899.200194999999</c:v>
                      </c:pt>
                      <c:pt idx="768">
                        <c:v>11607.400390999999</c:v>
                      </c:pt>
                      <c:pt idx="769">
                        <c:v>11474.900390999999</c:v>
                      </c:pt>
                      <c:pt idx="770">
                        <c:v>11188.599609000001</c:v>
                      </c:pt>
                      <c:pt idx="771">
                        <c:v>11490.5</c:v>
                      </c:pt>
                      <c:pt idx="772">
                        <c:v>13819.799805000001</c:v>
                      </c:pt>
                      <c:pt idx="773">
                        <c:v>13772</c:v>
                      </c:pt>
                      <c:pt idx="774">
                        <c:v>14360.200194999999</c:v>
                      </c:pt>
                      <c:pt idx="775">
                        <c:v>13980.599609000001</c:v>
                      </c:pt>
                      <c:pt idx="776">
                        <c:v>13405.799805000001</c:v>
                      </c:pt>
                      <c:pt idx="777">
                        <c:v>14973.299805000001</c:v>
                      </c:pt>
                      <c:pt idx="778">
                        <c:v>14595.400390999999</c:v>
                      </c:pt>
                      <c:pt idx="779">
                        <c:v>15170.099609000001</c:v>
                      </c:pt>
                      <c:pt idx="780">
                        <c:v>16477.599609000001</c:v>
                      </c:pt>
                      <c:pt idx="781">
                        <c:v>17527</c:v>
                      </c:pt>
                      <c:pt idx="782">
                        <c:v>17429.5</c:v>
                      </c:pt>
                      <c:pt idx="783">
                        <c:v>15599.200194999999</c:v>
                      </c:pt>
                      <c:pt idx="784">
                        <c:v>15201</c:v>
                      </c:pt>
                      <c:pt idx="785">
                        <c:v>14982.099609000001</c:v>
                      </c:pt>
                      <c:pt idx="786">
                        <c:v>13657.200194999999</c:v>
                      </c:pt>
                      <c:pt idx="787">
                        <c:v>14156.400390999999</c:v>
                      </c:pt>
                      <c:pt idx="788">
                        <c:v>12952.200194999999</c:v>
                      </c:pt>
                      <c:pt idx="789">
                        <c:v>14656.200194999999</c:v>
                      </c:pt>
                      <c:pt idx="790">
                        <c:v>14606.5</c:v>
                      </c:pt>
                      <c:pt idx="791">
                        <c:v>15838.5</c:v>
                      </c:pt>
                      <c:pt idx="792">
                        <c:v>16099.799805000001</c:v>
                      </c:pt>
                      <c:pt idx="793">
                        <c:v>14026.599609000001</c:v>
                      </c:pt>
                      <c:pt idx="794">
                        <c:v>13925.799805000001</c:v>
                      </c:pt>
                      <c:pt idx="795">
                        <c:v>14699.200194999999</c:v>
                      </c:pt>
                      <c:pt idx="796">
                        <c:v>13831.799805000001</c:v>
                      </c:pt>
                      <c:pt idx="797">
                        <c:v>15802.900390999999</c:v>
                      </c:pt>
                      <c:pt idx="798">
                        <c:v>16624.599609000001</c:v>
                      </c:pt>
                      <c:pt idx="799">
                        <c:v>17776.699218999998</c:v>
                      </c:pt>
                      <c:pt idx="800">
                        <c:v>19114.199218999998</c:v>
                      </c:pt>
                      <c:pt idx="801">
                        <c:v>19140.800781000002</c:v>
                      </c:pt>
                      <c:pt idx="802">
                        <c:v>19497.400390999999</c:v>
                      </c:pt>
                      <c:pt idx="803">
                        <c:v>17706.900390999999</c:v>
                      </c:pt>
                      <c:pt idx="804">
                        <c:v>16564</c:v>
                      </c:pt>
                      <c:pt idx="805">
                        <c:v>16408.199218999998</c:v>
                      </c:pt>
                      <c:pt idx="806">
                        <c:v>17415.400390999999</c:v>
                      </c:pt>
                      <c:pt idx="807">
                        <c:v>16936.800781000002</c:v>
                      </c:pt>
                      <c:pt idx="808">
                        <c:v>15455.400390999999</c:v>
                      </c:pt>
                      <c:pt idx="809">
                        <c:v>15178.200194999999</c:v>
                      </c:pt>
                      <c:pt idx="810">
                        <c:v>16569.400390999999</c:v>
                      </c:pt>
                      <c:pt idx="811">
                        <c:v>17899.699218999998</c:v>
                      </c:pt>
                      <c:pt idx="812">
                        <c:v>14291.5</c:v>
                      </c:pt>
                      <c:pt idx="813">
                        <c:v>11916.700194999999</c:v>
                      </c:pt>
                      <c:pt idx="814">
                        <c:v>11657.200194999999</c:v>
                      </c:pt>
                      <c:pt idx="815">
                        <c:v>11323.200194999999</c:v>
                      </c:pt>
                      <c:pt idx="816">
                        <c:v>11074.599609000001</c:v>
                      </c:pt>
                      <c:pt idx="817">
                        <c:v>10975.599609000001</c:v>
                      </c:pt>
                      <c:pt idx="818">
                        <c:v>10233.599609000001</c:v>
                      </c:pt>
                      <c:pt idx="819">
                        <c:v>9888.6103519999997</c:v>
                      </c:pt>
                      <c:pt idx="820">
                        <c:v>10058.799805000001</c:v>
                      </c:pt>
                      <c:pt idx="821">
                        <c:v>9818.3496090000008</c:v>
                      </c:pt>
                      <c:pt idx="822">
                        <c:v>9330.5498050000006</c:v>
                      </c:pt>
                      <c:pt idx="823">
                        <c:v>8790.9199219999991</c:v>
                      </c:pt>
                      <c:pt idx="824">
                        <c:v>8253.6904300000006</c:v>
                      </c:pt>
                      <c:pt idx="825">
                        <c:v>8038.7700199999999</c:v>
                      </c:pt>
                      <c:pt idx="826">
                        <c:v>8253.5498050000006</c:v>
                      </c:pt>
                      <c:pt idx="827">
                        <c:v>8071.2597660000001</c:v>
                      </c:pt>
                      <c:pt idx="828">
                        <c:v>8200.6396480000003</c:v>
                      </c:pt>
                      <c:pt idx="829">
                        <c:v>8036.4902339999999</c:v>
                      </c:pt>
                      <c:pt idx="830">
                        <c:v>7790.1499020000001</c:v>
                      </c:pt>
                      <c:pt idx="831">
                        <c:v>7708.9902339999999</c:v>
                      </c:pt>
                      <c:pt idx="832">
                        <c:v>7871.6899409999996</c:v>
                      </c:pt>
                      <c:pt idx="833">
                        <c:v>7315.5400390000004</c:v>
                      </c:pt>
                      <c:pt idx="834">
                        <c:v>6635.75</c:v>
                      </c:pt>
                      <c:pt idx="835">
                        <c:v>6559.4902339999999</c:v>
                      </c:pt>
                      <c:pt idx="836">
                        <c:v>5950.0698240000002</c:v>
                      </c:pt>
                      <c:pt idx="837">
                        <c:v>6357.6000979999999</c:v>
                      </c:pt>
                      <c:pt idx="838">
                        <c:v>6618.1401370000003</c:v>
                      </c:pt>
                      <c:pt idx="839">
                        <c:v>7143.580078</c:v>
                      </c:pt>
                      <c:pt idx="840">
                        <c:v>7459.6899409999996</c:v>
                      </c:pt>
                      <c:pt idx="841">
                        <c:v>7144.3798829999996</c:v>
                      </c:pt>
                      <c:pt idx="842">
                        <c:v>7022.7597660000001</c:v>
                      </c:pt>
                      <c:pt idx="843">
                        <c:v>7407.4101559999999</c:v>
                      </c:pt>
                      <c:pt idx="844">
                        <c:v>7379.9501950000003</c:v>
                      </c:pt>
                      <c:pt idx="845">
                        <c:v>7207.7597660000001</c:v>
                      </c:pt>
                      <c:pt idx="846">
                        <c:v>7078.5</c:v>
                      </c:pt>
                      <c:pt idx="847">
                        <c:v>6767.3100590000004</c:v>
                      </c:pt>
                      <c:pt idx="848">
                        <c:v>6468.3999020000001</c:v>
                      </c:pt>
                      <c:pt idx="849">
                        <c:v>6130.5297849999997</c:v>
                      </c:pt>
                      <c:pt idx="850">
                        <c:v>6153.8500979999999</c:v>
                      </c:pt>
                      <c:pt idx="851">
                        <c:v>5753.0898440000001</c:v>
                      </c:pt>
                      <c:pt idx="852">
                        <c:v>5780.8999020000001</c:v>
                      </c:pt>
                      <c:pt idx="853">
                        <c:v>5904.830078</c:v>
                      </c:pt>
                      <c:pt idx="854">
                        <c:v>5750.7998049999997</c:v>
                      </c:pt>
                      <c:pt idx="855">
                        <c:v>5526.6401370000003</c:v>
                      </c:pt>
                      <c:pt idx="856">
                        <c:v>5930.3198240000002</c:v>
                      </c:pt>
                      <c:pt idx="857">
                        <c:v>6008.419922</c:v>
                      </c:pt>
                      <c:pt idx="858">
                        <c:v>6031.6000979999999</c:v>
                      </c:pt>
                      <c:pt idx="859">
                        <c:v>6011.4501950000003</c:v>
                      </c:pt>
                      <c:pt idx="860">
                        <c:v>5708.5200199999999</c:v>
                      </c:pt>
                      <c:pt idx="861">
                        <c:v>5590.6899409999996</c:v>
                      </c:pt>
                      <c:pt idx="862">
                        <c:v>5605.5097660000001</c:v>
                      </c:pt>
                      <c:pt idx="863">
                        <c:v>5725.5898440000001</c:v>
                      </c:pt>
                      <c:pt idx="864">
                        <c:v>5678.1899409999996</c:v>
                      </c:pt>
                      <c:pt idx="865">
                        <c:v>5831.7900390000004</c:v>
                      </c:pt>
                      <c:pt idx="866">
                        <c:v>5647.2099609999996</c:v>
                      </c:pt>
                      <c:pt idx="867">
                        <c:v>5446.9101559999999</c:v>
                      </c:pt>
                      <c:pt idx="868">
                        <c:v>4826.4799800000001</c:v>
                      </c:pt>
                      <c:pt idx="869">
                        <c:v>4781.9902339999999</c:v>
                      </c:pt>
                      <c:pt idx="870">
                        <c:v>4772.0200199999999</c:v>
                      </c:pt>
                      <c:pt idx="871">
                        <c:v>4610.4799800000001</c:v>
                      </c:pt>
                      <c:pt idx="872">
                        <c:v>4426.8901370000003</c:v>
                      </c:pt>
                      <c:pt idx="873">
                        <c:v>4370.8100590000004</c:v>
                      </c:pt>
                      <c:pt idx="874">
                        <c:v>4328.4101559999999</c:v>
                      </c:pt>
                      <c:pt idx="875">
                        <c:v>4229.3598629999997</c:v>
                      </c:pt>
                      <c:pt idx="876">
                        <c:v>4317.4799800000001</c:v>
                      </c:pt>
                      <c:pt idx="877">
                        <c:v>4409.3198240000002</c:v>
                      </c:pt>
                      <c:pt idx="878">
                        <c:v>4403.7402339999999</c:v>
                      </c:pt>
                      <c:pt idx="879">
                        <c:v>4338.7099609999996</c:v>
                      </c:pt>
                      <c:pt idx="880">
                        <c:v>4163.0698240000002</c:v>
                      </c:pt>
                      <c:pt idx="881">
                        <c:v>4174.7299800000001</c:v>
                      </c:pt>
                      <c:pt idx="882">
                        <c:v>4200.669922</c:v>
                      </c:pt>
                      <c:pt idx="883">
                        <c:v>3892.3500979999999</c:v>
                      </c:pt>
                      <c:pt idx="884">
                        <c:v>3926.070068</c:v>
                      </c:pt>
                      <c:pt idx="885">
                        <c:v>3682.8400879999999</c:v>
                      </c:pt>
                      <c:pt idx="886">
                        <c:v>3792.3999020000001</c:v>
                      </c:pt>
                      <c:pt idx="887">
                        <c:v>3630.6999510000001</c:v>
                      </c:pt>
                      <c:pt idx="888">
                        <c:v>3631.040039</c:v>
                      </c:pt>
                      <c:pt idx="889">
                        <c:v>3905.9499510000001</c:v>
                      </c:pt>
                      <c:pt idx="890">
                        <c:v>3924.969971</c:v>
                      </c:pt>
                      <c:pt idx="891">
                        <c:v>4065.1999510000001</c:v>
                      </c:pt>
                      <c:pt idx="892">
                        <c:v>3582.8798830000001</c:v>
                      </c:pt>
                      <c:pt idx="893">
                        <c:v>3625.040039</c:v>
                      </c:pt>
                      <c:pt idx="894">
                        <c:v>3637.5200199999999</c:v>
                      </c:pt>
                      <c:pt idx="895">
                        <c:v>3154.9499510000001</c:v>
                      </c:pt>
                      <c:pt idx="896">
                        <c:v>3882.5900879999999</c:v>
                      </c:pt>
                      <c:pt idx="897">
                        <c:v>4130.8100590000004</c:v>
                      </c:pt>
                      <c:pt idx="898">
                        <c:v>4161.2700199999999</c:v>
                      </c:pt>
                      <c:pt idx="899">
                        <c:v>4122.9399409999996</c:v>
                      </c:pt>
                      <c:pt idx="900">
                        <c:v>4226.0600590000004</c:v>
                      </c:pt>
                      <c:pt idx="901">
                        <c:v>4228.75</c:v>
                      </c:pt>
                      <c:pt idx="902">
                        <c:v>4599.8798829999996</c:v>
                      </c:pt>
                      <c:pt idx="903">
                        <c:v>4597.1201170000004</c:v>
                      </c:pt>
                      <c:pt idx="904">
                        <c:v>4376.5297849999997</c:v>
                      </c:pt>
                      <c:pt idx="905">
                        <c:v>4236.3100590000004</c:v>
                      </c:pt>
                      <c:pt idx="906">
                        <c:v>4582.9599609999996</c:v>
                      </c:pt>
                      <c:pt idx="907">
                        <c:v>4578.7700199999999</c:v>
                      </c:pt>
                      <c:pt idx="908">
                        <c:v>4892.0097660000001</c:v>
                      </c:pt>
                      <c:pt idx="909">
                        <c:v>4703.3901370000003</c:v>
                      </c:pt>
                      <c:pt idx="910">
                        <c:v>4565.2998049999997</c:v>
                      </c:pt>
                      <c:pt idx="911">
                        <c:v>4579.0200199999999</c:v>
                      </c:pt>
                      <c:pt idx="912">
                        <c:v>4382.6601559999999</c:v>
                      </c:pt>
                      <c:pt idx="913">
                        <c:v>4382.8798829999996</c:v>
                      </c:pt>
                      <c:pt idx="914">
                        <c:v>4352.3999020000001</c:v>
                      </c:pt>
                      <c:pt idx="915">
                        <c:v>4371.6000979999999</c:v>
                      </c:pt>
                      <c:pt idx="916">
                        <c:v>4334.6801759999998</c:v>
                      </c:pt>
                      <c:pt idx="917">
                        <c:v>4151.5200199999999</c:v>
                      </c:pt>
                      <c:pt idx="918">
                        <c:v>4100.5200199999999</c:v>
                      </c:pt>
                      <c:pt idx="919">
                        <c:v>4001.73999</c:v>
                      </c:pt>
                      <c:pt idx="920">
                        <c:v>4087.6599120000001</c:v>
                      </c:pt>
                      <c:pt idx="921">
                        <c:v>4193.7001950000003</c:v>
                      </c:pt>
                      <c:pt idx="922">
                        <c:v>4160.6201170000004</c:v>
                      </c:pt>
                      <c:pt idx="923">
                        <c:v>4331.6899409999996</c:v>
                      </c:pt>
                      <c:pt idx="924">
                        <c:v>4376.6298829999996</c:v>
                      </c:pt>
                      <c:pt idx="925">
                        <c:v>4181.9301759999998</c:v>
                      </c:pt>
                      <c:pt idx="926">
                        <c:v>4325.1298829999996</c:v>
                      </c:pt>
                      <c:pt idx="927">
                        <c:v>4073.26001</c:v>
                      </c:pt>
                      <c:pt idx="928">
                        <c:v>3884.709961</c:v>
                      </c:pt>
                      <c:pt idx="929">
                        <c:v>3650.6201169999999</c:v>
                      </c:pt>
                      <c:pt idx="930">
                        <c:v>3381.280029</c:v>
                      </c:pt>
                      <c:pt idx="931">
                        <c:v>3342.469971</c:v>
                      </c:pt>
                      <c:pt idx="932">
                        <c:v>3419.9399410000001</c:v>
                      </c:pt>
                      <c:pt idx="933">
                        <c:v>3378.9399410000001</c:v>
                      </c:pt>
                      <c:pt idx="934">
                        <c:v>3213.9399410000001</c:v>
                      </c:pt>
                      <c:pt idx="935">
                        <c:v>3252.9099120000001</c:v>
                      </c:pt>
                      <c:pt idx="936">
                        <c:v>2895.889893</c:v>
                      </c:pt>
                      <c:pt idx="937">
                        <c:v>2804.7299800000001</c:v>
                      </c:pt>
                      <c:pt idx="938">
                        <c:v>2710.669922</c:v>
                      </c:pt>
                      <c:pt idx="939">
                        <c:v>2718.26001</c:v>
                      </c:pt>
                      <c:pt idx="940">
                        <c:v>2875.3400879999999</c:v>
                      </c:pt>
                      <c:pt idx="941">
                        <c:v>2757.179932</c:v>
                      </c:pt>
                      <c:pt idx="942">
                        <c:v>2726.4499510000001</c:v>
                      </c:pt>
                      <c:pt idx="943">
                        <c:v>2809.01001</c:v>
                      </c:pt>
                      <c:pt idx="944">
                        <c:v>2671.780029</c:v>
                      </c:pt>
                      <c:pt idx="945">
                        <c:v>2529.4499510000001</c:v>
                      </c:pt>
                      <c:pt idx="946">
                        <c:v>2576.4799800000001</c:v>
                      </c:pt>
                      <c:pt idx="947">
                        <c:v>2754.860107</c:v>
                      </c:pt>
                      <c:pt idx="948">
                        <c:v>2730.3999020000001</c:v>
                      </c:pt>
                      <c:pt idx="949">
                        <c:v>2810.1201169999999</c:v>
                      </c:pt>
                      <c:pt idx="950">
                        <c:v>2667.76001</c:v>
                      </c:pt>
                      <c:pt idx="951">
                        <c:v>2817.6000979999999</c:v>
                      </c:pt>
                      <c:pt idx="952">
                        <c:v>2273.429932</c:v>
                      </c:pt>
                      <c:pt idx="953">
                        <c:v>2318.8798830000001</c:v>
                      </c:pt>
                      <c:pt idx="954">
                        <c:v>2228.4099120000001</c:v>
                      </c:pt>
                      <c:pt idx="955">
                        <c:v>1929.8199460000001</c:v>
                      </c:pt>
                      <c:pt idx="956">
                        <c:v>1998.8599850000001</c:v>
                      </c:pt>
                      <c:pt idx="957">
                        <c:v>2233.3400879999999</c:v>
                      </c:pt>
                      <c:pt idx="958">
                        <c:v>2357.8999020000001</c:v>
                      </c:pt>
                      <c:pt idx="959">
                        <c:v>2398.8400879999999</c:v>
                      </c:pt>
                      <c:pt idx="960">
                        <c:v>2337.790039</c:v>
                      </c:pt>
                      <c:pt idx="961">
                        <c:v>2372.5600589999999</c:v>
                      </c:pt>
                      <c:pt idx="962">
                        <c:v>2518.4399410000001</c:v>
                      </c:pt>
                      <c:pt idx="963">
                        <c:v>2571.3400879999999</c:v>
                      </c:pt>
                      <c:pt idx="964">
                        <c:v>2518.6599120000001</c:v>
                      </c:pt>
                      <c:pt idx="965">
                        <c:v>2608.5600589999999</c:v>
                      </c:pt>
                      <c:pt idx="966">
                        <c:v>2601.98999</c:v>
                      </c:pt>
                      <c:pt idx="967">
                        <c:v>2601.639893</c:v>
                      </c:pt>
                      <c:pt idx="968">
                        <c:v>2564.0600589999999</c:v>
                      </c:pt>
                      <c:pt idx="969">
                        <c:v>2506.469971</c:v>
                      </c:pt>
                      <c:pt idx="970">
                        <c:v>2434.5500489999999</c:v>
                      </c:pt>
                      <c:pt idx="971">
                        <c:v>2480.8400879999999</c:v>
                      </c:pt>
                      <c:pt idx="972">
                        <c:v>2539.320068</c:v>
                      </c:pt>
                      <c:pt idx="973">
                        <c:v>2574.790039</c:v>
                      </c:pt>
                      <c:pt idx="974">
                        <c:v>2552.4499510000001</c:v>
                      </c:pt>
                      <c:pt idx="975">
                        <c:v>2478.4499510000001</c:v>
                      </c:pt>
                      <c:pt idx="976">
                        <c:v>2589.4099120000001</c:v>
                      </c:pt>
                      <c:pt idx="977">
                        <c:v>2608.719971</c:v>
                      </c:pt>
                      <c:pt idx="978">
                        <c:v>2744.9099120000001</c:v>
                      </c:pt>
                      <c:pt idx="979">
                        <c:v>2705.4099120000001</c:v>
                      </c:pt>
                      <c:pt idx="980">
                        <c:v>2689.1000979999999</c:v>
                      </c:pt>
                      <c:pt idx="981">
                        <c:v>2721.790039</c:v>
                      </c:pt>
                      <c:pt idx="982">
                        <c:v>2589.6000979999999</c:v>
                      </c:pt>
                      <c:pt idx="983">
                        <c:v>2548.290039</c:v>
                      </c:pt>
                      <c:pt idx="984">
                        <c:v>2655.8798830000001</c:v>
                      </c:pt>
                      <c:pt idx="985">
                        <c:v>2518.5600589999999</c:v>
                      </c:pt>
                      <c:pt idx="986">
                        <c:v>2464.580078</c:v>
                      </c:pt>
                      <c:pt idx="987">
                        <c:v>2506.3701169999999</c:v>
                      </c:pt>
                      <c:pt idx="988">
                        <c:v>2717.0200199999999</c:v>
                      </c:pt>
                      <c:pt idx="989">
                        <c:v>2659.6298830000001</c:v>
                      </c:pt>
                      <c:pt idx="990">
                        <c:v>2958.110107</c:v>
                      </c:pt>
                      <c:pt idx="991">
                        <c:v>2947.709961</c:v>
                      </c:pt>
                      <c:pt idx="992">
                        <c:v>2823.8100589999999</c:v>
                      </c:pt>
                      <c:pt idx="993">
                        <c:v>2805.6201169999999</c:v>
                      </c:pt>
                      <c:pt idx="994">
                        <c:v>2732.1599120000001</c:v>
                      </c:pt>
                      <c:pt idx="995">
                        <c:v>2863.1999510000001</c:v>
                      </c:pt>
                      <c:pt idx="996">
                        <c:v>2686.8100589999999</c:v>
                      </c:pt>
                      <c:pt idx="997">
                        <c:v>2511.8100589999999</c:v>
                      </c:pt>
                      <c:pt idx="998">
                        <c:v>2515.3500979999999</c:v>
                      </c:pt>
                      <c:pt idx="999">
                        <c:v>2488.5500489999999</c:v>
                      </c:pt>
                      <c:pt idx="1000">
                        <c:v>2407.8798830000001</c:v>
                      </c:pt>
                      <c:pt idx="1001">
                        <c:v>2286.4099120000001</c:v>
                      </c:pt>
                      <c:pt idx="1002">
                        <c:v>2175.469971</c:v>
                      </c:pt>
                      <c:pt idx="1003">
                        <c:v>2255.610107</c:v>
                      </c:pt>
                      <c:pt idx="1004">
                        <c:v>2155.8000489999999</c:v>
                      </c:pt>
                      <c:pt idx="1005">
                        <c:v>2038.869995</c:v>
                      </c:pt>
                      <c:pt idx="1006">
                        <c:v>2202.419922</c:v>
                      </c:pt>
                      <c:pt idx="1007">
                        <c:v>2304.9799800000001</c:v>
                      </c:pt>
                      <c:pt idx="1008">
                        <c:v>2443.639893</c:v>
                      </c:pt>
                      <c:pt idx="1009">
                        <c:v>2320.419922</c:v>
                      </c:pt>
                      <c:pt idx="1010">
                        <c:v>2173.3999020000001</c:v>
                      </c:pt>
                      <c:pt idx="1011">
                        <c:v>2041.1999510000001</c:v>
                      </c:pt>
                      <c:pt idx="1012">
                        <c:v>2084.7299800000001</c:v>
                      </c:pt>
                      <c:pt idx="1013">
                        <c:v>1987.709961</c:v>
                      </c:pt>
                      <c:pt idx="1014">
                        <c:v>1888.650024</c:v>
                      </c:pt>
                      <c:pt idx="1015">
                        <c:v>1839.089966</c:v>
                      </c:pt>
                      <c:pt idx="1016">
                        <c:v>1734.4499510000001</c:v>
                      </c:pt>
                      <c:pt idx="1017">
                        <c:v>1738.4300539999999</c:v>
                      </c:pt>
                      <c:pt idx="1018">
                        <c:v>1808.910034</c:v>
                      </c:pt>
                      <c:pt idx="1019">
                        <c:v>1804.910034</c:v>
                      </c:pt>
                      <c:pt idx="1020">
                        <c:v>1724.23999</c:v>
                      </c:pt>
                      <c:pt idx="1021">
                        <c:v>1848.5699460000001</c:v>
                      </c:pt>
                      <c:pt idx="1022">
                        <c:v>1787.130005</c:v>
                      </c:pt>
                      <c:pt idx="1023">
                        <c:v>1755.3599850000001</c:v>
                      </c:pt>
                      <c:pt idx="1024">
                        <c:v>1723.349976</c:v>
                      </c:pt>
                      <c:pt idx="1025">
                        <c:v>1596.709961</c:v>
                      </c:pt>
                      <c:pt idx="1026">
                        <c:v>1578.8000489999999</c:v>
                      </c:pt>
                      <c:pt idx="1027">
                        <c:v>1555.4499510000001</c:v>
                      </c:pt>
                      <c:pt idx="1028">
                        <c:v>1537.670044</c:v>
                      </c:pt>
                      <c:pt idx="1029">
                        <c:v>1490.089966</c:v>
                      </c:pt>
                      <c:pt idx="1030">
                        <c:v>1452.8199460000001</c:v>
                      </c:pt>
                      <c:pt idx="1031">
                        <c:v>1421.599976</c:v>
                      </c:pt>
                      <c:pt idx="1032">
                        <c:v>1347.8900149999999</c:v>
                      </c:pt>
                      <c:pt idx="1033">
                        <c:v>1321.790039</c:v>
                      </c:pt>
                      <c:pt idx="1034">
                        <c:v>1316.4799800000001</c:v>
                      </c:pt>
                      <c:pt idx="1035">
                        <c:v>1317.7299800000001</c:v>
                      </c:pt>
                      <c:pt idx="1036">
                        <c:v>1281.079956</c:v>
                      </c:pt>
                      <c:pt idx="1037">
                        <c:v>1265.48999</c:v>
                      </c:pt>
                      <c:pt idx="1038">
                        <c:v>1250.150024</c:v>
                      </c:pt>
                      <c:pt idx="1039">
                        <c:v>1207.209961</c:v>
                      </c:pt>
                      <c:pt idx="1040">
                        <c:v>1231.709961</c:v>
                      </c:pt>
                      <c:pt idx="1041">
                        <c:v>1222.0500489999999</c:v>
                      </c:pt>
                      <c:pt idx="1042">
                        <c:v>1229.079956</c:v>
                      </c:pt>
                      <c:pt idx="1043">
                        <c:v>1210.290039</c:v>
                      </c:pt>
                      <c:pt idx="1044">
                        <c:v>1211.670044</c:v>
                      </c:pt>
                      <c:pt idx="1045">
                        <c:v>1193.910034</c:v>
                      </c:pt>
                      <c:pt idx="1046">
                        <c:v>1182.9399410000001</c:v>
                      </c:pt>
                      <c:pt idx="1047">
                        <c:v>1172.5200199999999</c:v>
                      </c:pt>
                      <c:pt idx="1048">
                        <c:v>1167.540039</c:v>
                      </c:pt>
                      <c:pt idx="1049">
                        <c:v>1169.280029</c:v>
                      </c:pt>
                      <c:pt idx="1050">
                        <c:v>1200.369995</c:v>
                      </c:pt>
                      <c:pt idx="1051">
                        <c:v>1205.01001</c:v>
                      </c:pt>
                      <c:pt idx="1052">
                        <c:v>1187.130005</c:v>
                      </c:pt>
                      <c:pt idx="1053">
                        <c:v>1187.869995</c:v>
                      </c:pt>
                      <c:pt idx="1054">
                        <c:v>1175.9499510000001</c:v>
                      </c:pt>
                      <c:pt idx="1055">
                        <c:v>1176.900024</c:v>
                      </c:pt>
                      <c:pt idx="1056">
                        <c:v>1182.6800539999999</c:v>
                      </c:pt>
                      <c:pt idx="1057">
                        <c:v>1124.780029</c:v>
                      </c:pt>
                      <c:pt idx="1058">
                        <c:v>1133.25</c:v>
                      </c:pt>
                      <c:pt idx="1059">
                        <c:v>1143.8100589999999</c:v>
                      </c:pt>
                      <c:pt idx="1060">
                        <c:v>1102.170044</c:v>
                      </c:pt>
                      <c:pt idx="1061">
                        <c:v>1080.5</c:v>
                      </c:pt>
                      <c:pt idx="1062">
                        <c:v>1071.790039</c:v>
                      </c:pt>
                      <c:pt idx="1063">
                        <c:v>1026.4300539999999</c:v>
                      </c:pt>
                      <c:pt idx="1064">
                        <c:v>1039.969971</c:v>
                      </c:pt>
                      <c:pt idx="1065">
                        <c:v>1047.150024</c:v>
                      </c:pt>
                      <c:pt idx="1066">
                        <c:v>1045.7700199999999</c:v>
                      </c:pt>
                      <c:pt idx="1067">
                        <c:v>966.72497599999997</c:v>
                      </c:pt>
                      <c:pt idx="1068">
                        <c:v>972.77899200000002</c:v>
                      </c:pt>
                      <c:pt idx="1069">
                        <c:v>937.52002000000005</c:v>
                      </c:pt>
                      <c:pt idx="1070">
                        <c:v>1038.589966</c:v>
                      </c:pt>
                      <c:pt idx="1071">
                        <c:v>1049.1400149999999</c:v>
                      </c:pt>
                      <c:pt idx="1072">
                        <c:v>1120.540039</c:v>
                      </c:pt>
                      <c:pt idx="1073">
                        <c:v>1054.2299800000001</c:v>
                      </c:pt>
                      <c:pt idx="1074">
                        <c:v>1036.73999</c:v>
                      </c:pt>
                      <c:pt idx="1075">
                        <c:v>973.817993</c:v>
                      </c:pt>
                      <c:pt idx="1076">
                        <c:v>1100.2299800000001</c:v>
                      </c:pt>
                      <c:pt idx="1077">
                        <c:v>1187.8100589999999</c:v>
                      </c:pt>
                      <c:pt idx="1078">
                        <c:v>1249.6099850000001</c:v>
                      </c:pt>
                      <c:pt idx="1079">
                        <c:v>1240</c:v>
                      </c:pt>
                      <c:pt idx="1080">
                        <c:v>1231.920044</c:v>
                      </c:pt>
                      <c:pt idx="1081">
                        <c:v>1221.380005</c:v>
                      </c:pt>
                      <c:pt idx="1082">
                        <c:v>1175.829956</c:v>
                      </c:pt>
                      <c:pt idx="1083">
                        <c:v>1116.719971</c:v>
                      </c:pt>
                      <c:pt idx="1084">
                        <c:v>1188.48999</c:v>
                      </c:pt>
                      <c:pt idx="1085">
                        <c:v>1150</c:v>
                      </c:pt>
                      <c:pt idx="1086">
                        <c:v>1223.540039</c:v>
                      </c:pt>
                      <c:pt idx="1087">
                        <c:v>1272.829956</c:v>
                      </c:pt>
                      <c:pt idx="1088">
                        <c:v>1267.119995</c:v>
                      </c:pt>
                      <c:pt idx="1089">
                        <c:v>1255.150024</c:v>
                      </c:pt>
                      <c:pt idx="1090">
                        <c:v>1274.98999</c:v>
                      </c:pt>
                      <c:pt idx="1091">
                        <c:v>1251.01001</c:v>
                      </c:pt>
                      <c:pt idx="1092">
                        <c:v>1222.5</c:v>
                      </c:pt>
                      <c:pt idx="1093">
                        <c:v>1179.969971</c:v>
                      </c:pt>
                      <c:pt idx="1094">
                        <c:v>1179.969971</c:v>
                      </c:pt>
                      <c:pt idx="1095">
                        <c:v>1165.1999510000001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18E7-474A-BECD-2A81477B2390}"/>
                  </c:ext>
                </c:extLst>
              </c15:ser>
            </c15:filteredScatterSeries>
          </c:ext>
        </c:extLst>
      </c:scatterChart>
      <c:valAx>
        <c:axId val="1016306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640392"/>
        <c:crosses val="autoZero"/>
        <c:crossBetween val="midCat"/>
      </c:valAx>
      <c:valAx>
        <c:axId val="866640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6306848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S&amp;P 500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8535871067618783"/>
                  <c:y val="-0.3327008643687727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0C-40B7-986A-89B10B4CDBE7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5716577263108185E-2"/>
                  <c:y val="0.227033347452118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0C-40B7-986A-89B10B4CDBE7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7240557891626491E-2"/>
                  <c:y val="-0.396457121875027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30C-40B7-986A-89B10B4CDBE7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5964418648983227"/>
                  <c:y val="0.3187326360724597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30C-40B7-986A-89B10B4CDBE7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30C-40B7-986A-89B10B4CDBE7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291429945938442"/>
                  <c:y val="-0.219228733025612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0.1457x - 0.0007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'DATA-MARKET'!$U$22:$U$253</c:f>
              <c:numCache>
                <c:formatCode>0.000%</c:formatCode>
                <c:ptCount val="232"/>
                <c:pt idx="0">
                  <c:v>-1.5855752389124188E-2</c:v>
                </c:pt>
                <c:pt idx="1">
                  <c:v>-9.0832893173140306E-3</c:v>
                </c:pt>
                <c:pt idx="2">
                  <c:v>1.1403261745642909E-3</c:v>
                </c:pt>
                <c:pt idx="3">
                  <c:v>2.8903431550190799E-4</c:v>
                </c:pt>
                <c:pt idx="4">
                  <c:v>-2.6555003320934225E-3</c:v>
                </c:pt>
                <c:pt idx="5">
                  <c:v>3.8547230686901417E-3</c:v>
                </c:pt>
                <c:pt idx="6">
                  <c:v>8.3317475637150612E-3</c:v>
                </c:pt>
                <c:pt idx="7">
                  <c:v>1.8684503293881162E-3</c:v>
                </c:pt>
                <c:pt idx="8">
                  <c:v>-1.5156809986203762E-3</c:v>
                </c:pt>
                <c:pt idx="9">
                  <c:v>6.9519939976844915E-3</c:v>
                </c:pt>
                <c:pt idx="10">
                  <c:v>-2.8592623297471966E-3</c:v>
                </c:pt>
                <c:pt idx="11">
                  <c:v>6.6332140115857923E-3</c:v>
                </c:pt>
                <c:pt idx="12">
                  <c:v>4.8904734274613417E-3</c:v>
                </c:pt>
                <c:pt idx="13">
                  <c:v>-2.8071748821291158E-3</c:v>
                </c:pt>
                <c:pt idx="14">
                  <c:v>3.5271449965572142E-3</c:v>
                </c:pt>
                <c:pt idx="15">
                  <c:v>-7.0849093642042964E-3</c:v>
                </c:pt>
                <c:pt idx="16">
                  <c:v>8.3438955597205794E-3</c:v>
                </c:pt>
                <c:pt idx="17">
                  <c:v>2.9416905717033117E-3</c:v>
                </c:pt>
                <c:pt idx="18">
                  <c:v>-5.797596243427139E-3</c:v>
                </c:pt>
                <c:pt idx="19">
                  <c:v>3.398431809157373E-5</c:v>
                </c:pt>
                <c:pt idx="20">
                  <c:v>5.1150623181264333E-3</c:v>
                </c:pt>
                <c:pt idx="21">
                  <c:v>-1.9546731699613876E-4</c:v>
                </c:pt>
                <c:pt idx="22">
                  <c:v>8.6576869483295522E-4</c:v>
                </c:pt>
                <c:pt idx="23">
                  <c:v>4.9325959549920183E-3</c:v>
                </c:pt>
                <c:pt idx="24">
                  <c:v>4.4493786311667416E-3</c:v>
                </c:pt>
                <c:pt idx="25">
                  <c:v>-4.3239365514825985E-4</c:v>
                </c:pt>
                <c:pt idx="26">
                  <c:v>3.3523622914350006E-4</c:v>
                </c:pt>
                <c:pt idx="27">
                  <c:v>7.122360834448286E-3</c:v>
                </c:pt>
                <c:pt idx="28">
                  <c:v>7.2579317873283479E-5</c:v>
                </c:pt>
                <c:pt idx="29">
                  <c:v>8.5386672024539822E-3</c:v>
                </c:pt>
                <c:pt idx="30">
                  <c:v>2.9039374393932159E-3</c:v>
                </c:pt>
                <c:pt idx="31">
                  <c:v>-1.0975360392743783E-3</c:v>
                </c:pt>
                <c:pt idx="32">
                  <c:v>-3.1678336297769859E-3</c:v>
                </c:pt>
                <c:pt idx="33">
                  <c:v>9.0942458803792529E-3</c:v>
                </c:pt>
                <c:pt idx="34">
                  <c:v>1.4991269666144746E-3</c:v>
                </c:pt>
                <c:pt idx="35">
                  <c:v>6.3036577396302605E-3</c:v>
                </c:pt>
                <c:pt idx="36">
                  <c:v>-6.6602252533960928E-3</c:v>
                </c:pt>
                <c:pt idx="37">
                  <c:v>-8.6684836049412909E-3</c:v>
                </c:pt>
                <c:pt idx="38">
                  <c:v>-4.0192864386812297E-3</c:v>
                </c:pt>
                <c:pt idx="39">
                  <c:v>4.1657355354963125E-3</c:v>
                </c:pt>
                <c:pt idx="40">
                  <c:v>2.1931636595712636E-3</c:v>
                </c:pt>
                <c:pt idx="41">
                  <c:v>7.479252042189413E-3</c:v>
                </c:pt>
                <c:pt idx="42">
                  <c:v>2.1725739424198064E-3</c:v>
                </c:pt>
                <c:pt idx="43">
                  <c:v>-1.5840061264341748E-3</c:v>
                </c:pt>
                <c:pt idx="44">
                  <c:v>-3.763256516012298E-3</c:v>
                </c:pt>
                <c:pt idx="45">
                  <c:v>-5.9276988942457527E-4</c:v>
                </c:pt>
                <c:pt idx="46">
                  <c:v>5.0302620769013609E-4</c:v>
                </c:pt>
                <c:pt idx="47">
                  <c:v>7.6660287374525583E-3</c:v>
                </c:pt>
                <c:pt idx="48">
                  <c:v>8.3669269520652125E-4</c:v>
                </c:pt>
                <c:pt idx="49">
                  <c:v>7.1128151454077123E-4</c:v>
                </c:pt>
                <c:pt idx="50">
                  <c:v>1.5634232607154054E-3</c:v>
                </c:pt>
                <c:pt idx="51">
                  <c:v>-1.9643952970014303E-3</c:v>
                </c:pt>
                <c:pt idx="52">
                  <c:v>2.5574029882187502E-3</c:v>
                </c:pt>
                <c:pt idx="53">
                  <c:v>2.7263754572537358E-3</c:v>
                </c:pt>
                <c:pt idx="54">
                  <c:v>7.02250556783877E-4</c:v>
                </c:pt>
                <c:pt idx="55">
                  <c:v>-1.1864029250808047E-3</c:v>
                </c:pt>
                <c:pt idx="56">
                  <c:v>3.6972459932524981E-3</c:v>
                </c:pt>
                <c:pt idx="57">
                  <c:v>9.6159303902425119E-3</c:v>
                </c:pt>
                <c:pt idx="58">
                  <c:v>-3.0274386546482847E-3</c:v>
                </c:pt>
                <c:pt idx="59">
                  <c:v>3.2480894157918484E-3</c:v>
                </c:pt>
                <c:pt idx="60">
                  <c:v>-8.3275185869019096E-4</c:v>
                </c:pt>
                <c:pt idx="61">
                  <c:v>5.5658199003797548E-3</c:v>
                </c:pt>
                <c:pt idx="62">
                  <c:v>4.0644295882822203E-3</c:v>
                </c:pt>
                <c:pt idx="63">
                  <c:v>1.9186044823943E-3</c:v>
                </c:pt>
                <c:pt idx="64">
                  <c:v>2.843103580075224E-3</c:v>
                </c:pt>
                <c:pt idx="65">
                  <c:v>-3.5750494353435419E-3</c:v>
                </c:pt>
                <c:pt idx="66">
                  <c:v>6.8481142616272101E-3</c:v>
                </c:pt>
                <c:pt idx="67">
                  <c:v>-3.927045710025329E-3</c:v>
                </c:pt>
                <c:pt idx="68">
                  <c:v>2.7590220483281382E-3</c:v>
                </c:pt>
                <c:pt idx="69">
                  <c:v>-2.0015448090417308E-3</c:v>
                </c:pt>
                <c:pt idx="70">
                  <c:v>9.9064456123445291E-3</c:v>
                </c:pt>
                <c:pt idx="71">
                  <c:v>-1.3880819469238928E-3</c:v>
                </c:pt>
                <c:pt idx="72">
                  <c:v>1.0879579767786803E-2</c:v>
                </c:pt>
                <c:pt idx="73">
                  <c:v>6.3952025933453642E-3</c:v>
                </c:pt>
                <c:pt idx="74">
                  <c:v>9.0632962566768154E-3</c:v>
                </c:pt>
                <c:pt idx="75">
                  <c:v>-1.5683159390420455E-2</c:v>
                </c:pt>
                <c:pt idx="76">
                  <c:v>-4.4883523743439327E-3</c:v>
                </c:pt>
                <c:pt idx="77">
                  <c:v>1.4116785254235103E-2</c:v>
                </c:pt>
                <c:pt idx="78">
                  <c:v>7.9403049843841545E-3</c:v>
                </c:pt>
                <c:pt idx="79">
                  <c:v>-1.8065404333742128E-2</c:v>
                </c:pt>
                <c:pt idx="80">
                  <c:v>-1.2334126866677331E-2</c:v>
                </c:pt>
                <c:pt idx="81">
                  <c:v>5.0349101576151927E-3</c:v>
                </c:pt>
                <c:pt idx="82">
                  <c:v>-5.3305345372608622E-3</c:v>
                </c:pt>
                <c:pt idx="83">
                  <c:v>-2.4318710097662182E-3</c:v>
                </c:pt>
                <c:pt idx="84">
                  <c:v>6.139685063273532E-3</c:v>
                </c:pt>
                <c:pt idx="85">
                  <c:v>-8.4519887484478164E-3</c:v>
                </c:pt>
                <c:pt idx="86">
                  <c:v>-9.6940596948634042E-5</c:v>
                </c:pt>
                <c:pt idx="87">
                  <c:v>-4.9075992042032345E-3</c:v>
                </c:pt>
                <c:pt idx="88">
                  <c:v>1.997465704358366E-5</c:v>
                </c:pt>
                <c:pt idx="89">
                  <c:v>3.4263318554979109E-4</c:v>
                </c:pt>
                <c:pt idx="90">
                  <c:v>2.5784252944315751E-3</c:v>
                </c:pt>
                <c:pt idx="91">
                  <c:v>-3.1405130357880207E-3</c:v>
                </c:pt>
                <c:pt idx="92">
                  <c:v>-7.2467661727595176E-4</c:v>
                </c:pt>
                <c:pt idx="93">
                  <c:v>2.8750160390679956E-3</c:v>
                </c:pt>
                <c:pt idx="94">
                  <c:v>7.2036723045440518E-3</c:v>
                </c:pt>
                <c:pt idx="95">
                  <c:v>3.2225244686973423E-4</c:v>
                </c:pt>
                <c:pt idx="96">
                  <c:v>-9.4014579222948533E-5</c:v>
                </c:pt>
                <c:pt idx="97">
                  <c:v>9.101908253591022E-4</c:v>
                </c:pt>
                <c:pt idx="98">
                  <c:v>1.2925913022813845E-2</c:v>
                </c:pt>
                <c:pt idx="99">
                  <c:v>1.0783725016077904E-2</c:v>
                </c:pt>
                <c:pt idx="100">
                  <c:v>-6.92300919275306E-3</c:v>
                </c:pt>
                <c:pt idx="101">
                  <c:v>6.4258082397493387E-4</c:v>
                </c:pt>
                <c:pt idx="102">
                  <c:v>1.260748253902438E-2</c:v>
                </c:pt>
                <c:pt idx="103">
                  <c:v>6.5241514280121003E-3</c:v>
                </c:pt>
                <c:pt idx="104">
                  <c:v>-3.20832190381789E-3</c:v>
                </c:pt>
                <c:pt idx="105">
                  <c:v>1.0923112944115404E-2</c:v>
                </c:pt>
                <c:pt idx="106">
                  <c:v>-2.6288881212212494E-2</c:v>
                </c:pt>
                <c:pt idx="107">
                  <c:v>-5.0620314096755901E-4</c:v>
                </c:pt>
                <c:pt idx="108">
                  <c:v>8.2129795994355052E-3</c:v>
                </c:pt>
                <c:pt idx="109">
                  <c:v>-7.9462151137351059E-3</c:v>
                </c:pt>
                <c:pt idx="110">
                  <c:v>1.2033175322413726E-2</c:v>
                </c:pt>
                <c:pt idx="111">
                  <c:v>1.4323058175937407E-2</c:v>
                </c:pt>
                <c:pt idx="112">
                  <c:v>2.4612366978827697E-3</c:v>
                </c:pt>
                <c:pt idx="113">
                  <c:v>-2.9730352210714808E-2</c:v>
                </c:pt>
                <c:pt idx="114">
                  <c:v>1.5018346204117041E-2</c:v>
                </c:pt>
                <c:pt idx="115">
                  <c:v>-1.2393809057761218E-2</c:v>
                </c:pt>
                <c:pt idx="116">
                  <c:v>-6.6385932886606509E-3</c:v>
                </c:pt>
                <c:pt idx="117">
                  <c:v>1.8588462666627403E-2</c:v>
                </c:pt>
                <c:pt idx="118">
                  <c:v>7.665820086625915E-4</c:v>
                </c:pt>
                <c:pt idx="119">
                  <c:v>1.2933024156216008E-2</c:v>
                </c:pt>
                <c:pt idx="120">
                  <c:v>-3.0230182310703037E-2</c:v>
                </c:pt>
                <c:pt idx="121">
                  <c:v>-7.3093886184915644E-3</c:v>
                </c:pt>
                <c:pt idx="122">
                  <c:v>-9.0395274941716727E-3</c:v>
                </c:pt>
                <c:pt idx="123">
                  <c:v>-1.0945207008496171E-2</c:v>
                </c:pt>
                <c:pt idx="124">
                  <c:v>-2.5819853510480918E-3</c:v>
                </c:pt>
                <c:pt idx="125">
                  <c:v>-1.6174216913627901E-3</c:v>
                </c:pt>
                <c:pt idx="126">
                  <c:v>7.3605355897441655E-3</c:v>
                </c:pt>
                <c:pt idx="127">
                  <c:v>-5.2762965765231536E-3</c:v>
                </c:pt>
                <c:pt idx="128">
                  <c:v>4.6771928492370975E-3</c:v>
                </c:pt>
                <c:pt idx="129">
                  <c:v>6.8241453375091467E-3</c:v>
                </c:pt>
                <c:pt idx="130">
                  <c:v>2.8247017285257178E-3</c:v>
                </c:pt>
                <c:pt idx="131">
                  <c:v>-6.1958894657200697E-3</c:v>
                </c:pt>
                <c:pt idx="132">
                  <c:v>3.5755975260803518E-3</c:v>
                </c:pt>
                <c:pt idx="133">
                  <c:v>-6.5526654034036725E-3</c:v>
                </c:pt>
                <c:pt idx="134">
                  <c:v>-3.4095846328355182E-3</c:v>
                </c:pt>
                <c:pt idx="135">
                  <c:v>1.7585362986783311E-4</c:v>
                </c:pt>
                <c:pt idx="136">
                  <c:v>4.6095344940618628E-3</c:v>
                </c:pt>
                <c:pt idx="137">
                  <c:v>2.2826196625582262E-3</c:v>
                </c:pt>
                <c:pt idx="138">
                  <c:v>4.5005467530864277E-3</c:v>
                </c:pt>
                <c:pt idx="139">
                  <c:v>1.2357931791357835E-3</c:v>
                </c:pt>
                <c:pt idx="140">
                  <c:v>-4.8471730313032349E-3</c:v>
                </c:pt>
                <c:pt idx="141">
                  <c:v>-1.8075341211651061E-3</c:v>
                </c:pt>
                <c:pt idx="142">
                  <c:v>7.643095461891165E-3</c:v>
                </c:pt>
                <c:pt idx="143">
                  <c:v>2.9238473979908671E-3</c:v>
                </c:pt>
                <c:pt idx="144">
                  <c:v>7.6430184891142601E-3</c:v>
                </c:pt>
                <c:pt idx="145">
                  <c:v>5.7409418775350336E-3</c:v>
                </c:pt>
                <c:pt idx="146">
                  <c:v>3.8158859372135782E-3</c:v>
                </c:pt>
                <c:pt idx="147">
                  <c:v>-1.2346958449606107E-3</c:v>
                </c:pt>
                <c:pt idx="148">
                  <c:v>-9.5417756928268798E-3</c:v>
                </c:pt>
                <c:pt idx="149">
                  <c:v>-1.7333883650608661E-3</c:v>
                </c:pt>
                <c:pt idx="150">
                  <c:v>-1.2600163801944658E-3</c:v>
                </c:pt>
                <c:pt idx="151">
                  <c:v>9.4276054361659405E-3</c:v>
                </c:pt>
                <c:pt idx="152">
                  <c:v>2.9807168143807321E-3</c:v>
                </c:pt>
                <c:pt idx="153">
                  <c:v>9.6704895497130884E-3</c:v>
                </c:pt>
                <c:pt idx="154">
                  <c:v>9.3131563797728433E-4</c:v>
                </c:pt>
                <c:pt idx="155">
                  <c:v>-1.6128120944145414E-3</c:v>
                </c:pt>
                <c:pt idx="156">
                  <c:v>4.0890106107655654E-3</c:v>
                </c:pt>
                <c:pt idx="157">
                  <c:v>-2.0396578921351837E-3</c:v>
                </c:pt>
                <c:pt idx="158">
                  <c:v>-3.4994119269314317E-4</c:v>
                </c:pt>
                <c:pt idx="159">
                  <c:v>4.6492198743191201E-3</c:v>
                </c:pt>
                <c:pt idx="160">
                  <c:v>1.0442979367750647E-2</c:v>
                </c:pt>
                <c:pt idx="161">
                  <c:v>6.1168407152111942E-3</c:v>
                </c:pt>
                <c:pt idx="162">
                  <c:v>8.1287266899663837E-3</c:v>
                </c:pt>
                <c:pt idx="163">
                  <c:v>2.1205927310919484E-2</c:v>
                </c:pt>
                <c:pt idx="164">
                  <c:v>-2.7690708645509332E-3</c:v>
                </c:pt>
                <c:pt idx="165">
                  <c:v>-1.3283204951564839E-2</c:v>
                </c:pt>
                <c:pt idx="166">
                  <c:v>2.0962723552933105E-3</c:v>
                </c:pt>
                <c:pt idx="167">
                  <c:v>-6.9359101493404783E-3</c:v>
                </c:pt>
                <c:pt idx="168">
                  <c:v>-8.4109499934704266E-3</c:v>
                </c:pt>
                <c:pt idx="169">
                  <c:v>1.3526439988342258E-3</c:v>
                </c:pt>
                <c:pt idx="170">
                  <c:v>-1.1985692488440291E-2</c:v>
                </c:pt>
                <c:pt idx="171">
                  <c:v>-2.8283920525026501E-3</c:v>
                </c:pt>
                <c:pt idx="172">
                  <c:v>8.4599491109458805E-3</c:v>
                </c:pt>
                <c:pt idx="173">
                  <c:v>-6.7722580366252581E-3</c:v>
                </c:pt>
                <c:pt idx="174">
                  <c:v>-5.8544371529206324E-3</c:v>
                </c:pt>
                <c:pt idx="175">
                  <c:v>8.8559569696340171E-3</c:v>
                </c:pt>
                <c:pt idx="176">
                  <c:v>5.8219943882337147E-3</c:v>
                </c:pt>
                <c:pt idx="177">
                  <c:v>7.983987551309359E-3</c:v>
                </c:pt>
                <c:pt idx="178">
                  <c:v>-2.4426469085879428E-2</c:v>
                </c:pt>
                <c:pt idx="179">
                  <c:v>3.7133938472042397E-3</c:v>
                </c:pt>
                <c:pt idx="180">
                  <c:v>-3.025998601924958E-3</c:v>
                </c:pt>
                <c:pt idx="181">
                  <c:v>-1.6067154056034693E-3</c:v>
                </c:pt>
                <c:pt idx="182">
                  <c:v>-1.6649488130547674E-2</c:v>
                </c:pt>
                <c:pt idx="183">
                  <c:v>-4.4810132310555738E-3</c:v>
                </c:pt>
                <c:pt idx="184">
                  <c:v>9.5921274614703886E-3</c:v>
                </c:pt>
                <c:pt idx="185">
                  <c:v>-2.1262443276895597E-3</c:v>
                </c:pt>
                <c:pt idx="186">
                  <c:v>-7.5304459681844182E-3</c:v>
                </c:pt>
                <c:pt idx="187">
                  <c:v>9.5096475723260637E-4</c:v>
                </c:pt>
                <c:pt idx="188">
                  <c:v>1.0709483395819413E-3</c:v>
                </c:pt>
                <c:pt idx="189">
                  <c:v>4.6743503443650017E-3</c:v>
                </c:pt>
                <c:pt idx="190">
                  <c:v>-3.6904169755480962E-4</c:v>
                </c:pt>
                <c:pt idx="191">
                  <c:v>-2.1941687255359523E-3</c:v>
                </c:pt>
                <c:pt idx="192">
                  <c:v>8.8023511954049213E-3</c:v>
                </c:pt>
                <c:pt idx="193">
                  <c:v>1.0115060212163732E-3</c:v>
                </c:pt>
                <c:pt idx="194">
                  <c:v>1.5778467813143168E-3</c:v>
                </c:pt>
                <c:pt idx="195">
                  <c:v>-2.2764010197428661E-3</c:v>
                </c:pt>
                <c:pt idx="196">
                  <c:v>5.0922850790659593E-4</c:v>
                </c:pt>
                <c:pt idx="197">
                  <c:v>-6.2956724975841256E-4</c:v>
                </c:pt>
                <c:pt idx="198">
                  <c:v>6.5875784763498937E-3</c:v>
                </c:pt>
                <c:pt idx="199">
                  <c:v>3.8122194279549383E-5</c:v>
                </c:pt>
                <c:pt idx="200">
                  <c:v>3.4718378358556752E-3</c:v>
                </c:pt>
                <c:pt idx="201">
                  <c:v>-6.0859766572597465E-3</c:v>
                </c:pt>
                <c:pt idx="202">
                  <c:v>1.0469119934194092E-3</c:v>
                </c:pt>
                <c:pt idx="203">
                  <c:v>4.6257173955618269E-3</c:v>
                </c:pt>
                <c:pt idx="204">
                  <c:v>2.0824655091414477E-3</c:v>
                </c:pt>
                <c:pt idx="205">
                  <c:v>2.1460723821998496E-3</c:v>
                </c:pt>
                <c:pt idx="206">
                  <c:v>1.7455614805152729E-5</c:v>
                </c:pt>
                <c:pt idx="207">
                  <c:v>1.1502195497633143E-2</c:v>
                </c:pt>
                <c:pt idx="208">
                  <c:v>6.7117060663404718E-3</c:v>
                </c:pt>
                <c:pt idx="209">
                  <c:v>3.5830546378041632E-3</c:v>
                </c:pt>
                <c:pt idx="210">
                  <c:v>-4.6551433656102856E-3</c:v>
                </c:pt>
                <c:pt idx="211">
                  <c:v>7.157053120867043E-3</c:v>
                </c:pt>
                <c:pt idx="212">
                  <c:v>-8.3937300638372073E-4</c:v>
                </c:pt>
                <c:pt idx="213">
                  <c:v>-1.9156827177634429E-2</c:v>
                </c:pt>
                <c:pt idx="214">
                  <c:v>1.0794015726340716E-2</c:v>
                </c:pt>
                <c:pt idx="215">
                  <c:v>-2.9486967798716163E-3</c:v>
                </c:pt>
                <c:pt idx="216">
                  <c:v>-1.3057006339693318E-4</c:v>
                </c:pt>
                <c:pt idx="217">
                  <c:v>3.6990968215831286E-3</c:v>
                </c:pt>
                <c:pt idx="218">
                  <c:v>4.9725194092585948E-3</c:v>
                </c:pt>
                <c:pt idx="219">
                  <c:v>-8.6839954297083632E-4</c:v>
                </c:pt>
                <c:pt idx="220">
                  <c:v>6.9255466335695331E-3</c:v>
                </c:pt>
                <c:pt idx="221">
                  <c:v>2.9489658339722198E-3</c:v>
                </c:pt>
                <c:pt idx="222">
                  <c:v>1.4559535756253676E-2</c:v>
                </c:pt>
                <c:pt idx="223">
                  <c:v>-2.1339643931983471E-3</c:v>
                </c:pt>
                <c:pt idx="224">
                  <c:v>-8.1589109455821977E-3</c:v>
                </c:pt>
                <c:pt idx="225">
                  <c:v>-6.5454735429180165E-3</c:v>
                </c:pt>
                <c:pt idx="226">
                  <c:v>-1.1321737583929806E-3</c:v>
                </c:pt>
                <c:pt idx="227">
                  <c:v>-3.8881071048939902E-3</c:v>
                </c:pt>
                <c:pt idx="228">
                  <c:v>6.8716565279864465E-3</c:v>
                </c:pt>
                <c:pt idx="229">
                  <c:v>-2.8295077502691829E-3</c:v>
                </c:pt>
                <c:pt idx="230">
                  <c:v>-5.4419724611520835E-4</c:v>
                </c:pt>
                <c:pt idx="231">
                  <c:v>-7.9076964499687761E-4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330C-40B7-986A-89B10B4CD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FOREX EUR-USD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2811374893927729"/>
                  <c:y val="-0.2679185303138594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AC-41A7-93C6-063DC3BE90E5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9989951026670819"/>
                  <c:y val="0.2366759724830654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AC-41A7-93C6-063DC3BE90E5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6206282314905042E-2"/>
                  <c:y val="-0.3607044289202738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1AC-41A7-93C6-063DC3BE90E5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7971986829819935"/>
                  <c:y val="0.2545256695110577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1AC-41A7-93C6-063DC3BE90E5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01AC-41A7-93C6-063DC3BE90E5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780161804205345"/>
                  <c:y val="-0.2820617543462092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-2.808x - 0.001</a:t>
                    </a:r>
                    <a:br>
                      <a:rPr lang="en-US" baseline="0"/>
                    </a:br>
                    <a:r>
                      <a:rPr lang="en-US" baseline="0"/>
                      <a:t>R² = 0.0248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'DATA-MARKET'!$AD$2:$AD$253</c:f>
              <c:numCache>
                <c:formatCode>0.000%</c:formatCode>
                <c:ptCount val="252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1AC-41A7-93C6-063DC3BE9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ETH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BTC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79177807771443398"/>
                  <c:y val="-0.1701137375711455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'DATA-CRYPTO'!$C$2:$C$1096</c:f>
              <c:numCache>
                <c:formatCode>0.000%</c:formatCode>
                <c:ptCount val="1095"/>
                <c:pt idx="0">
                  <c:v>-5.7407687905020863E-2</c:v>
                </c:pt>
                <c:pt idx="1">
                  <c:v>-3.2487237584216108E-2</c:v>
                </c:pt>
                <c:pt idx="2">
                  <c:v>-2.8031992161273951E-2</c:v>
                </c:pt>
                <c:pt idx="3">
                  <c:v>2.6685065436984016E-2</c:v>
                </c:pt>
                <c:pt idx="4">
                  <c:v>-2.4041580703571177E-3</c:v>
                </c:pt>
                <c:pt idx="5">
                  <c:v>8.0815319773980213E-3</c:v>
                </c:pt>
                <c:pt idx="6">
                  <c:v>-2.5892656877771229E-3</c:v>
                </c:pt>
                <c:pt idx="7">
                  <c:v>-5.1449984041988181E-2</c:v>
                </c:pt>
                <c:pt idx="8">
                  <c:v>4.5575692515300754E-2</c:v>
                </c:pt>
                <c:pt idx="9">
                  <c:v>-2.4897723479644786E-2</c:v>
                </c:pt>
                <c:pt idx="10">
                  <c:v>4.5408785144229503E-3</c:v>
                </c:pt>
                <c:pt idx="11">
                  <c:v>-4.1853550373703724E-2</c:v>
                </c:pt>
                <c:pt idx="12">
                  <c:v>9.5230151484038128E-3</c:v>
                </c:pt>
                <c:pt idx="13">
                  <c:v>-1.0873762672248257E-2</c:v>
                </c:pt>
                <c:pt idx="14">
                  <c:v>1.1475405000718067E-2</c:v>
                </c:pt>
                <c:pt idx="15">
                  <c:v>3.5052446746707704E-2</c:v>
                </c:pt>
                <c:pt idx="16">
                  <c:v>-2.6042505870282395E-2</c:v>
                </c:pt>
                <c:pt idx="17">
                  <c:v>2.5179720168881613E-2</c:v>
                </c:pt>
                <c:pt idx="18">
                  <c:v>7.0368595237538141E-3</c:v>
                </c:pt>
                <c:pt idx="19">
                  <c:v>6.7748353352202455E-3</c:v>
                </c:pt>
                <c:pt idx="20">
                  <c:v>1.20330845262161E-2</c:v>
                </c:pt>
                <c:pt idx="21">
                  <c:v>4.6028347938904798E-2</c:v>
                </c:pt>
                <c:pt idx="22">
                  <c:v>-1.218545356788169E-2</c:v>
                </c:pt>
                <c:pt idx="23">
                  <c:v>-5.4559700779353345E-3</c:v>
                </c:pt>
                <c:pt idx="24">
                  <c:v>-5.1779102766563671E-3</c:v>
                </c:pt>
                <c:pt idx="25">
                  <c:v>4.5184721382756712E-3</c:v>
                </c:pt>
                <c:pt idx="26">
                  <c:v>-1.6805048656000431E-2</c:v>
                </c:pt>
                <c:pt idx="27">
                  <c:v>2.0437036891382102E-2</c:v>
                </c:pt>
                <c:pt idx="28">
                  <c:v>-4.493658679402439E-3</c:v>
                </c:pt>
                <c:pt idx="29">
                  <c:v>4.9140656713246647E-2</c:v>
                </c:pt>
                <c:pt idx="30">
                  <c:v>3.5760425003918177E-2</c:v>
                </c:pt>
                <c:pt idx="31">
                  <c:v>2.6996838118106985E-2</c:v>
                </c:pt>
                <c:pt idx="32">
                  <c:v>-9.2293061752823664E-3</c:v>
                </c:pt>
                <c:pt idx="33">
                  <c:v>4.6189329712922594E-3</c:v>
                </c:pt>
                <c:pt idx="34">
                  <c:v>-3.2115367773593459E-2</c:v>
                </c:pt>
                <c:pt idx="35">
                  <c:v>-7.4619512157851784E-3</c:v>
                </c:pt>
                <c:pt idx="36">
                  <c:v>1.0141927919910124E-2</c:v>
                </c:pt>
                <c:pt idx="37">
                  <c:v>-5.5981317990016315E-3</c:v>
                </c:pt>
                <c:pt idx="38">
                  <c:v>-2.6809102565689715E-2</c:v>
                </c:pt>
                <c:pt idx="39">
                  <c:v>1.5410282968190611E-3</c:v>
                </c:pt>
                <c:pt idx="40">
                  <c:v>2.3255338701146745E-2</c:v>
                </c:pt>
                <c:pt idx="41">
                  <c:v>-9.4947462820764942E-3</c:v>
                </c:pt>
                <c:pt idx="42">
                  <c:v>-2.3537487858660256E-3</c:v>
                </c:pt>
                <c:pt idx="43">
                  <c:v>8.0596506321133021E-2</c:v>
                </c:pt>
                <c:pt idx="44">
                  <c:v>-5.9130644253615177E-3</c:v>
                </c:pt>
                <c:pt idx="45">
                  <c:v>1.9095619048763345E-2</c:v>
                </c:pt>
                <c:pt idx="46">
                  <c:v>-1.592428986121967E-2</c:v>
                </c:pt>
                <c:pt idx="47">
                  <c:v>3.5837017038472717E-2</c:v>
                </c:pt>
                <c:pt idx="48">
                  <c:v>-2.5164851126217896E-2</c:v>
                </c:pt>
                <c:pt idx="49">
                  <c:v>-1.0321673221905473E-2</c:v>
                </c:pt>
                <c:pt idx="50">
                  <c:v>4.9526889385573591E-2</c:v>
                </c:pt>
                <c:pt idx="51">
                  <c:v>4.7161467174160018E-2</c:v>
                </c:pt>
                <c:pt idx="52">
                  <c:v>8.9143995940675955E-5</c:v>
                </c:pt>
                <c:pt idx="53">
                  <c:v>8.9150098327460837E-3</c:v>
                </c:pt>
                <c:pt idx="54">
                  <c:v>5.0171745890862117E-2</c:v>
                </c:pt>
                <c:pt idx="55">
                  <c:v>-3.0272928017403795E-2</c:v>
                </c:pt>
                <c:pt idx="56">
                  <c:v>9.1361663932458754E-4</c:v>
                </c:pt>
                <c:pt idx="57">
                  <c:v>-1.3722694810562087E-2</c:v>
                </c:pt>
                <c:pt idx="58">
                  <c:v>-1.7622203355194335E-2</c:v>
                </c:pt>
                <c:pt idx="59">
                  <c:v>1.4200785732429333E-2</c:v>
                </c:pt>
                <c:pt idx="60">
                  <c:v>3.8200628118010339E-3</c:v>
                </c:pt>
                <c:pt idx="61">
                  <c:v>7.0371806494539191E-3</c:v>
                </c:pt>
                <c:pt idx="62">
                  <c:v>-4.9867347953033853E-3</c:v>
                </c:pt>
                <c:pt idx="63">
                  <c:v>-6.4909773900442627E-3</c:v>
                </c:pt>
                <c:pt idx="64">
                  <c:v>-4.5095905254843938E-3</c:v>
                </c:pt>
                <c:pt idx="65">
                  <c:v>-2.0981218915068382E-2</c:v>
                </c:pt>
                <c:pt idx="66">
                  <c:v>4.3594698364611488E-2</c:v>
                </c:pt>
                <c:pt idx="67">
                  <c:v>-3.8386949007917295E-3</c:v>
                </c:pt>
                <c:pt idx="68">
                  <c:v>2.215025706772625E-3</c:v>
                </c:pt>
                <c:pt idx="69">
                  <c:v>-1.0215599776004333E-2</c:v>
                </c:pt>
                <c:pt idx="70">
                  <c:v>9.1502039495958115E-2</c:v>
                </c:pt>
                <c:pt idx="71">
                  <c:v>-4.3028139841458451E-2</c:v>
                </c:pt>
                <c:pt idx="72">
                  <c:v>-3.121654790119004E-2</c:v>
                </c:pt>
                <c:pt idx="73">
                  <c:v>3.8702825147149118E-3</c:v>
                </c:pt>
                <c:pt idx="74">
                  <c:v>-2.0148956128155603E-2</c:v>
                </c:pt>
                <c:pt idx="75">
                  <c:v>3.6588788022278336E-3</c:v>
                </c:pt>
                <c:pt idx="76">
                  <c:v>3.555471623993482E-3</c:v>
                </c:pt>
                <c:pt idx="77">
                  <c:v>-8.3739838430407672E-3</c:v>
                </c:pt>
                <c:pt idx="78">
                  <c:v>-1.6728999131368879E-2</c:v>
                </c:pt>
                <c:pt idx="79">
                  <c:v>-2.1844253709957445E-2</c:v>
                </c:pt>
                <c:pt idx="80">
                  <c:v>1.0723690710411793E-3</c:v>
                </c:pt>
                <c:pt idx="81">
                  <c:v>1.2237394883513051E-3</c:v>
                </c:pt>
                <c:pt idx="82">
                  <c:v>1.3162839325317392E-2</c:v>
                </c:pt>
                <c:pt idx="83">
                  <c:v>2.670476772659109E-2</c:v>
                </c:pt>
                <c:pt idx="84">
                  <c:v>-9.3481325621989075E-3</c:v>
                </c:pt>
                <c:pt idx="85">
                  <c:v>-2.517082600507978E-4</c:v>
                </c:pt>
                <c:pt idx="86">
                  <c:v>-1.3875477081820107E-2</c:v>
                </c:pt>
                <c:pt idx="87">
                  <c:v>-1.9386782392097419E-2</c:v>
                </c:pt>
                <c:pt idx="88">
                  <c:v>-2.499841213544754E-2</c:v>
                </c:pt>
                <c:pt idx="89">
                  <c:v>3.9170910096980933E-2</c:v>
                </c:pt>
                <c:pt idx="90">
                  <c:v>-9.1442678830661994E-3</c:v>
                </c:pt>
                <c:pt idx="91">
                  <c:v>4.2486626371623482E-2</c:v>
                </c:pt>
                <c:pt idx="92">
                  <c:v>1.0057835553424935E-2</c:v>
                </c:pt>
                <c:pt idx="93">
                  <c:v>1.3839370609198147E-2</c:v>
                </c:pt>
                <c:pt idx="94">
                  <c:v>-4.8450125249268984E-2</c:v>
                </c:pt>
                <c:pt idx="95">
                  <c:v>1.377681491220036E-2</c:v>
                </c:pt>
                <c:pt idx="96">
                  <c:v>-4.635206468074371E-2</c:v>
                </c:pt>
                <c:pt idx="97">
                  <c:v>-4.9086768075077496E-2</c:v>
                </c:pt>
                <c:pt idx="98">
                  <c:v>-2.2039071634397726E-2</c:v>
                </c:pt>
                <c:pt idx="99">
                  <c:v>-1.2490374838272521E-2</c:v>
                </c:pt>
                <c:pt idx="100">
                  <c:v>-3.1824239368118602E-2</c:v>
                </c:pt>
                <c:pt idx="101">
                  <c:v>3.1776853095792559E-3</c:v>
                </c:pt>
                <c:pt idx="102">
                  <c:v>6.8966307471314452E-3</c:v>
                </c:pt>
                <c:pt idx="103">
                  <c:v>-2.5129397555198239E-2</c:v>
                </c:pt>
                <c:pt idx="104">
                  <c:v>-1.1437202095765309E-2</c:v>
                </c:pt>
                <c:pt idx="105">
                  <c:v>-8.3970109008844136E-4</c:v>
                </c:pt>
                <c:pt idx="106">
                  <c:v>6.5865531907727563E-3</c:v>
                </c:pt>
                <c:pt idx="107">
                  <c:v>-3.3431848163098458E-2</c:v>
                </c:pt>
                <c:pt idx="108">
                  <c:v>2.7081275368664334E-2</c:v>
                </c:pt>
                <c:pt idx="109">
                  <c:v>9.877334659375704E-4</c:v>
                </c:pt>
                <c:pt idx="110">
                  <c:v>-5.1214083801655409E-2</c:v>
                </c:pt>
                <c:pt idx="111">
                  <c:v>-1.0018996068980069E-2</c:v>
                </c:pt>
                <c:pt idx="112">
                  <c:v>1.9624814524329477E-3</c:v>
                </c:pt>
                <c:pt idx="113">
                  <c:v>-7.4737153160064152E-3</c:v>
                </c:pt>
                <c:pt idx="114">
                  <c:v>1.9011525907894105E-2</c:v>
                </c:pt>
                <c:pt idx="115">
                  <c:v>-9.6297008207968764E-3</c:v>
                </c:pt>
                <c:pt idx="116">
                  <c:v>6.845382302566567E-3</c:v>
                </c:pt>
                <c:pt idx="117">
                  <c:v>6.6649470366793827E-3</c:v>
                </c:pt>
                <c:pt idx="118">
                  <c:v>-6.6737280919592311E-4</c:v>
                </c:pt>
                <c:pt idx="119">
                  <c:v>-2.3825095664517435E-2</c:v>
                </c:pt>
                <c:pt idx="120">
                  <c:v>1.8362811864515386E-2</c:v>
                </c:pt>
                <c:pt idx="121">
                  <c:v>-3.1432676477769761E-2</c:v>
                </c:pt>
                <c:pt idx="122">
                  <c:v>3.264079606171516E-2</c:v>
                </c:pt>
                <c:pt idx="123">
                  <c:v>6.5284333895907432E-2</c:v>
                </c:pt>
                <c:pt idx="124">
                  <c:v>0.14476109376229537</c:v>
                </c:pt>
                <c:pt idx="125">
                  <c:v>-2.8228801074019062E-3</c:v>
                </c:pt>
                <c:pt idx="126">
                  <c:v>-7.231210270483085E-2</c:v>
                </c:pt>
                <c:pt idx="127">
                  <c:v>-2.0282321351476076E-2</c:v>
                </c:pt>
                <c:pt idx="128">
                  <c:v>2.6287932568097379E-3</c:v>
                </c:pt>
                <c:pt idx="129">
                  <c:v>2.8812403649574391E-2</c:v>
                </c:pt>
                <c:pt idx="130">
                  <c:v>1.9237257013543308E-3</c:v>
                </c:pt>
                <c:pt idx="131">
                  <c:v>-1.625994004129535E-2</c:v>
                </c:pt>
                <c:pt idx="132">
                  <c:v>6.9819798204514491E-3</c:v>
                </c:pt>
                <c:pt idx="133">
                  <c:v>-1.9423892045927805E-2</c:v>
                </c:pt>
                <c:pt idx="134">
                  <c:v>-2.0424933628669525E-2</c:v>
                </c:pt>
                <c:pt idx="135">
                  <c:v>6.4305028809088886E-3</c:v>
                </c:pt>
                <c:pt idx="136">
                  <c:v>-1.8669970986244682E-3</c:v>
                </c:pt>
                <c:pt idx="137">
                  <c:v>1.7767504233252784E-3</c:v>
                </c:pt>
                <c:pt idx="138">
                  <c:v>-3.1314740971022978E-2</c:v>
                </c:pt>
                <c:pt idx="139">
                  <c:v>-1.0786272328066142E-3</c:v>
                </c:pt>
                <c:pt idx="140">
                  <c:v>4.3628604128225161E-2</c:v>
                </c:pt>
                <c:pt idx="141">
                  <c:v>-2.0443650119499617E-3</c:v>
                </c:pt>
                <c:pt idx="142">
                  <c:v>3.1722604940294483E-2</c:v>
                </c:pt>
                <c:pt idx="143">
                  <c:v>-2.0242104401147504E-2</c:v>
                </c:pt>
                <c:pt idx="144">
                  <c:v>-6.6561963472497399E-3</c:v>
                </c:pt>
                <c:pt idx="145">
                  <c:v>-6.5654261586255347E-3</c:v>
                </c:pt>
                <c:pt idx="146">
                  <c:v>-1.5979386535413347E-2</c:v>
                </c:pt>
                <c:pt idx="147">
                  <c:v>5.9470393195571476E-3</c:v>
                </c:pt>
                <c:pt idx="148">
                  <c:v>5.9395226337599265E-3</c:v>
                </c:pt>
                <c:pt idx="149">
                  <c:v>2.3135803937041368E-2</c:v>
                </c:pt>
                <c:pt idx="150">
                  <c:v>-1.7337268518277372E-2</c:v>
                </c:pt>
                <c:pt idx="151">
                  <c:v>-7.189659673476395E-4</c:v>
                </c:pt>
                <c:pt idx="152">
                  <c:v>1.623387235917427E-2</c:v>
                </c:pt>
                <c:pt idx="153">
                  <c:v>-4.4331750978797012E-2</c:v>
                </c:pt>
                <c:pt idx="154">
                  <c:v>-1.561601534954044E-2</c:v>
                </c:pt>
                <c:pt idx="155">
                  <c:v>-0.12099364957616317</c:v>
                </c:pt>
                <c:pt idx="156">
                  <c:v>-3.4455250430505853E-2</c:v>
                </c:pt>
                <c:pt idx="157">
                  <c:v>5.0448593914041657E-3</c:v>
                </c:pt>
                <c:pt idx="158">
                  <c:v>-1.6031424200788416E-2</c:v>
                </c:pt>
                <c:pt idx="159">
                  <c:v>-8.291636137128305E-3</c:v>
                </c:pt>
                <c:pt idx="160">
                  <c:v>6.6619463830212087E-3</c:v>
                </c:pt>
                <c:pt idx="161">
                  <c:v>-4.2099302210591967E-3</c:v>
                </c:pt>
                <c:pt idx="162">
                  <c:v>-3.462462669239066E-3</c:v>
                </c:pt>
                <c:pt idx="163">
                  <c:v>-6.877180247420971E-3</c:v>
                </c:pt>
                <c:pt idx="164">
                  <c:v>-9.9836345059722614E-4</c:v>
                </c:pt>
                <c:pt idx="165">
                  <c:v>-2.4114057225826664E-4</c:v>
                </c:pt>
                <c:pt idx="166">
                  <c:v>-4.77405524519715E-3</c:v>
                </c:pt>
                <c:pt idx="167">
                  <c:v>2.2513994049130032E-2</c:v>
                </c:pt>
                <c:pt idx="168">
                  <c:v>6.149168396074392E-3</c:v>
                </c:pt>
                <c:pt idx="169">
                  <c:v>-2.1417820933124145E-2</c:v>
                </c:pt>
                <c:pt idx="170">
                  <c:v>-1.0233096023724773E-2</c:v>
                </c:pt>
                <c:pt idx="171">
                  <c:v>-7.2503982203425471E-3</c:v>
                </c:pt>
                <c:pt idx="172">
                  <c:v>1.5711657034899674E-2</c:v>
                </c:pt>
                <c:pt idx="173">
                  <c:v>-2.1237571206121322E-2</c:v>
                </c:pt>
                <c:pt idx="174">
                  <c:v>-1.7912085455745695E-3</c:v>
                </c:pt>
                <c:pt idx="175">
                  <c:v>-2.7379439807193743E-3</c:v>
                </c:pt>
                <c:pt idx="176">
                  <c:v>2.6398798336958105E-2</c:v>
                </c:pt>
                <c:pt idx="177">
                  <c:v>5.8589039905949394E-2</c:v>
                </c:pt>
                <c:pt idx="178">
                  <c:v>1.3132277863298349E-2</c:v>
                </c:pt>
                <c:pt idx="179">
                  <c:v>3.3793270403171091E-3</c:v>
                </c:pt>
                <c:pt idx="180">
                  <c:v>9.2079267938045932E-3</c:v>
                </c:pt>
                <c:pt idx="181">
                  <c:v>-2.5355880664131834E-2</c:v>
                </c:pt>
                <c:pt idx="182">
                  <c:v>-4.3244332276665187E-2</c:v>
                </c:pt>
                <c:pt idx="183">
                  <c:v>-1.8030983273242606E-2</c:v>
                </c:pt>
                <c:pt idx="184">
                  <c:v>2.2654331536789921E-2</c:v>
                </c:pt>
                <c:pt idx="185">
                  <c:v>-2.1128054459777766E-3</c:v>
                </c:pt>
                <c:pt idx="186">
                  <c:v>-2.4116765960275496E-2</c:v>
                </c:pt>
                <c:pt idx="187">
                  <c:v>2.6965838938677336E-2</c:v>
                </c:pt>
                <c:pt idx="188">
                  <c:v>-6.901282632618762E-4</c:v>
                </c:pt>
                <c:pt idx="189">
                  <c:v>-5.9840267843075758E-2</c:v>
                </c:pt>
                <c:pt idx="190">
                  <c:v>-1.409860264023037E-2</c:v>
                </c:pt>
                <c:pt idx="191">
                  <c:v>5.3652863527082678E-2</c:v>
                </c:pt>
                <c:pt idx="192">
                  <c:v>1.1086601501320946E-2</c:v>
                </c:pt>
                <c:pt idx="193">
                  <c:v>-1.3840282226004096E-2</c:v>
                </c:pt>
                <c:pt idx="194">
                  <c:v>6.0711120248364541E-3</c:v>
                </c:pt>
                <c:pt idx="195">
                  <c:v>2.5522045879768654E-2</c:v>
                </c:pt>
                <c:pt idx="196">
                  <c:v>-8.0637971869277444E-2</c:v>
                </c:pt>
                <c:pt idx="197">
                  <c:v>-4.3707143406368151E-2</c:v>
                </c:pt>
                <c:pt idx="198">
                  <c:v>-1.2307995157650272E-2</c:v>
                </c:pt>
                <c:pt idx="199">
                  <c:v>1.482303795072416E-2</c:v>
                </c:pt>
                <c:pt idx="200">
                  <c:v>-4.3846706824268888E-2</c:v>
                </c:pt>
                <c:pt idx="201">
                  <c:v>-8.6843645702104535E-3</c:v>
                </c:pt>
                <c:pt idx="202">
                  <c:v>2.0443450893457694E-3</c:v>
                </c:pt>
                <c:pt idx="203">
                  <c:v>3.9612102701220696E-2</c:v>
                </c:pt>
                <c:pt idx="204">
                  <c:v>-2.8131633051994915E-2</c:v>
                </c:pt>
                <c:pt idx="205">
                  <c:v>7.3397412534735987E-2</c:v>
                </c:pt>
                <c:pt idx="206">
                  <c:v>1.362526699286931E-2</c:v>
                </c:pt>
                <c:pt idx="207">
                  <c:v>2.8451137496405703E-2</c:v>
                </c:pt>
                <c:pt idx="208">
                  <c:v>1.1330721204403189E-2</c:v>
                </c:pt>
                <c:pt idx="209">
                  <c:v>3.0662540203208546E-2</c:v>
                </c:pt>
                <c:pt idx="210">
                  <c:v>4.857531818977142E-2</c:v>
                </c:pt>
                <c:pt idx="211">
                  <c:v>9.2310278243553853E-3</c:v>
                </c:pt>
                <c:pt idx="212">
                  <c:v>-3.5355357341168314E-3</c:v>
                </c:pt>
                <c:pt idx="213">
                  <c:v>7.9013014556860404E-3</c:v>
                </c:pt>
                <c:pt idx="214">
                  <c:v>-4.0591302606360527E-2</c:v>
                </c:pt>
                <c:pt idx="215">
                  <c:v>-4.199559348237185E-3</c:v>
                </c:pt>
                <c:pt idx="216">
                  <c:v>1.0131621182368751E-2</c:v>
                </c:pt>
                <c:pt idx="217">
                  <c:v>-9.0137250038620966E-3</c:v>
                </c:pt>
                <c:pt idx="218">
                  <c:v>-4.370796657788837E-2</c:v>
                </c:pt>
                <c:pt idx="219">
                  <c:v>-2.4449353995819822E-2</c:v>
                </c:pt>
                <c:pt idx="220">
                  <c:v>-1.5729262910371192E-2</c:v>
                </c:pt>
                <c:pt idx="221">
                  <c:v>2.2200991277914563E-2</c:v>
                </c:pt>
                <c:pt idx="222">
                  <c:v>-1.2808461572453474E-2</c:v>
                </c:pt>
                <c:pt idx="223">
                  <c:v>9.5619553117022735E-2</c:v>
                </c:pt>
                <c:pt idx="224">
                  <c:v>2.2551278771244514E-2</c:v>
                </c:pt>
                <c:pt idx="225">
                  <c:v>-0.13937670555744899</c:v>
                </c:pt>
                <c:pt idx="226">
                  <c:v>6.0443601408599709E-2</c:v>
                </c:pt>
                <c:pt idx="227">
                  <c:v>-0.10507600152024446</c:v>
                </c:pt>
                <c:pt idx="228">
                  <c:v>-3.6508773327492569E-2</c:v>
                </c:pt>
                <c:pt idx="229">
                  <c:v>3.9472753890999794E-2</c:v>
                </c:pt>
                <c:pt idx="230">
                  <c:v>-6.7884416194437913E-2</c:v>
                </c:pt>
                <c:pt idx="231">
                  <c:v>-3.3751227670391175E-2</c:v>
                </c:pt>
                <c:pt idx="232">
                  <c:v>2.3159293265194524E-2</c:v>
                </c:pt>
                <c:pt idx="233">
                  <c:v>7.0393311743974424E-2</c:v>
                </c:pt>
                <c:pt idx="234">
                  <c:v>2.1386723516895825E-2</c:v>
                </c:pt>
                <c:pt idx="235">
                  <c:v>2.0741781917808809E-2</c:v>
                </c:pt>
                <c:pt idx="236">
                  <c:v>-2.1356009782202652E-2</c:v>
                </c:pt>
                <c:pt idx="237">
                  <c:v>-6.4382713500684891E-2</c:v>
                </c:pt>
                <c:pt idx="238">
                  <c:v>0.10197242316008566</c:v>
                </c:pt>
                <c:pt idx="239">
                  <c:v>2.0439793579153823E-2</c:v>
                </c:pt>
                <c:pt idx="240">
                  <c:v>-2.187165085279532E-2</c:v>
                </c:pt>
                <c:pt idx="241">
                  <c:v>-0.10038183794652419</c:v>
                </c:pt>
                <c:pt idx="242">
                  <c:v>-3.6772427662670644E-2</c:v>
                </c:pt>
                <c:pt idx="243">
                  <c:v>0.10391011323312893</c:v>
                </c:pt>
                <c:pt idx="244">
                  <c:v>-0.15181967387944534</c:v>
                </c:pt>
                <c:pt idx="245">
                  <c:v>9.8867662711133009E-2</c:v>
                </c:pt>
                <c:pt idx="246">
                  <c:v>6.8425403121082765E-2</c:v>
                </c:pt>
                <c:pt idx="247">
                  <c:v>1.4244096299186527E-2</c:v>
                </c:pt>
                <c:pt idx="248">
                  <c:v>1.4258184901389831E-2</c:v>
                </c:pt>
                <c:pt idx="249">
                  <c:v>5.3464534197408362E-2</c:v>
                </c:pt>
                <c:pt idx="250">
                  <c:v>6.2790586773224369E-2</c:v>
                </c:pt>
                <c:pt idx="251">
                  <c:v>2.6983496278319804E-2</c:v>
                </c:pt>
                <c:pt idx="252">
                  <c:v>2.0894883875609255E-2</c:v>
                </c:pt>
                <c:pt idx="253">
                  <c:v>-2.5932150877259717E-2</c:v>
                </c:pt>
                <c:pt idx="254">
                  <c:v>3.558847754265055E-2</c:v>
                </c:pt>
                <c:pt idx="255">
                  <c:v>1.7508940289898332E-2</c:v>
                </c:pt>
                <c:pt idx="256">
                  <c:v>1.6489111569863667E-2</c:v>
                </c:pt>
                <c:pt idx="257">
                  <c:v>5.4715664987565235E-2</c:v>
                </c:pt>
                <c:pt idx="258">
                  <c:v>1.0388753415522622E-2</c:v>
                </c:pt>
                <c:pt idx="259">
                  <c:v>2.7144739765024711E-2</c:v>
                </c:pt>
                <c:pt idx="260">
                  <c:v>-9.1179730966425183E-3</c:v>
                </c:pt>
                <c:pt idx="261">
                  <c:v>3.9812033104026839E-2</c:v>
                </c:pt>
                <c:pt idx="262">
                  <c:v>-3.4020323910449075E-2</c:v>
                </c:pt>
                <c:pt idx="263">
                  <c:v>-1.1229371389998598E-2</c:v>
                </c:pt>
                <c:pt idx="264">
                  <c:v>2.7977129028425522E-2</c:v>
                </c:pt>
                <c:pt idx="265">
                  <c:v>-2.8224096196420524E-4</c:v>
                </c:pt>
                <c:pt idx="266">
                  <c:v>1.499647351215839E-2</c:v>
                </c:pt>
                <c:pt idx="267">
                  <c:v>-6.3001478332023145E-2</c:v>
                </c:pt>
                <c:pt idx="268">
                  <c:v>-6.301805872814803E-2</c:v>
                </c:pt>
                <c:pt idx="269">
                  <c:v>2.0679267953502948E-2</c:v>
                </c:pt>
                <c:pt idx="270">
                  <c:v>-1.2236007767618025E-3</c:v>
                </c:pt>
                <c:pt idx="271">
                  <c:v>3.0194039950380148E-2</c:v>
                </c:pt>
                <c:pt idx="272">
                  <c:v>-4.0056648033866479E-2</c:v>
                </c:pt>
                <c:pt idx="273">
                  <c:v>-6.9593520848911716E-3</c:v>
                </c:pt>
                <c:pt idx="274">
                  <c:v>-9.7932630207247361E-3</c:v>
                </c:pt>
                <c:pt idx="275">
                  <c:v>1.5168497755669499E-2</c:v>
                </c:pt>
                <c:pt idx="276">
                  <c:v>7.4251575996134897E-2</c:v>
                </c:pt>
                <c:pt idx="277">
                  <c:v>8.1263173162008512E-3</c:v>
                </c:pt>
                <c:pt idx="278">
                  <c:v>1.3299515535655294E-2</c:v>
                </c:pt>
                <c:pt idx="279">
                  <c:v>2.5934032931081173E-2</c:v>
                </c:pt>
                <c:pt idx="280">
                  <c:v>-3.6218763612352649E-2</c:v>
                </c:pt>
                <c:pt idx="281">
                  <c:v>-1.879537173558315E-3</c:v>
                </c:pt>
                <c:pt idx="282">
                  <c:v>-2.7125846017364667E-2</c:v>
                </c:pt>
                <c:pt idx="283">
                  <c:v>0.11992989938696136</c:v>
                </c:pt>
                <c:pt idx="284">
                  <c:v>-9.9469838503630208E-3</c:v>
                </c:pt>
                <c:pt idx="285">
                  <c:v>-7.1081277272919283E-2</c:v>
                </c:pt>
                <c:pt idx="286">
                  <c:v>-3.981349359787896E-2</c:v>
                </c:pt>
                <c:pt idx="287">
                  <c:v>2.6020895908440499E-2</c:v>
                </c:pt>
                <c:pt idx="288">
                  <c:v>2.2709207680583553E-2</c:v>
                </c:pt>
                <c:pt idx="289">
                  <c:v>0.11407866971948838</c:v>
                </c:pt>
                <c:pt idx="290">
                  <c:v>-3.2788090074647905E-2</c:v>
                </c:pt>
                <c:pt idx="291">
                  <c:v>0.12175582011366133</c:v>
                </c:pt>
                <c:pt idx="292">
                  <c:v>3.2555119158977769E-2</c:v>
                </c:pt>
                <c:pt idx="293">
                  <c:v>3.1601133302978431E-2</c:v>
                </c:pt>
                <c:pt idx="294">
                  <c:v>2.5899955365595913E-2</c:v>
                </c:pt>
                <c:pt idx="295">
                  <c:v>1.4287066029060996E-2</c:v>
                </c:pt>
                <c:pt idx="296">
                  <c:v>-8.473310527672577E-3</c:v>
                </c:pt>
                <c:pt idx="297">
                  <c:v>-6.0995049758301688E-3</c:v>
                </c:pt>
                <c:pt idx="298">
                  <c:v>1.0841635901691647E-2</c:v>
                </c:pt>
                <c:pt idx="299">
                  <c:v>4.6667296091749896E-2</c:v>
                </c:pt>
                <c:pt idx="300">
                  <c:v>1.8809979611702804E-2</c:v>
                </c:pt>
                <c:pt idx="301">
                  <c:v>9.6659647131604066E-3</c:v>
                </c:pt>
                <c:pt idx="302">
                  <c:v>1.9508686728554894E-2</c:v>
                </c:pt>
                <c:pt idx="303">
                  <c:v>-7.1752789746088149E-3</c:v>
                </c:pt>
                <c:pt idx="304">
                  <c:v>3.1929255289709375E-3</c:v>
                </c:pt>
                <c:pt idx="305">
                  <c:v>-2.0966081379163123E-3</c:v>
                </c:pt>
                <c:pt idx="306">
                  <c:v>1.3123813511948284E-2</c:v>
                </c:pt>
                <c:pt idx="307">
                  <c:v>-4.766091036686794E-2</c:v>
                </c:pt>
                <c:pt idx="308">
                  <c:v>-1.9479258917525659E-2</c:v>
                </c:pt>
                <c:pt idx="309">
                  <c:v>3.1537591081247623E-2</c:v>
                </c:pt>
                <c:pt idx="310">
                  <c:v>1.5836583288060691E-2</c:v>
                </c:pt>
                <c:pt idx="311">
                  <c:v>-4.3849234158219643E-3</c:v>
                </c:pt>
                <c:pt idx="312">
                  <c:v>6.4038359492965789E-3</c:v>
                </c:pt>
                <c:pt idx="313">
                  <c:v>1.0237043960234227E-3</c:v>
                </c:pt>
                <c:pt idx="314">
                  <c:v>8.8050481246124759E-3</c:v>
                </c:pt>
                <c:pt idx="315">
                  <c:v>3.12342028681987E-3</c:v>
                </c:pt>
                <c:pt idx="316">
                  <c:v>3.2703409572899987E-2</c:v>
                </c:pt>
                <c:pt idx="317">
                  <c:v>-1.9661685773634731E-2</c:v>
                </c:pt>
                <c:pt idx="318">
                  <c:v>1.3861017578417989E-2</c:v>
                </c:pt>
                <c:pt idx="319">
                  <c:v>1.3837183003608921E-3</c:v>
                </c:pt>
                <c:pt idx="320">
                  <c:v>4.9342632597075267E-3</c:v>
                </c:pt>
                <c:pt idx="321">
                  <c:v>-5.0075525316235277E-2</c:v>
                </c:pt>
                <c:pt idx="322">
                  <c:v>2.2716802987142883E-2</c:v>
                </c:pt>
                <c:pt idx="323">
                  <c:v>-1.6163226788210222E-2</c:v>
                </c:pt>
                <c:pt idx="324">
                  <c:v>1.7328472442366353E-2</c:v>
                </c:pt>
                <c:pt idx="325">
                  <c:v>2.7116090177809686E-2</c:v>
                </c:pt>
                <c:pt idx="326">
                  <c:v>4.583028743319833E-3</c:v>
                </c:pt>
                <c:pt idx="327">
                  <c:v>2.2870127348453107E-2</c:v>
                </c:pt>
                <c:pt idx="328">
                  <c:v>-1.0150461942397916E-2</c:v>
                </c:pt>
                <c:pt idx="329">
                  <c:v>1.8907492974592766E-2</c:v>
                </c:pt>
                <c:pt idx="330">
                  <c:v>0.16004197994516287</c:v>
                </c:pt>
                <c:pt idx="331">
                  <c:v>1.2773998292133912E-2</c:v>
                </c:pt>
                <c:pt idx="332">
                  <c:v>-3.0585707576399608E-4</c:v>
                </c:pt>
                <c:pt idx="333">
                  <c:v>2.0196494351769553E-3</c:v>
                </c:pt>
                <c:pt idx="334">
                  <c:v>7.1668258058515235E-3</c:v>
                </c:pt>
                <c:pt idx="335">
                  <c:v>-4.403784047992027E-3</c:v>
                </c:pt>
                <c:pt idx="336">
                  <c:v>2.5269802021311238E-2</c:v>
                </c:pt>
                <c:pt idx="337">
                  <c:v>5.5384728458277421E-3</c:v>
                </c:pt>
                <c:pt idx="338">
                  <c:v>-1.4801995711949577E-2</c:v>
                </c:pt>
                <c:pt idx="339">
                  <c:v>-3.389978948558736E-3</c:v>
                </c:pt>
                <c:pt idx="340">
                  <c:v>2.9425470573342626E-3</c:v>
                </c:pt>
                <c:pt idx="341">
                  <c:v>-1.3307950796282526E-3</c:v>
                </c:pt>
                <c:pt idx="342">
                  <c:v>-1.4328401776095966E-2</c:v>
                </c:pt>
                <c:pt idx="343">
                  <c:v>3.9923567470114014E-3</c:v>
                </c:pt>
                <c:pt idx="344">
                  <c:v>9.5470384395055785E-3</c:v>
                </c:pt>
                <c:pt idx="345">
                  <c:v>1.8065426028316658E-3</c:v>
                </c:pt>
                <c:pt idx="346">
                  <c:v>-5.8204170860636159E-3</c:v>
                </c:pt>
                <c:pt idx="347">
                  <c:v>2.1928138849821747E-2</c:v>
                </c:pt>
                <c:pt idx="348">
                  <c:v>9.2684729834795233E-3</c:v>
                </c:pt>
                <c:pt idx="349">
                  <c:v>4.5081576004540351E-3</c:v>
                </c:pt>
                <c:pt idx="350">
                  <c:v>-6.2410556369529282E-4</c:v>
                </c:pt>
                <c:pt idx="351">
                  <c:v>1.0055701280708724E-3</c:v>
                </c:pt>
                <c:pt idx="352">
                  <c:v>-1.1804535497417761E-2</c:v>
                </c:pt>
                <c:pt idx="353">
                  <c:v>-2.9599503371447217E-3</c:v>
                </c:pt>
                <c:pt idx="354">
                  <c:v>1.5813810733685284E-2</c:v>
                </c:pt>
                <c:pt idx="355">
                  <c:v>-2.6502746592228718E-3</c:v>
                </c:pt>
                <c:pt idx="356">
                  <c:v>1.9299650138135083E-3</c:v>
                </c:pt>
                <c:pt idx="357">
                  <c:v>1.940338774947898E-3</c:v>
                </c:pt>
                <c:pt idx="358">
                  <c:v>3.5213631988230937E-2</c:v>
                </c:pt>
                <c:pt idx="359">
                  <c:v>-2.2506314006991015E-2</c:v>
                </c:pt>
                <c:pt idx="360">
                  <c:v>-4.4710065977223131E-3</c:v>
                </c:pt>
                <c:pt idx="361">
                  <c:v>1.2509840481076374E-3</c:v>
                </c:pt>
                <c:pt idx="362">
                  <c:v>1.2440007813265554E-3</c:v>
                </c:pt>
                <c:pt idx="363">
                  <c:v>9.7018386154265374E-4</c:v>
                </c:pt>
                <c:pt idx="364">
                  <c:v>-8.592791907515978E-4</c:v>
                </c:pt>
                <c:pt idx="365">
                  <c:v>-7.3253993042512533E-3</c:v>
                </c:pt>
                <c:pt idx="366">
                  <c:v>1.8788447191388651E-2</c:v>
                </c:pt>
                <c:pt idx="367">
                  <c:v>-8.3564568153646684E-2</c:v>
                </c:pt>
                <c:pt idx="368">
                  <c:v>3.3630892831814106E-2</c:v>
                </c:pt>
                <c:pt idx="369">
                  <c:v>1.291745129035963E-2</c:v>
                </c:pt>
                <c:pt idx="370">
                  <c:v>-1.1491890387981729E-2</c:v>
                </c:pt>
                <c:pt idx="371">
                  <c:v>1.3269765295225703E-2</c:v>
                </c:pt>
                <c:pt idx="372">
                  <c:v>7.9819551147382109E-3</c:v>
                </c:pt>
                <c:pt idx="373">
                  <c:v>6.3761381614258941E-2</c:v>
                </c:pt>
                <c:pt idx="374">
                  <c:v>1.2062263722242502E-2</c:v>
                </c:pt>
                <c:pt idx="375">
                  <c:v>2.4761574438558961E-3</c:v>
                </c:pt>
                <c:pt idx="376">
                  <c:v>1.0859629219542135E-3</c:v>
                </c:pt>
                <c:pt idx="377">
                  <c:v>-4.1908737857978143E-3</c:v>
                </c:pt>
                <c:pt idx="378">
                  <c:v>-5.8905434379002497E-3</c:v>
                </c:pt>
                <c:pt idx="379">
                  <c:v>1.3963104063156144E-3</c:v>
                </c:pt>
                <c:pt idx="380">
                  <c:v>-1.1380348064789417E-2</c:v>
                </c:pt>
                <c:pt idx="381">
                  <c:v>5.1578998886379996E-3</c:v>
                </c:pt>
                <c:pt idx="382">
                  <c:v>1.2056010491401305E-3</c:v>
                </c:pt>
                <c:pt idx="383">
                  <c:v>7.5693935882916202E-2</c:v>
                </c:pt>
                <c:pt idx="384">
                  <c:v>-4.1965831311069702E-3</c:v>
                </c:pt>
                <c:pt idx="385">
                  <c:v>-1.5287693863963831E-2</c:v>
                </c:pt>
                <c:pt idx="386">
                  <c:v>2.0802424842303025E-3</c:v>
                </c:pt>
                <c:pt idx="387">
                  <c:v>-1.4038013124339505E-3</c:v>
                </c:pt>
                <c:pt idx="388">
                  <c:v>-1.6334438153328568E-2</c:v>
                </c:pt>
                <c:pt idx="389">
                  <c:v>9.4494779779847795E-3</c:v>
                </c:pt>
                <c:pt idx="390">
                  <c:v>8.6823825640327326E-3</c:v>
                </c:pt>
                <c:pt idx="391">
                  <c:v>-8.1766068449412033E-3</c:v>
                </c:pt>
                <c:pt idx="392">
                  <c:v>1.0978783182745141E-2</c:v>
                </c:pt>
                <c:pt idx="393">
                  <c:v>-6.4561266347283536E-3</c:v>
                </c:pt>
                <c:pt idx="394">
                  <c:v>-3.2185563192522089E-2</c:v>
                </c:pt>
                <c:pt idx="395">
                  <c:v>-5.1471118296753061E-3</c:v>
                </c:pt>
                <c:pt idx="396">
                  <c:v>7.48263108308646E-4</c:v>
                </c:pt>
                <c:pt idx="397">
                  <c:v>-3.0542044312641689E-4</c:v>
                </c:pt>
                <c:pt idx="398">
                  <c:v>4.3814312051596686E-3</c:v>
                </c:pt>
                <c:pt idx="399">
                  <c:v>-5.411671683208206E-3</c:v>
                </c:pt>
                <c:pt idx="400">
                  <c:v>7.9505303520794515E-3</c:v>
                </c:pt>
                <c:pt idx="401">
                  <c:v>-6.96144385534997E-3</c:v>
                </c:pt>
                <c:pt idx="402">
                  <c:v>-3.4808960633627414E-2</c:v>
                </c:pt>
                <c:pt idx="403">
                  <c:v>1.915170908631322E-2</c:v>
                </c:pt>
                <c:pt idx="404">
                  <c:v>-5.649816190357264E-3</c:v>
                </c:pt>
                <c:pt idx="405">
                  <c:v>6.4244856057044959E-3</c:v>
                </c:pt>
                <c:pt idx="406">
                  <c:v>6.6793014100391124E-3</c:v>
                </c:pt>
                <c:pt idx="407">
                  <c:v>-2.054856333864441E-2</c:v>
                </c:pt>
                <c:pt idx="408">
                  <c:v>4.2188101567648441E-2</c:v>
                </c:pt>
                <c:pt idx="409">
                  <c:v>-3.0039431684205063E-2</c:v>
                </c:pt>
                <c:pt idx="410">
                  <c:v>-7.0936851695383805E-3</c:v>
                </c:pt>
                <c:pt idx="411">
                  <c:v>2.2917701172831882E-3</c:v>
                </c:pt>
                <c:pt idx="412">
                  <c:v>-9.2459282439511223E-2</c:v>
                </c:pt>
                <c:pt idx="413">
                  <c:v>1.1030022009837902E-3</c:v>
                </c:pt>
                <c:pt idx="414">
                  <c:v>1.3901546776564509E-3</c:v>
                </c:pt>
                <c:pt idx="415">
                  <c:v>-1.2684700473112556E-2</c:v>
                </c:pt>
                <c:pt idx="416">
                  <c:v>5.8447088987068525E-2</c:v>
                </c:pt>
                <c:pt idx="417">
                  <c:v>-3.2514871922946771E-3</c:v>
                </c:pt>
                <c:pt idx="418">
                  <c:v>5.4523315216749337E-3</c:v>
                </c:pt>
                <c:pt idx="419">
                  <c:v>-2.7422321833487598E-2</c:v>
                </c:pt>
                <c:pt idx="420">
                  <c:v>2.5657066575517758E-2</c:v>
                </c:pt>
                <c:pt idx="421">
                  <c:v>2.6581225195027713E-2</c:v>
                </c:pt>
                <c:pt idx="422">
                  <c:v>-3.240073615457522E-2</c:v>
                </c:pt>
                <c:pt idx="423">
                  <c:v>1.1850725478559958E-2</c:v>
                </c:pt>
                <c:pt idx="424">
                  <c:v>-2.6733419020356156E-2</c:v>
                </c:pt>
                <c:pt idx="425">
                  <c:v>7.1040286054778856E-2</c:v>
                </c:pt>
                <c:pt idx="426">
                  <c:v>-5.3916299443433534E-2</c:v>
                </c:pt>
                <c:pt idx="427">
                  <c:v>1.0897550131199142E-2</c:v>
                </c:pt>
                <c:pt idx="428">
                  <c:v>-6.6684290414607814E-2</c:v>
                </c:pt>
                <c:pt idx="429">
                  <c:v>1.9714191894750512E-2</c:v>
                </c:pt>
                <c:pt idx="430">
                  <c:v>-3.7943594905102303E-3</c:v>
                </c:pt>
                <c:pt idx="431">
                  <c:v>2.9743814668369822E-2</c:v>
                </c:pt>
                <c:pt idx="432">
                  <c:v>-5.9262300423722783E-2</c:v>
                </c:pt>
                <c:pt idx="433">
                  <c:v>9.8676791152807933E-2</c:v>
                </c:pt>
                <c:pt idx="434">
                  <c:v>1.3408299917980144E-2</c:v>
                </c:pt>
                <c:pt idx="435">
                  <c:v>4.1485074812713657E-2</c:v>
                </c:pt>
                <c:pt idx="436">
                  <c:v>8.6253876614025338E-2</c:v>
                </c:pt>
                <c:pt idx="437">
                  <c:v>4.954827057388457E-3</c:v>
                </c:pt>
                <c:pt idx="438">
                  <c:v>-1.7666083289215927E-3</c:v>
                </c:pt>
                <c:pt idx="439">
                  <c:v>-2.1718554307280362E-2</c:v>
                </c:pt>
                <c:pt idx="440">
                  <c:v>-5.0968961346819081E-2</c:v>
                </c:pt>
                <c:pt idx="441">
                  <c:v>1.8046272611650926E-2</c:v>
                </c:pt>
                <c:pt idx="442">
                  <c:v>-2.2540327636186765E-2</c:v>
                </c:pt>
                <c:pt idx="443">
                  <c:v>-3.1358502467108459E-2</c:v>
                </c:pt>
                <c:pt idx="444">
                  <c:v>3.8964824241418582E-2</c:v>
                </c:pt>
                <c:pt idx="445">
                  <c:v>1.6293013083012928E-2</c:v>
                </c:pt>
                <c:pt idx="446">
                  <c:v>-2.9151749276429585E-2</c:v>
                </c:pt>
                <c:pt idx="447">
                  <c:v>-6.4046618436357824E-2</c:v>
                </c:pt>
                <c:pt idx="448">
                  <c:v>-5.2638750856201351E-2</c:v>
                </c:pt>
                <c:pt idx="449">
                  <c:v>1.598881160082578E-2</c:v>
                </c:pt>
                <c:pt idx="450">
                  <c:v>-6.1195790219717661E-2</c:v>
                </c:pt>
                <c:pt idx="451">
                  <c:v>-1.79054395532263E-2</c:v>
                </c:pt>
                <c:pt idx="452">
                  <c:v>4.7969533688147999E-2</c:v>
                </c:pt>
                <c:pt idx="453">
                  <c:v>-6.3081298230803232E-2</c:v>
                </c:pt>
                <c:pt idx="454">
                  <c:v>5.0201813038774825E-3</c:v>
                </c:pt>
                <c:pt idx="455">
                  <c:v>0.10822444574402994</c:v>
                </c:pt>
                <c:pt idx="456">
                  <c:v>1.0945085491999374E-2</c:v>
                </c:pt>
                <c:pt idx="457">
                  <c:v>-5.928995931051502E-2</c:v>
                </c:pt>
                <c:pt idx="458">
                  <c:v>3.275273944235918E-2</c:v>
                </c:pt>
                <c:pt idx="459">
                  <c:v>-0.11348021165981498</c:v>
                </c:pt>
                <c:pt idx="460">
                  <c:v>-4.3222769842913376E-3</c:v>
                </c:pt>
                <c:pt idx="461">
                  <c:v>-5.2694412479527275E-2</c:v>
                </c:pt>
                <c:pt idx="462">
                  <c:v>3.3203655534373551E-2</c:v>
                </c:pt>
                <c:pt idx="463">
                  <c:v>-9.00756342512498E-2</c:v>
                </c:pt>
                <c:pt idx="464">
                  <c:v>-0.14356147261977767</c:v>
                </c:pt>
                <c:pt idx="465">
                  <c:v>1.2383547980423329E-2</c:v>
                </c:pt>
                <c:pt idx="466">
                  <c:v>-3.8131144152527387E-3</c:v>
                </c:pt>
                <c:pt idx="467">
                  <c:v>-1.2915841510676327E-2</c:v>
                </c:pt>
                <c:pt idx="468">
                  <c:v>-1.5864955914843871E-2</c:v>
                </c:pt>
                <c:pt idx="469">
                  <c:v>-0.10277649261286588</c:v>
                </c:pt>
                <c:pt idx="470">
                  <c:v>-1.8506026548070595E-3</c:v>
                </c:pt>
                <c:pt idx="471">
                  <c:v>-6.2585574447458648E-3</c:v>
                </c:pt>
                <c:pt idx="472">
                  <c:v>3.1977014605419856E-4</c:v>
                </c:pt>
                <c:pt idx="473">
                  <c:v>3.6890065294513078E-3</c:v>
                </c:pt>
                <c:pt idx="474">
                  <c:v>-1.0608136377887588E-2</c:v>
                </c:pt>
                <c:pt idx="475">
                  <c:v>-1.1771661493273475E-2</c:v>
                </c:pt>
                <c:pt idx="476">
                  <c:v>1.0642787442503772E-2</c:v>
                </c:pt>
                <c:pt idx="477">
                  <c:v>6.4204350073484729E-3</c:v>
                </c:pt>
                <c:pt idx="478">
                  <c:v>6.8038692092925283E-3</c:v>
                </c:pt>
                <c:pt idx="479">
                  <c:v>2.3348777363856894E-3</c:v>
                </c:pt>
                <c:pt idx="480">
                  <c:v>-4.2636637410958808E-3</c:v>
                </c:pt>
                <c:pt idx="481">
                  <c:v>1.6700571831718531E-3</c:v>
                </c:pt>
                <c:pt idx="482">
                  <c:v>9.4790903163663263E-3</c:v>
                </c:pt>
                <c:pt idx="483">
                  <c:v>-2.6336270631124288E-3</c:v>
                </c:pt>
                <c:pt idx="484">
                  <c:v>2.5896423303666471E-4</c:v>
                </c:pt>
                <c:pt idx="485">
                  <c:v>-2.3990543484064739E-2</c:v>
                </c:pt>
                <c:pt idx="486">
                  <c:v>9.2702414265870726E-4</c:v>
                </c:pt>
                <c:pt idx="487">
                  <c:v>8.6913576401684788E-4</c:v>
                </c:pt>
                <c:pt idx="488">
                  <c:v>-2.3782476196845904E-4</c:v>
                </c:pt>
                <c:pt idx="489">
                  <c:v>-3.0141264352249041E-3</c:v>
                </c:pt>
                <c:pt idx="490">
                  <c:v>3.0990250941598553E-3</c:v>
                </c:pt>
                <c:pt idx="491">
                  <c:v>-1.7619397836573473E-3</c:v>
                </c:pt>
                <c:pt idx="492">
                  <c:v>7.4174862833459277E-4</c:v>
                </c:pt>
                <c:pt idx="493">
                  <c:v>-1.0545923789086905E-3</c:v>
                </c:pt>
                <c:pt idx="494">
                  <c:v>3.6712536907052124E-3</c:v>
                </c:pt>
                <c:pt idx="495">
                  <c:v>-1.7462066136246538E-3</c:v>
                </c:pt>
                <c:pt idx="496">
                  <c:v>-1.0401673719464761E-2</c:v>
                </c:pt>
                <c:pt idx="497">
                  <c:v>-7.8657274810273996E-3</c:v>
                </c:pt>
                <c:pt idx="498">
                  <c:v>-6.5214494942032674E-5</c:v>
                </c:pt>
                <c:pt idx="499">
                  <c:v>4.743633356128639E-2</c:v>
                </c:pt>
                <c:pt idx="500">
                  <c:v>7.8555673296759826E-4</c:v>
                </c:pt>
                <c:pt idx="501">
                  <c:v>1.8168218249918495E-3</c:v>
                </c:pt>
                <c:pt idx="502">
                  <c:v>2.9271598568033443E-3</c:v>
                </c:pt>
                <c:pt idx="503">
                  <c:v>-5.1295382180837852E-2</c:v>
                </c:pt>
                <c:pt idx="504">
                  <c:v>-8.634710194002089E-3</c:v>
                </c:pt>
                <c:pt idx="505">
                  <c:v>-1.4426383377660972E-3</c:v>
                </c:pt>
                <c:pt idx="506">
                  <c:v>7.435585393376065E-3</c:v>
                </c:pt>
                <c:pt idx="507">
                  <c:v>2.2196729848450499E-3</c:v>
                </c:pt>
                <c:pt idx="508">
                  <c:v>-5.1730437164016945E-3</c:v>
                </c:pt>
                <c:pt idx="509">
                  <c:v>6.9383488463143654E-3</c:v>
                </c:pt>
                <c:pt idx="510">
                  <c:v>1.1331035200751514E-2</c:v>
                </c:pt>
                <c:pt idx="511">
                  <c:v>-8.1953938314429532E-3</c:v>
                </c:pt>
                <c:pt idx="512">
                  <c:v>-5.0997725647442087E-3</c:v>
                </c:pt>
                <c:pt idx="513">
                  <c:v>-5.4392040256825694E-3</c:v>
                </c:pt>
                <c:pt idx="514">
                  <c:v>3.5683367715242807E-3</c:v>
                </c:pt>
                <c:pt idx="515">
                  <c:v>-6.3671717410457712E-3</c:v>
                </c:pt>
                <c:pt idx="516">
                  <c:v>-4.8976017335232696E-3</c:v>
                </c:pt>
                <c:pt idx="517">
                  <c:v>2.7598692087246655E-2</c:v>
                </c:pt>
                <c:pt idx="518">
                  <c:v>7.4999226010982181E-3</c:v>
                </c:pt>
                <c:pt idx="519">
                  <c:v>-2.2841248677581999E-2</c:v>
                </c:pt>
                <c:pt idx="520">
                  <c:v>-1.7318842658995671E-2</c:v>
                </c:pt>
                <c:pt idx="521">
                  <c:v>-1.6899321601627276E-3</c:v>
                </c:pt>
                <c:pt idx="522">
                  <c:v>-1.927663865034791E-3</c:v>
                </c:pt>
                <c:pt idx="523">
                  <c:v>3.2486665686313025E-2</c:v>
                </c:pt>
                <c:pt idx="524">
                  <c:v>1.8753903760626075E-2</c:v>
                </c:pt>
                <c:pt idx="525">
                  <c:v>4.2663456473987565E-3</c:v>
                </c:pt>
                <c:pt idx="526">
                  <c:v>1.4242423715217689E-2</c:v>
                </c:pt>
                <c:pt idx="527">
                  <c:v>-3.6880717971261232E-2</c:v>
                </c:pt>
                <c:pt idx="528">
                  <c:v>-3.9845781956129121E-3</c:v>
                </c:pt>
                <c:pt idx="529">
                  <c:v>4.6707259878629222E-3</c:v>
                </c:pt>
                <c:pt idx="530">
                  <c:v>-7.0607691838581372E-4</c:v>
                </c:pt>
                <c:pt idx="531">
                  <c:v>2.5723516568001481E-2</c:v>
                </c:pt>
                <c:pt idx="532">
                  <c:v>4.8291122016959872E-3</c:v>
                </c:pt>
                <c:pt idx="533">
                  <c:v>-1.3437780738174753E-3</c:v>
                </c:pt>
                <c:pt idx="534">
                  <c:v>4.5667622006313044E-3</c:v>
                </c:pt>
                <c:pt idx="535">
                  <c:v>1.1955253808027153E-2</c:v>
                </c:pt>
                <c:pt idx="536">
                  <c:v>-3.7992262908853901E-2</c:v>
                </c:pt>
                <c:pt idx="537">
                  <c:v>-9.5566982217880798E-3</c:v>
                </c:pt>
                <c:pt idx="538">
                  <c:v>-3.9587838019711941E-2</c:v>
                </c:pt>
                <c:pt idx="539">
                  <c:v>-8.0417816361914418E-2</c:v>
                </c:pt>
                <c:pt idx="540">
                  <c:v>1.389737058679285E-2</c:v>
                </c:pt>
                <c:pt idx="541">
                  <c:v>-1.7422900455214742E-3</c:v>
                </c:pt>
                <c:pt idx="542">
                  <c:v>1.0987305143507141E-2</c:v>
                </c:pt>
                <c:pt idx="543">
                  <c:v>2.1878714136301158E-2</c:v>
                </c:pt>
                <c:pt idx="544">
                  <c:v>8.4690720686642733E-3</c:v>
                </c:pt>
                <c:pt idx="545">
                  <c:v>-9.8294208316810662E-3</c:v>
                </c:pt>
                <c:pt idx="546">
                  <c:v>-6.9459518605412725E-3</c:v>
                </c:pt>
                <c:pt idx="547">
                  <c:v>3.0277809650044233E-2</c:v>
                </c:pt>
                <c:pt idx="548">
                  <c:v>2.6102376183663904E-2</c:v>
                </c:pt>
                <c:pt idx="549">
                  <c:v>-8.304176568002971E-3</c:v>
                </c:pt>
                <c:pt idx="550">
                  <c:v>6.4124671828004525E-3</c:v>
                </c:pt>
                <c:pt idx="551">
                  <c:v>2.7928229991705873E-2</c:v>
                </c:pt>
                <c:pt idx="552">
                  <c:v>2.450168208713208E-2</c:v>
                </c:pt>
                <c:pt idx="553">
                  <c:v>-1.7419128970684001E-2</c:v>
                </c:pt>
                <c:pt idx="554">
                  <c:v>2.8168761442492748E-2</c:v>
                </c:pt>
                <c:pt idx="555">
                  <c:v>-3.0832908458588364E-2</c:v>
                </c:pt>
                <c:pt idx="556">
                  <c:v>1.2731980621802079E-2</c:v>
                </c:pt>
                <c:pt idx="557">
                  <c:v>-2.412688803647052E-2</c:v>
                </c:pt>
                <c:pt idx="558">
                  <c:v>3.8083278310826474E-2</c:v>
                </c:pt>
                <c:pt idx="559">
                  <c:v>4.1460854678680419E-3</c:v>
                </c:pt>
                <c:pt idx="560">
                  <c:v>1.7398593403766257E-2</c:v>
                </c:pt>
                <c:pt idx="561">
                  <c:v>-1.5661306284661905E-2</c:v>
                </c:pt>
                <c:pt idx="562">
                  <c:v>-3.9809244250984671E-3</c:v>
                </c:pt>
                <c:pt idx="563">
                  <c:v>4.2731185349386873E-3</c:v>
                </c:pt>
                <c:pt idx="564">
                  <c:v>1.7791511839803691E-2</c:v>
                </c:pt>
                <c:pt idx="565">
                  <c:v>-6.0164275954491503E-2</c:v>
                </c:pt>
                <c:pt idx="566">
                  <c:v>4.0774572892640831E-2</c:v>
                </c:pt>
                <c:pt idx="567">
                  <c:v>-6.8534823770398351E-2</c:v>
                </c:pt>
                <c:pt idx="568">
                  <c:v>-2.8995953159118782E-2</c:v>
                </c:pt>
                <c:pt idx="569">
                  <c:v>-1.6644870237542485E-2</c:v>
                </c:pt>
                <c:pt idx="570">
                  <c:v>5.0534180288445089E-3</c:v>
                </c:pt>
                <c:pt idx="571">
                  <c:v>-5.5524507581482675E-2</c:v>
                </c:pt>
                <c:pt idx="572">
                  <c:v>-1.7699946890988336E-2</c:v>
                </c:pt>
                <c:pt idx="573">
                  <c:v>-7.6040421238966439E-3</c:v>
                </c:pt>
                <c:pt idx="574">
                  <c:v>-2.0192344673530146E-2</c:v>
                </c:pt>
                <c:pt idx="575">
                  <c:v>-5.0137941876910896E-2</c:v>
                </c:pt>
                <c:pt idx="576">
                  <c:v>-4.6320126841582557E-3</c:v>
                </c:pt>
                <c:pt idx="577">
                  <c:v>3.2064124339766104E-3</c:v>
                </c:pt>
                <c:pt idx="578">
                  <c:v>3.3185039024619767E-3</c:v>
                </c:pt>
                <c:pt idx="579">
                  <c:v>2.6487261635171969E-2</c:v>
                </c:pt>
                <c:pt idx="580">
                  <c:v>-2.8491418707071219E-2</c:v>
                </c:pt>
                <c:pt idx="581">
                  <c:v>-2.9254690353167873E-2</c:v>
                </c:pt>
                <c:pt idx="582">
                  <c:v>8.8454641609876497E-2</c:v>
                </c:pt>
                <c:pt idx="583">
                  <c:v>3.8686564348525021E-2</c:v>
                </c:pt>
                <c:pt idx="584">
                  <c:v>-1.0780655678404943E-4</c:v>
                </c:pt>
                <c:pt idx="585">
                  <c:v>8.8213262581411291E-3</c:v>
                </c:pt>
                <c:pt idx="586">
                  <c:v>-1.5212500099219097E-2</c:v>
                </c:pt>
                <c:pt idx="587">
                  <c:v>1.2951038471090262E-2</c:v>
                </c:pt>
                <c:pt idx="588">
                  <c:v>6.7711061848291952E-3</c:v>
                </c:pt>
                <c:pt idx="589">
                  <c:v>8.2432864571672648E-2</c:v>
                </c:pt>
                <c:pt idx="590">
                  <c:v>5.8347741620989775E-2</c:v>
                </c:pt>
                <c:pt idx="591">
                  <c:v>1.3219819729517055E-2</c:v>
                </c:pt>
                <c:pt idx="592">
                  <c:v>6.0843715057073335E-3</c:v>
                </c:pt>
                <c:pt idx="593">
                  <c:v>1.4822894927157709E-3</c:v>
                </c:pt>
                <c:pt idx="594">
                  <c:v>-2.6285767185146268E-2</c:v>
                </c:pt>
                <c:pt idx="595">
                  <c:v>1.0178711939034099E-2</c:v>
                </c:pt>
                <c:pt idx="596">
                  <c:v>-6.3027167102817583E-2</c:v>
                </c:pt>
                <c:pt idx="597">
                  <c:v>-4.7544870351104692E-3</c:v>
                </c:pt>
                <c:pt idx="598">
                  <c:v>-1.2185823196979813E-2</c:v>
                </c:pt>
                <c:pt idx="599">
                  <c:v>2.7115385439502312E-2</c:v>
                </c:pt>
                <c:pt idx="600">
                  <c:v>5.1620022690030886E-3</c:v>
                </c:pt>
                <c:pt idx="601">
                  <c:v>6.2841192246001947E-3</c:v>
                </c:pt>
                <c:pt idx="602">
                  <c:v>1.0354208148855045E-2</c:v>
                </c:pt>
                <c:pt idx="603">
                  <c:v>-1.2871725507653014E-2</c:v>
                </c:pt>
                <c:pt idx="604">
                  <c:v>3.5135976121305458E-2</c:v>
                </c:pt>
                <c:pt idx="605">
                  <c:v>-2.8429154585097012E-3</c:v>
                </c:pt>
                <c:pt idx="606">
                  <c:v>2.9426268996043278E-2</c:v>
                </c:pt>
                <c:pt idx="607">
                  <c:v>5.1961304281571724E-2</c:v>
                </c:pt>
                <c:pt idx="608">
                  <c:v>-4.2075519025941935E-2</c:v>
                </c:pt>
                <c:pt idx="609">
                  <c:v>1.0360226210246891E-2</c:v>
                </c:pt>
                <c:pt idx="610">
                  <c:v>-2.5199768631983664E-2</c:v>
                </c:pt>
                <c:pt idx="611">
                  <c:v>1.2228084795403325E-2</c:v>
                </c:pt>
                <c:pt idx="612">
                  <c:v>1.7429078271386531E-3</c:v>
                </c:pt>
                <c:pt idx="613">
                  <c:v>1.2867880601353868E-2</c:v>
                </c:pt>
                <c:pt idx="614">
                  <c:v>-0.10092513461413087</c:v>
                </c:pt>
                <c:pt idx="615">
                  <c:v>-6.9315494164389037E-3</c:v>
                </c:pt>
                <c:pt idx="616">
                  <c:v>9.7587857053828937E-4</c:v>
                </c:pt>
                <c:pt idx="617">
                  <c:v>5.20115822623837E-3</c:v>
                </c:pt>
                <c:pt idx="618">
                  <c:v>3.5601191334857819E-2</c:v>
                </c:pt>
                <c:pt idx="619">
                  <c:v>-7.7996346663710527E-3</c:v>
                </c:pt>
                <c:pt idx="620">
                  <c:v>1.4389722723327393E-2</c:v>
                </c:pt>
                <c:pt idx="621">
                  <c:v>-3.332187412686699E-2</c:v>
                </c:pt>
                <c:pt idx="622">
                  <c:v>4.998260273369326E-2</c:v>
                </c:pt>
                <c:pt idx="623">
                  <c:v>-3.5954273518154778E-2</c:v>
                </c:pt>
                <c:pt idx="624">
                  <c:v>-4.8130473460208878E-2</c:v>
                </c:pt>
                <c:pt idx="625">
                  <c:v>1.7659179744894733E-2</c:v>
                </c:pt>
                <c:pt idx="626">
                  <c:v>-0.10429333624955095</c:v>
                </c:pt>
                <c:pt idx="627">
                  <c:v>-1.22638676067332E-2</c:v>
                </c:pt>
                <c:pt idx="628">
                  <c:v>-6.968564300412948E-3</c:v>
                </c:pt>
                <c:pt idx="629">
                  <c:v>3.1646133316814719E-3</c:v>
                </c:pt>
                <c:pt idx="630">
                  <c:v>2.645286501069666E-3</c:v>
                </c:pt>
                <c:pt idx="631">
                  <c:v>1.574996115928454E-2</c:v>
                </c:pt>
                <c:pt idx="632">
                  <c:v>-2.7016223218123223E-2</c:v>
                </c:pt>
                <c:pt idx="633">
                  <c:v>9.9976494883014973E-3</c:v>
                </c:pt>
                <c:pt idx="634">
                  <c:v>1.3434600363226213E-2</c:v>
                </c:pt>
                <c:pt idx="635">
                  <c:v>6.2891225598878968E-3</c:v>
                </c:pt>
                <c:pt idx="636">
                  <c:v>1.1764678453188933E-2</c:v>
                </c:pt>
                <c:pt idx="637">
                  <c:v>-8.880942321618561E-3</c:v>
                </c:pt>
                <c:pt idx="638">
                  <c:v>4.6090611666096411E-2</c:v>
                </c:pt>
                <c:pt idx="639">
                  <c:v>-3.2025159812723317E-2</c:v>
                </c:pt>
                <c:pt idx="640">
                  <c:v>1.676209046016815E-3</c:v>
                </c:pt>
                <c:pt idx="641">
                  <c:v>-1.6751549214271549E-2</c:v>
                </c:pt>
                <c:pt idx="642">
                  <c:v>-1.4229521584110094E-2</c:v>
                </c:pt>
                <c:pt idx="643">
                  <c:v>3.8982827557831326E-3</c:v>
                </c:pt>
                <c:pt idx="644">
                  <c:v>-6.2067659454239338E-2</c:v>
                </c:pt>
                <c:pt idx="645">
                  <c:v>-4.5839471373100751E-2</c:v>
                </c:pt>
                <c:pt idx="646">
                  <c:v>-1.1133876961816017E-2</c:v>
                </c:pt>
                <c:pt idx="647">
                  <c:v>3.1752487420914716E-2</c:v>
                </c:pt>
                <c:pt idx="648">
                  <c:v>-4.5945020515151348E-4</c:v>
                </c:pt>
                <c:pt idx="649">
                  <c:v>1.9168176718768522E-2</c:v>
                </c:pt>
                <c:pt idx="650">
                  <c:v>-3.3351539717730798E-2</c:v>
                </c:pt>
                <c:pt idx="651">
                  <c:v>-1.6772482084814931E-2</c:v>
                </c:pt>
                <c:pt idx="652">
                  <c:v>-2.3964474166992017E-2</c:v>
                </c:pt>
                <c:pt idx="653">
                  <c:v>-8.1996466986701826E-4</c:v>
                </c:pt>
                <c:pt idx="654">
                  <c:v>2.5429769218553066E-2</c:v>
                </c:pt>
                <c:pt idx="655">
                  <c:v>7.4823897766932157E-3</c:v>
                </c:pt>
                <c:pt idx="656">
                  <c:v>-6.8936106675676484E-2</c:v>
                </c:pt>
                <c:pt idx="657">
                  <c:v>-3.0623267128116954E-2</c:v>
                </c:pt>
                <c:pt idx="658">
                  <c:v>9.7370785467269759E-3</c:v>
                </c:pt>
                <c:pt idx="659">
                  <c:v>-1.4853101404635978E-2</c:v>
                </c:pt>
                <c:pt idx="660">
                  <c:v>-2.9620923120348967E-2</c:v>
                </c:pt>
                <c:pt idx="661">
                  <c:v>-2.0843383085104378E-2</c:v>
                </c:pt>
                <c:pt idx="662">
                  <c:v>1.6094355064466211E-2</c:v>
                </c:pt>
                <c:pt idx="663">
                  <c:v>-4.4331703398062848E-3</c:v>
                </c:pt>
                <c:pt idx="664">
                  <c:v>5.3537157922433312E-2</c:v>
                </c:pt>
                <c:pt idx="665">
                  <c:v>1.2739001349394055E-2</c:v>
                </c:pt>
                <c:pt idx="666">
                  <c:v>-1.3240166687287771E-2</c:v>
                </c:pt>
                <c:pt idx="667">
                  <c:v>-1.9136040967314062E-2</c:v>
                </c:pt>
                <c:pt idx="668">
                  <c:v>7.5236141474824998E-3</c:v>
                </c:pt>
                <c:pt idx="669">
                  <c:v>3.9429182854109471E-2</c:v>
                </c:pt>
                <c:pt idx="670">
                  <c:v>-3.2239593312474508E-2</c:v>
                </c:pt>
                <c:pt idx="671">
                  <c:v>4.8088210215112719E-2</c:v>
                </c:pt>
                <c:pt idx="672">
                  <c:v>-9.1932106679896722E-2</c:v>
                </c:pt>
                <c:pt idx="673">
                  <c:v>8.2353199166431579E-2</c:v>
                </c:pt>
                <c:pt idx="674">
                  <c:v>1.4483697722977404E-2</c:v>
                </c:pt>
                <c:pt idx="675">
                  <c:v>-1.0523309489301629E-2</c:v>
                </c:pt>
                <c:pt idx="676">
                  <c:v>5.6083625782173087E-3</c:v>
                </c:pt>
                <c:pt idx="677">
                  <c:v>6.4376484654036004E-2</c:v>
                </c:pt>
                <c:pt idx="678">
                  <c:v>1.5906496436637295E-2</c:v>
                </c:pt>
                <c:pt idx="679">
                  <c:v>3.2535927558621273E-2</c:v>
                </c:pt>
                <c:pt idx="680">
                  <c:v>-1.9621259112161196E-2</c:v>
                </c:pt>
                <c:pt idx="681">
                  <c:v>-3.3008129178454519E-2</c:v>
                </c:pt>
                <c:pt idx="682">
                  <c:v>4.2036559913090049E-2</c:v>
                </c:pt>
                <c:pt idx="683">
                  <c:v>1.1368858758907417E-2</c:v>
                </c:pt>
                <c:pt idx="684">
                  <c:v>8.5015801762835781E-4</c:v>
                </c:pt>
                <c:pt idx="685">
                  <c:v>0.12412693584177487</c:v>
                </c:pt>
                <c:pt idx="686">
                  <c:v>1.9352815527891604E-2</c:v>
                </c:pt>
                <c:pt idx="687">
                  <c:v>9.4124151226542465E-3</c:v>
                </c:pt>
                <c:pt idx="688">
                  <c:v>-3.6655612902426582E-2</c:v>
                </c:pt>
                <c:pt idx="689">
                  <c:v>1.6137174546009041E-2</c:v>
                </c:pt>
                <c:pt idx="690">
                  <c:v>4.0569778704238404E-2</c:v>
                </c:pt>
                <c:pt idx="691">
                  <c:v>-2.6050420997239868E-2</c:v>
                </c:pt>
                <c:pt idx="692">
                  <c:v>-6.2010689238413894E-3</c:v>
                </c:pt>
                <c:pt idx="693">
                  <c:v>-8.4224755732858064E-2</c:v>
                </c:pt>
                <c:pt idx="694">
                  <c:v>5.1223352761642124E-2</c:v>
                </c:pt>
                <c:pt idx="695">
                  <c:v>3.4404500736089014E-2</c:v>
                </c:pt>
                <c:pt idx="696">
                  <c:v>-1.8715563355495006E-2</c:v>
                </c:pt>
                <c:pt idx="697">
                  <c:v>1.1974965198544008E-2</c:v>
                </c:pt>
                <c:pt idx="698">
                  <c:v>-3.9159224081548975E-2</c:v>
                </c:pt>
                <c:pt idx="699">
                  <c:v>-0.10442950858568571</c:v>
                </c:pt>
                <c:pt idx="700">
                  <c:v>1.5384599494354733E-2</c:v>
                </c:pt>
                <c:pt idx="701">
                  <c:v>-4.6929196863024311E-2</c:v>
                </c:pt>
                <c:pt idx="702">
                  <c:v>-3.4289714945029269E-2</c:v>
                </c:pt>
                <c:pt idx="703">
                  <c:v>-2.0082339340710582E-2</c:v>
                </c:pt>
                <c:pt idx="704">
                  <c:v>-2.4106835371869913E-2</c:v>
                </c:pt>
                <c:pt idx="705">
                  <c:v>1.7168710988726313E-2</c:v>
                </c:pt>
                <c:pt idx="706">
                  <c:v>-2.2745729628616127E-2</c:v>
                </c:pt>
                <c:pt idx="707">
                  <c:v>1.772210016735408E-3</c:v>
                </c:pt>
                <c:pt idx="708">
                  <c:v>3.2243718876506358E-2</c:v>
                </c:pt>
                <c:pt idx="709">
                  <c:v>4.830210670781656E-2</c:v>
                </c:pt>
                <c:pt idx="710">
                  <c:v>3.8020585471380833E-2</c:v>
                </c:pt>
                <c:pt idx="711">
                  <c:v>-5.1868134139670022E-2</c:v>
                </c:pt>
                <c:pt idx="712">
                  <c:v>4.5061418809883439E-3</c:v>
                </c:pt>
                <c:pt idx="713">
                  <c:v>3.7476841297132239E-3</c:v>
                </c:pt>
                <c:pt idx="714">
                  <c:v>-0.1060320200174074</c:v>
                </c:pt>
                <c:pt idx="715">
                  <c:v>-1.116361517935825E-3</c:v>
                </c:pt>
                <c:pt idx="716">
                  <c:v>-3.9774699575009662E-2</c:v>
                </c:pt>
                <c:pt idx="717">
                  <c:v>7.7310826955798218E-2</c:v>
                </c:pt>
                <c:pt idx="718">
                  <c:v>-5.1820147990657539E-2</c:v>
                </c:pt>
                <c:pt idx="719">
                  <c:v>-6.1347880404589543E-3</c:v>
                </c:pt>
                <c:pt idx="720">
                  <c:v>-5.895751128375086E-2</c:v>
                </c:pt>
                <c:pt idx="721">
                  <c:v>-7.8547141633455428E-2</c:v>
                </c:pt>
                <c:pt idx="722">
                  <c:v>-7.1017378815248708E-2</c:v>
                </c:pt>
                <c:pt idx="723">
                  <c:v>5.2586502948814839E-3</c:v>
                </c:pt>
                <c:pt idx="724">
                  <c:v>1.9910549606027596E-3</c:v>
                </c:pt>
                <c:pt idx="725">
                  <c:v>3.5731831671533078E-2</c:v>
                </c:pt>
                <c:pt idx="726">
                  <c:v>1.2288390865794007E-2</c:v>
                </c:pt>
                <c:pt idx="727">
                  <c:v>5.1826876008681397E-2</c:v>
                </c:pt>
                <c:pt idx="728">
                  <c:v>-3.1029470565436014E-2</c:v>
                </c:pt>
                <c:pt idx="729">
                  <c:v>3.4034606094155172E-2</c:v>
                </c:pt>
                <c:pt idx="730">
                  <c:v>7.0115539810186964E-2</c:v>
                </c:pt>
                <c:pt idx="731">
                  <c:v>-1.5231977543591986E-2</c:v>
                </c:pt>
                <c:pt idx="732">
                  <c:v>-4.8535445203057116E-2</c:v>
                </c:pt>
                <c:pt idx="733">
                  <c:v>2.9165679656986906E-2</c:v>
                </c:pt>
                <c:pt idx="734">
                  <c:v>-6.6261211023887559E-2</c:v>
                </c:pt>
                <c:pt idx="735">
                  <c:v>-6.4591702185428645E-2</c:v>
                </c:pt>
                <c:pt idx="736">
                  <c:v>1.576773928739679E-2</c:v>
                </c:pt>
                <c:pt idx="737">
                  <c:v>6.1873698955329973E-2</c:v>
                </c:pt>
                <c:pt idx="738">
                  <c:v>-5.1792172973550744E-2</c:v>
                </c:pt>
                <c:pt idx="739">
                  <c:v>8.2382838784724952E-2</c:v>
                </c:pt>
                <c:pt idx="740">
                  <c:v>6.6175736380277572E-3</c:v>
                </c:pt>
                <c:pt idx="741">
                  <c:v>6.836184024868823E-2</c:v>
                </c:pt>
                <c:pt idx="742">
                  <c:v>9.9160740993609678E-2</c:v>
                </c:pt>
                <c:pt idx="743">
                  <c:v>-3.7466635312507553E-2</c:v>
                </c:pt>
                <c:pt idx="744">
                  <c:v>9.347499766192148E-2</c:v>
                </c:pt>
                <c:pt idx="745">
                  <c:v>-5.8748263408874304E-2</c:v>
                </c:pt>
                <c:pt idx="746">
                  <c:v>-1.3259122507708148E-2</c:v>
                </c:pt>
                <c:pt idx="747">
                  <c:v>5.546355066625526E-2</c:v>
                </c:pt>
                <c:pt idx="748">
                  <c:v>8.1154161975942274E-2</c:v>
                </c:pt>
                <c:pt idx="749">
                  <c:v>-1.7261906012980159E-2</c:v>
                </c:pt>
                <c:pt idx="750">
                  <c:v>0.10870919075923699</c:v>
                </c:pt>
                <c:pt idx="751">
                  <c:v>-0.17398211530915972</c:v>
                </c:pt>
                <c:pt idx="752">
                  <c:v>-0.10299083783244893</c:v>
                </c:pt>
                <c:pt idx="753">
                  <c:v>3.8232652909899328E-2</c:v>
                </c:pt>
                <c:pt idx="754">
                  <c:v>-3.7756227743309299E-2</c:v>
                </c:pt>
                <c:pt idx="755">
                  <c:v>-0.10845799635885435</c:v>
                </c:pt>
                <c:pt idx="756">
                  <c:v>1.1295200353708391E-2</c:v>
                </c:pt>
                <c:pt idx="757">
                  <c:v>-0.11132515303194387</c:v>
                </c:pt>
                <c:pt idx="758">
                  <c:v>-4.2453697973924329E-2</c:v>
                </c:pt>
                <c:pt idx="759">
                  <c:v>2.9760633540239959E-2</c:v>
                </c:pt>
                <c:pt idx="760">
                  <c:v>2.3820213987279733E-2</c:v>
                </c:pt>
                <c:pt idx="761">
                  <c:v>-7.8463941022938102E-3</c:v>
                </c:pt>
                <c:pt idx="762">
                  <c:v>-8.8422593672593738E-3</c:v>
                </c:pt>
                <c:pt idx="763">
                  <c:v>4.4186097254944663E-2</c:v>
                </c:pt>
                <c:pt idx="764">
                  <c:v>-5.7798854234546249E-3</c:v>
                </c:pt>
                <c:pt idx="765">
                  <c:v>-5.9374267472133084E-2</c:v>
                </c:pt>
                <c:pt idx="766">
                  <c:v>-0.10615162399971634</c:v>
                </c:pt>
                <c:pt idx="767">
                  <c:v>0.10552244961722454</c:v>
                </c:pt>
                <c:pt idx="768">
                  <c:v>1.1480784054644458E-2</c:v>
                </c:pt>
                <c:pt idx="769">
                  <c:v>2.5266707542511795E-2</c:v>
                </c:pt>
                <c:pt idx="770">
                  <c:v>-2.6625239171278511E-2</c:v>
                </c:pt>
                <c:pt idx="771">
                  <c:v>-0.18458172532976422</c:v>
                </c:pt>
                <c:pt idx="772">
                  <c:v>3.4647868683104935E-3</c:v>
                </c:pt>
                <c:pt idx="773">
                  <c:v>-4.1822959202612552E-2</c:v>
                </c:pt>
                <c:pt idx="774">
                  <c:v>2.6789878306587096E-2</c:v>
                </c:pt>
                <c:pt idx="775">
                  <c:v>4.1983191786887031E-2</c:v>
                </c:pt>
                <c:pt idx="776">
                  <c:v>-0.11058116741118236</c:v>
                </c:pt>
                <c:pt idx="777">
                  <c:v>2.5562164630701715E-2</c:v>
                </c:pt>
                <c:pt idx="778">
                  <c:v>-3.8619922156243582E-2</c:v>
                </c:pt>
                <c:pt idx="779">
                  <c:v>-8.2675499556806642E-2</c:v>
                </c:pt>
                <c:pt idx="780">
                  <c:v>-6.1740690012092189E-2</c:v>
                </c:pt>
                <c:pt idx="781">
                  <c:v>5.5783761438300524E-3</c:v>
                </c:pt>
                <c:pt idx="782">
                  <c:v>0.11094452955732796</c:v>
                </c:pt>
                <c:pt idx="783">
                  <c:v>2.5858428227998456E-2</c:v>
                </c:pt>
                <c:pt idx="784">
                  <c:v>1.4505086079998871E-2</c:v>
                </c:pt>
                <c:pt idx="785">
                  <c:v>9.2589259709993238E-2</c:v>
                </c:pt>
                <c:pt idx="786">
                  <c:v>-3.5899976901785868E-2</c:v>
                </c:pt>
                <c:pt idx="787">
                  <c:v>8.8901173331569328E-2</c:v>
                </c:pt>
                <c:pt idx="788">
                  <c:v>-0.12359779448971689</c:v>
                </c:pt>
                <c:pt idx="789">
                  <c:v>3.3968323126357751E-3</c:v>
                </c:pt>
                <c:pt idx="790">
                  <c:v>-8.0977049813353782E-2</c:v>
                </c:pt>
                <c:pt idx="791">
                  <c:v>-1.6363152508517231E-2</c:v>
                </c:pt>
                <c:pt idx="792">
                  <c:v>0.13785133841832814</c:v>
                </c:pt>
                <c:pt idx="793">
                  <c:v>7.2122782340271986E-3</c:v>
                </c:pt>
                <c:pt idx="794">
                  <c:v>-5.4049863012389301E-2</c:v>
                </c:pt>
                <c:pt idx="795">
                  <c:v>6.0822808847572858E-2</c:v>
                </c:pt>
                <c:pt idx="796">
                  <c:v>-0.1332232172832975</c:v>
                </c:pt>
                <c:pt idx="797">
                  <c:v>-5.069001034591121E-2</c:v>
                </c:pt>
                <c:pt idx="798">
                  <c:v>-6.7005064543194631E-2</c:v>
                </c:pt>
                <c:pt idx="799">
                  <c:v>-7.2542906338228144E-2</c:v>
                </c:pt>
                <c:pt idx="800">
                  <c:v>-1.3907497732426198E-3</c:v>
                </c:pt>
                <c:pt idx="801">
                  <c:v>-1.8458920163250153E-2</c:v>
                </c:pt>
                <c:pt idx="802">
                  <c:v>9.6326727194770465E-2</c:v>
                </c:pt>
                <c:pt idx="803">
                  <c:v>6.6722750522553123E-2</c:v>
                </c:pt>
                <c:pt idx="804">
                  <c:v>9.4505034096703106E-3</c:v>
                </c:pt>
                <c:pt idx="805">
                  <c:v>-5.9573732437069961E-2</c:v>
                </c:pt>
                <c:pt idx="806">
                  <c:v>2.7866079225521277E-2</c:v>
                </c:pt>
                <c:pt idx="807">
                  <c:v>9.1530333345723427E-2</c:v>
                </c:pt>
                <c:pt idx="808">
                  <c:v>1.80982814305348E-2</c:v>
                </c:pt>
                <c:pt idx="809">
                  <c:v>-8.7697443653543011E-2</c:v>
                </c:pt>
                <c:pt idx="810">
                  <c:v>-7.7226264935225164E-2</c:v>
                </c:pt>
                <c:pt idx="811">
                  <c:v>0.22511895435529436</c:v>
                </c:pt>
                <c:pt idx="812">
                  <c:v>0.18172416090803234</c:v>
                </c:pt>
                <c:pt idx="813">
                  <c:v>2.2016762443005562E-2</c:v>
                </c:pt>
                <c:pt idx="814">
                  <c:v>2.9070296030713479E-2</c:v>
                </c:pt>
                <c:pt idx="815">
                  <c:v>2.2199572969218241E-2</c:v>
                </c:pt>
                <c:pt idx="816">
                  <c:v>8.9795710451479275E-3</c:v>
                </c:pt>
                <c:pt idx="817">
                  <c:v>6.999820553632774E-2</c:v>
                </c:pt>
                <c:pt idx="818">
                  <c:v>3.4292760662421748E-2</c:v>
                </c:pt>
                <c:pt idx="819">
                  <c:v>-1.7064228528863537E-2</c:v>
                </c:pt>
                <c:pt idx="820">
                  <c:v>2.4194809891035236E-2</c:v>
                </c:pt>
                <c:pt idx="821">
                  <c:v>5.0959102137807889E-2</c:v>
                </c:pt>
                <c:pt idx="822">
                  <c:v>5.9574580108855441E-2</c:v>
                </c:pt>
                <c:pt idx="823">
                  <c:v>6.3058936563571671E-2</c:v>
                </c:pt>
                <c:pt idx="824">
                  <c:v>2.6384336274360199E-2</c:v>
                </c:pt>
                <c:pt idx="825">
                  <c:v>-2.636729829611531E-2</c:v>
                </c:pt>
                <c:pt idx="826">
                  <c:v>2.2333812265416423E-2</c:v>
                </c:pt>
                <c:pt idx="827">
                  <c:v>-1.5902582150087882E-2</c:v>
                </c:pt>
                <c:pt idx="828">
                  <c:v>2.0219707260871585E-2</c:v>
                </c:pt>
                <c:pt idx="829">
                  <c:v>3.1132347247699445E-2</c:v>
                </c:pt>
                <c:pt idx="830">
                  <c:v>1.0472891927650689E-2</c:v>
                </c:pt>
                <c:pt idx="831">
                  <c:v>-2.0885560752675874E-2</c:v>
                </c:pt>
                <c:pt idx="832">
                  <c:v>7.3271913403520558E-2</c:v>
                </c:pt>
                <c:pt idx="833">
                  <c:v>9.7529159673126545E-2</c:v>
                </c:pt>
                <c:pt idx="834">
                  <c:v>1.1558806616525436E-2</c:v>
                </c:pt>
                <c:pt idx="835">
                  <c:v>9.750993709011653E-2</c:v>
                </c:pt>
                <c:pt idx="836">
                  <c:v>-6.6248008443721515E-2</c:v>
                </c:pt>
                <c:pt idx="837">
                  <c:v>-4.0163421345213848E-2</c:v>
                </c:pt>
                <c:pt idx="838">
                  <c:v>-7.6399677767684901E-2</c:v>
                </c:pt>
                <c:pt idx="839">
                  <c:v>-4.3299788311923604E-2</c:v>
                </c:pt>
                <c:pt idx="840">
                  <c:v>4.3187833210842873E-2</c:v>
                </c:pt>
                <c:pt idx="841">
                  <c:v>1.7169747429867127E-2</c:v>
                </c:pt>
                <c:pt idx="842">
                  <c:v>-5.3324601761071996E-2</c:v>
                </c:pt>
                <c:pt idx="843">
                  <c:v>3.7139816590163154E-3</c:v>
                </c:pt>
                <c:pt idx="844">
                  <c:v>2.3608698995334458E-2</c:v>
                </c:pt>
                <c:pt idx="845">
                  <c:v>1.8096170096873237E-2</c:v>
                </c:pt>
                <c:pt idx="846">
                  <c:v>4.4958345382010413E-2</c:v>
                </c:pt>
                <c:pt idx="847">
                  <c:v>4.5174907899331075E-2</c:v>
                </c:pt>
                <c:pt idx="848">
                  <c:v>5.3647596398158137E-2</c:v>
                </c:pt>
                <c:pt idx="849">
                  <c:v>-3.7967469642241729E-3</c:v>
                </c:pt>
                <c:pt idx="850">
                  <c:v>6.7340843482392665E-2</c:v>
                </c:pt>
                <c:pt idx="851">
                  <c:v>-4.82228829828075E-3</c:v>
                </c:pt>
                <c:pt idx="852">
                  <c:v>-2.1211310329679961E-2</c:v>
                </c:pt>
                <c:pt idx="853">
                  <c:v>2.643173162473348E-2</c:v>
                </c:pt>
                <c:pt idx="854">
                  <c:v>3.9758880932024392E-2</c:v>
                </c:pt>
                <c:pt idx="855">
                  <c:v>-7.0498084050251222E-2</c:v>
                </c:pt>
                <c:pt idx="856">
                  <c:v>-1.3083661051430008E-2</c:v>
                </c:pt>
                <c:pt idx="857">
                  <c:v>-3.8505259296342546E-3</c:v>
                </c:pt>
                <c:pt idx="858">
                  <c:v>3.346315312597185E-3</c:v>
                </c:pt>
                <c:pt idx="859">
                  <c:v>5.1706217265683842E-2</c:v>
                </c:pt>
                <c:pt idx="860">
                  <c:v>2.0857095477841849E-2</c:v>
                </c:pt>
                <c:pt idx="861">
                  <c:v>-2.6472971263162945E-3</c:v>
                </c:pt>
                <c:pt idx="862">
                  <c:v>-2.1195572825318948E-2</c:v>
                </c:pt>
                <c:pt idx="863">
                  <c:v>8.3130640656987418E-3</c:v>
                </c:pt>
                <c:pt idx="864">
                  <c:v>-2.6691482927997182E-2</c:v>
                </c:pt>
                <c:pt idx="865">
                  <c:v>3.2162381534520286E-2</c:v>
                </c:pt>
                <c:pt idx="866">
                  <c:v>3.6113106932049811E-2</c:v>
                </c:pt>
                <c:pt idx="867">
                  <c:v>0.12093108468386103</c:v>
                </c:pt>
                <c:pt idx="868">
                  <c:v>9.2605925723373995E-3</c:v>
                </c:pt>
                <c:pt idx="869">
                  <c:v>2.0871272594868992E-3</c:v>
                </c:pt>
                <c:pt idx="870">
                  <c:v>3.4437730807416987E-2</c:v>
                </c:pt>
                <c:pt idx="871">
                  <c:v>4.0634631863412887E-2</c:v>
                </c:pt>
                <c:pt idx="872">
                  <c:v>1.2748976740832642E-2</c:v>
                </c:pt>
                <c:pt idx="873">
                  <c:v>9.7480550450018601E-3</c:v>
                </c:pt>
                <c:pt idx="874">
                  <c:v>2.3149656094020168E-2</c:v>
                </c:pt>
                <c:pt idx="875">
                  <c:v>-2.062124510313466E-2</c:v>
                </c:pt>
                <c:pt idx="876">
                  <c:v>-2.1048548557420426E-2</c:v>
                </c:pt>
                <c:pt idx="877">
                  <c:v>1.2662096272472877E-3</c:v>
                </c:pt>
                <c:pt idx="878">
                  <c:v>1.4877173098103963E-2</c:v>
                </c:pt>
                <c:pt idx="879">
                  <c:v>4.1324319325341349E-2</c:v>
                </c:pt>
                <c:pt idx="880">
                  <c:v>-2.7969401701712152E-3</c:v>
                </c:pt>
                <c:pt idx="881">
                  <c:v>-6.1943370456399721E-3</c:v>
                </c:pt>
                <c:pt idx="882">
                  <c:v>7.6230904292191037E-2</c:v>
                </c:pt>
                <c:pt idx="883">
                  <c:v>-8.6258293520864709E-3</c:v>
                </c:pt>
                <c:pt idx="884">
                  <c:v>6.3954725299348286E-2</c:v>
                </c:pt>
                <c:pt idx="885">
                  <c:v>-2.9314820652153802E-2</c:v>
                </c:pt>
                <c:pt idx="886">
                  <c:v>4.3573584564960861E-2</c:v>
                </c:pt>
                <c:pt idx="887">
                  <c:v>-9.3665705662024018E-5</c:v>
                </c:pt>
                <c:pt idx="888">
                  <c:v>-7.2981899647128173E-2</c:v>
                </c:pt>
                <c:pt idx="889">
                  <c:v>-4.8576814961280475E-3</c:v>
                </c:pt>
                <c:pt idx="890">
                  <c:v>-3.5104229723478743E-2</c:v>
                </c:pt>
                <c:pt idx="891">
                  <c:v>0.12629601660885711</c:v>
                </c:pt>
                <c:pt idx="892">
                  <c:v>-1.1698419867929613E-2</c:v>
                </c:pt>
                <c:pt idx="893">
                  <c:v>-3.4368027755147471E-3</c:v>
                </c:pt>
                <c:pt idx="894">
                  <c:v>0.14232950378662448</c:v>
                </c:pt>
                <c:pt idx="895">
                  <c:v>-0.20752984690152024</c:v>
                </c:pt>
                <c:pt idx="896">
                  <c:v>-6.1971048556243538E-2</c:v>
                </c:pt>
                <c:pt idx="897">
                  <c:v>-7.346793016222028E-3</c:v>
                </c:pt>
                <c:pt idx="898">
                  <c:v>9.2538341515059144E-3</c:v>
                </c:pt>
                <c:pt idx="899">
                  <c:v>-2.4703644078682422E-2</c:v>
                </c:pt>
                <c:pt idx="900">
                  <c:v>-6.363102357094517E-4</c:v>
                </c:pt>
                <c:pt idx="901">
                  <c:v>-8.4123749650029278E-2</c:v>
                </c:pt>
                <c:pt idx="902">
                  <c:v>6.0014484784863087E-4</c:v>
                </c:pt>
                <c:pt idx="903">
                  <c:v>4.9173922081136121E-2</c:v>
                </c:pt>
                <c:pt idx="904">
                  <c:v>3.2563502597737617E-2</c:v>
                </c:pt>
                <c:pt idx="905">
                  <c:v>-7.8652447835542066E-2</c:v>
                </c:pt>
                <c:pt idx="906">
                  <c:v>9.146615979294915E-4</c:v>
                </c:pt>
                <c:pt idx="907">
                  <c:v>-6.6172806669755987E-2</c:v>
                </c:pt>
                <c:pt idx="908">
                  <c:v>3.9319659698724911E-2</c:v>
                </c:pt>
                <c:pt idx="909">
                  <c:v>2.9799367855493294E-2</c:v>
                </c:pt>
                <c:pt idx="910">
                  <c:v>-3.0008192098159706E-3</c:v>
                </c:pt>
                <c:pt idx="911">
                  <c:v>4.3829124215427472E-2</c:v>
                </c:pt>
                <c:pt idx="912">
                  <c:v>-5.0134275599240489E-5</c:v>
                </c:pt>
                <c:pt idx="913">
                  <c:v>6.9786212808192133E-3</c:v>
                </c:pt>
                <c:pt idx="914">
                  <c:v>-4.4017026593957372E-3</c:v>
                </c:pt>
                <c:pt idx="915">
                  <c:v>8.4812668895960439E-3</c:v>
                </c:pt>
                <c:pt idx="916">
                  <c:v>4.3173293286519573E-2</c:v>
                </c:pt>
                <c:pt idx="917">
                  <c:v>1.2360737247853772E-2</c:v>
                </c:pt>
                <c:pt idx="918">
                  <c:v>2.4384535777926854E-2</c:v>
                </c:pt>
                <c:pt idx="919">
                  <c:v>-2.1243393624046959E-2</c:v>
                </c:pt>
                <c:pt idx="920">
                  <c:v>-2.5610788001420158E-2</c:v>
                </c:pt>
                <c:pt idx="921">
                  <c:v>7.9193159109825807E-3</c:v>
                </c:pt>
                <c:pt idx="922">
                  <c:v>-4.0293622727082076E-2</c:v>
                </c:pt>
                <c:pt idx="923">
                  <c:v>-1.0321242640277771E-2</c:v>
                </c:pt>
                <c:pt idx="924">
                  <c:v>4.5506090568245498E-2</c:v>
                </c:pt>
                <c:pt idx="925">
                  <c:v>-3.3669266134868377E-2</c:v>
                </c:pt>
                <c:pt idx="926">
                  <c:v>5.999850658938128E-2</c:v>
                </c:pt>
                <c:pt idx="927">
                  <c:v>4.7395339175543991E-2</c:v>
                </c:pt>
                <c:pt idx="928">
                  <c:v>6.2151276687087746E-2</c:v>
                </c:pt>
                <c:pt idx="929">
                  <c:v>7.664270362402191E-2</c:v>
                </c:pt>
                <c:pt idx="930">
                  <c:v>1.1544298648750086E-2</c:v>
                </c:pt>
                <c:pt idx="931">
                  <c:v>-2.2912943849616153E-2</c:v>
                </c:pt>
                <c:pt idx="932">
                  <c:v>1.2060956428562954E-2</c:v>
                </c:pt>
                <c:pt idx="933">
                  <c:v>5.0064452923179757E-2</c:v>
                </c:pt>
                <c:pt idx="934">
                  <c:v>-1.2052372829183342E-2</c:v>
                </c:pt>
                <c:pt idx="935">
                  <c:v>0.1162574998588962</c:v>
                </c:pt>
                <c:pt idx="936">
                  <c:v>3.1985182901364428E-2</c:v>
                </c:pt>
                <c:pt idx="937">
                  <c:v>3.4111462494535727E-2</c:v>
                </c:pt>
                <c:pt idx="938">
                  <c:v>-2.7961653734173276E-3</c:v>
                </c:pt>
                <c:pt idx="939">
                  <c:v>-5.617898532642316E-2</c:v>
                </c:pt>
                <c:pt idx="940">
                  <c:v>4.1962565127192437E-2</c:v>
                </c:pt>
                <c:pt idx="941">
                  <c:v>1.1208014890008798E-2</c:v>
                </c:pt>
                <c:pt idx="942">
                  <c:v>-2.9831732947015025E-2</c:v>
                </c:pt>
                <c:pt idx="943">
                  <c:v>5.0087183851997216E-2</c:v>
                </c:pt>
                <c:pt idx="944">
                  <c:v>5.4743059379139675E-2</c:v>
                </c:pt>
                <c:pt idx="945">
                  <c:v>-1.8422250094654102E-2</c:v>
                </c:pt>
                <c:pt idx="946">
                  <c:v>-6.6942544932179424E-2</c:v>
                </c:pt>
                <c:pt idx="947">
                  <c:v>8.9185807390168986E-3</c:v>
                </c:pt>
                <c:pt idx="948">
                  <c:v>-2.877914597722139E-2</c:v>
                </c:pt>
                <c:pt idx="949">
                  <c:v>5.1988055962248127E-2</c:v>
                </c:pt>
                <c:pt idx="950">
                  <c:v>-5.4646320808022272E-2</c:v>
                </c:pt>
                <c:pt idx="951">
                  <c:v>0.21459581917456866</c:v>
                </c:pt>
                <c:pt idx="952">
                  <c:v>-1.9794585670066121E-2</c:v>
                </c:pt>
                <c:pt idx="953">
                  <c:v>3.9795972847580456E-2</c:v>
                </c:pt>
                <c:pt idx="954">
                  <c:v>0.14386158085227072</c:v>
                </c:pt>
                <c:pt idx="955">
                  <c:v>-3.5150304207086133E-2</c:v>
                </c:pt>
                <c:pt idx="956">
                  <c:v>-0.11092125165793842</c:v>
                </c:pt>
                <c:pt idx="957">
                  <c:v>-5.4273088630608042E-2</c:v>
                </c:pt>
                <c:pt idx="958">
                  <c:v>-1.7213973029299914E-2</c:v>
                </c:pt>
                <c:pt idx="959">
                  <c:v>2.5779268522829541E-2</c:v>
                </c:pt>
                <c:pt idx="960">
                  <c:v>-1.4763510489605069E-2</c:v>
                </c:pt>
                <c:pt idx="961">
                  <c:v>-5.9670072959459516E-2</c:v>
                </c:pt>
                <c:pt idx="962">
                  <c:v>-2.0787559238591935E-2</c:v>
                </c:pt>
                <c:pt idx="963">
                  <c:v>2.0700218901271054E-2</c:v>
                </c:pt>
                <c:pt idx="964">
                  <c:v>-3.5071388433433839E-2</c:v>
                </c:pt>
                <c:pt idx="965">
                  <c:v>2.5218345165708158E-3</c:v>
                </c:pt>
                <c:pt idx="966">
                  <c:v>1.3455876317114762E-4</c:v>
                </c:pt>
                <c:pt idx="967">
                  <c:v>1.4550011547959702E-2</c:v>
                </c:pt>
                <c:pt idx="968">
                  <c:v>2.2716585532218017E-2</c:v>
                </c:pt>
                <c:pt idx="969">
                  <c:v>2.9113422544017699E-2</c:v>
                </c:pt>
                <c:pt idx="970">
                  <c:v>-1.8835293322183068E-2</c:v>
                </c:pt>
                <c:pt idx="971">
                  <c:v>-2.3299107454373049E-2</c:v>
                </c:pt>
                <c:pt idx="972">
                  <c:v>-1.3871637107482675E-2</c:v>
                </c:pt>
                <c:pt idx="973">
                  <c:v>8.7143295098561953E-3</c:v>
                </c:pt>
                <c:pt idx="974">
                  <c:v>2.9420318016440884E-2</c:v>
                </c:pt>
                <c:pt idx="975">
                  <c:v>-4.3796671536334562E-2</c:v>
                </c:pt>
                <c:pt idx="976">
                  <c:v>-7.4296519172802689E-3</c:v>
                </c:pt>
                <c:pt idx="977">
                  <c:v>-5.0888587013240956E-2</c:v>
                </c:pt>
                <c:pt idx="978">
                  <c:v>1.4494816029618121E-2</c:v>
                </c:pt>
                <c:pt idx="979">
                  <c:v>6.046837865191293E-3</c:v>
                </c:pt>
                <c:pt idx="980">
                  <c:v>-1.2083164842300076E-2</c:v>
                </c:pt>
                <c:pt idx="981">
                  <c:v>4.9786304953318483E-2</c:v>
                </c:pt>
                <c:pt idx="982">
                  <c:v>1.608090017901799E-2</c:v>
                </c:pt>
                <c:pt idx="983">
                  <c:v>-4.1353444522858877E-2</c:v>
                </c:pt>
                <c:pt idx="984">
                  <c:v>5.3088672766961317E-2</c:v>
                </c:pt>
                <c:pt idx="985">
                  <c:v>2.1665893820189349E-2</c:v>
                </c:pt>
                <c:pt idx="986">
                  <c:v>-1.6814098676555461E-2</c:v>
                </c:pt>
                <c:pt idx="987">
                  <c:v>-8.0700160931291842E-2</c:v>
                </c:pt>
                <c:pt idx="988">
                  <c:v>2.134872745494067E-2</c:v>
                </c:pt>
                <c:pt idx="989">
                  <c:v>-0.10636361567445479</c:v>
                </c:pt>
                <c:pt idx="990">
                  <c:v>3.5220025774469477E-3</c:v>
                </c:pt>
                <c:pt idx="991">
                  <c:v>4.2941526672120325E-2</c:v>
                </c:pt>
                <c:pt idx="992">
                  <c:v>6.4624676876860205E-3</c:v>
                </c:pt>
                <c:pt idx="993">
                  <c:v>2.6532117181920736E-2</c:v>
                </c:pt>
                <c:pt idx="994">
                  <c:v>-4.6847390417503167E-2</c:v>
                </c:pt>
                <c:pt idx="995">
                  <c:v>6.358522509353029E-2</c:v>
                </c:pt>
                <c:pt idx="996">
                  <c:v>6.7351005970732958E-2</c:v>
                </c:pt>
                <c:pt idx="997">
                  <c:v>-1.40836554817444E-3</c:v>
                </c:pt>
                <c:pt idx="998">
                  <c:v>1.0711766609912896E-2</c:v>
                </c:pt>
                <c:pt idx="999">
                  <c:v>3.2953587502638784E-2</c:v>
                </c:pt>
                <c:pt idx="1000">
                  <c:v>5.1763780343810357E-2</c:v>
                </c:pt>
                <c:pt idx="1001">
                  <c:v>4.9738143563794808E-2</c:v>
                </c:pt>
                <c:pt idx="1002">
                  <c:v>-3.6175773968804732E-2</c:v>
                </c:pt>
                <c:pt idx="1003">
                  <c:v>4.5258586693747167E-2</c:v>
                </c:pt>
                <c:pt idx="1004">
                  <c:v>5.5766176730841957E-2</c:v>
                </c:pt>
                <c:pt idx="1005">
                  <c:v>-7.7160990028052129E-2</c:v>
                </c:pt>
                <c:pt idx="1006">
                  <c:v>-4.5515270552533314E-2</c:v>
                </c:pt>
                <c:pt idx="1007">
                  <c:v>-5.8416696219055403E-2</c:v>
                </c:pt>
                <c:pt idx="1008">
                  <c:v>5.1740517001962985E-2</c:v>
                </c:pt>
                <c:pt idx="1009">
                  <c:v>6.5455453605636163E-2</c:v>
                </c:pt>
                <c:pt idx="1010">
                  <c:v>6.2754870353779635E-2</c:v>
                </c:pt>
                <c:pt idx="1011">
                  <c:v>-2.1101494666743419E-2</c:v>
                </c:pt>
                <c:pt idx="1012">
                  <c:v>4.7656138147460128E-2</c:v>
                </c:pt>
                <c:pt idx="1013">
                  <c:v>5.1120901880303632E-2</c:v>
                </c:pt>
                <c:pt idx="1014">
                  <c:v>2.6591435262787774E-2</c:v>
                </c:pt>
                <c:pt idx="1015">
                  <c:v>5.8580533568471385E-2</c:v>
                </c:pt>
                <c:pt idx="1016">
                  <c:v>-2.2921061118198562E-3</c:v>
                </c:pt>
                <c:pt idx="1017">
                  <c:v>-3.9742034605859788E-2</c:v>
                </c:pt>
                <c:pt idx="1018">
                  <c:v>2.2137248442142378E-3</c:v>
                </c:pt>
                <c:pt idx="1019">
                  <c:v>4.5724379993613326E-2</c:v>
                </c:pt>
                <c:pt idx="1020">
                  <c:v>-6.9625970118081484E-2</c:v>
                </c:pt>
                <c:pt idx="1021">
                  <c:v>3.3801354057040683E-2</c:v>
                </c:pt>
                <c:pt idx="1022">
                  <c:v>1.793702840901738E-2</c:v>
                </c:pt>
                <c:pt idx="1023">
                  <c:v>1.8403898482806033E-2</c:v>
                </c:pt>
                <c:pt idx="1024">
                  <c:v>7.6324819223033191E-2</c:v>
                </c:pt>
                <c:pt idx="1025">
                  <c:v>1.1280141993164355E-2</c:v>
                </c:pt>
                <c:pt idx="1026">
                  <c:v>1.4900234511140625E-2</c:v>
                </c:pt>
                <c:pt idx="1027">
                  <c:v>1.1496549025008209E-2</c:v>
                </c:pt>
                <c:pt idx="1028">
                  <c:v>3.1431814306286859E-2</c:v>
                </c:pt>
                <c:pt idx="1029">
                  <c:v>2.5330039879483335E-2</c:v>
                </c:pt>
                <c:pt idx="1030">
                  <c:v>2.1723477144947028E-2</c:v>
                </c:pt>
                <c:pt idx="1031">
                  <c:v>5.3242563060840728E-2</c:v>
                </c:pt>
                <c:pt idx="1032">
                  <c:v>1.9553509825102695E-2</c:v>
                </c:pt>
                <c:pt idx="1033">
                  <c:v>4.0254152396017743E-3</c:v>
                </c:pt>
                <c:pt idx="1034">
                  <c:v>-9.4905122431679888E-4</c:v>
                </c:pt>
                <c:pt idx="1035">
                  <c:v>2.8207106246117424E-2</c:v>
                </c:pt>
                <c:pt idx="1036">
                  <c:v>1.2244046773843416E-2</c:v>
                </c:pt>
                <c:pt idx="1037">
                  <c:v>1.2195827742247523E-2</c:v>
                </c:pt>
                <c:pt idx="1038">
                  <c:v>3.4951683549640664E-2</c:v>
                </c:pt>
                <c:pt idx="1039">
                  <c:v>-2.0091536366316796E-2</c:v>
                </c:pt>
                <c:pt idx="1040">
                  <c:v>7.8735995899764134E-3</c:v>
                </c:pt>
                <c:pt idx="1041">
                  <c:v>-5.7360696990963866E-3</c:v>
                </c:pt>
                <c:pt idx="1042">
                  <c:v>1.5405853700587007E-2</c:v>
                </c:pt>
                <c:pt idx="1043">
                  <c:v>-1.1395771210516944E-3</c:v>
                </c:pt>
                <c:pt idx="1044">
                  <c:v>1.4765945935876582E-2</c:v>
                </c:pt>
                <c:pt idx="1045">
                  <c:v>9.2308484008352398E-3</c:v>
                </c:pt>
                <c:pt idx="1046">
                  <c:v>8.84751950263769E-3</c:v>
                </c:pt>
                <c:pt idx="1047">
                  <c:v>4.2562911998449433E-3</c:v>
                </c:pt>
                <c:pt idx="1048">
                  <c:v>-1.4891949494888501E-3</c:v>
                </c:pt>
                <c:pt idx="1049">
                  <c:v>-2.624163886791497E-2</c:v>
                </c:pt>
                <c:pt idx="1050">
                  <c:v>-3.8580355251046031E-3</c:v>
                </c:pt>
                <c:pt idx="1051">
                  <c:v>1.4949240321732836E-2</c:v>
                </c:pt>
                <c:pt idx="1052">
                  <c:v>-6.2314949384905728E-4</c:v>
                </c:pt>
                <c:pt idx="1053">
                  <c:v>1.008549323685339E-2</c:v>
                </c:pt>
                <c:pt idx="1054">
                  <c:v>-8.0759339671630001E-4</c:v>
                </c:pt>
                <c:pt idx="1055">
                  <c:v>-4.8992120378062937E-3</c:v>
                </c:pt>
                <c:pt idx="1056">
                  <c:v>5.0195608571675966E-2</c:v>
                </c:pt>
                <c:pt idx="1057">
                  <c:v>-7.5021240786550779E-3</c:v>
                </c:pt>
                <c:pt idx="1058">
                  <c:v>-9.2752359912319053E-3</c:v>
                </c:pt>
                <c:pt idx="1059">
                  <c:v>3.7083843102925881E-2</c:v>
                </c:pt>
                <c:pt idx="1060">
                  <c:v>1.9857106762324047E-2</c:v>
                </c:pt>
                <c:pt idx="1061">
                  <c:v>8.09371264089093E-3</c:v>
                </c:pt>
                <c:pt idx="1062">
                  <c:v>4.3243369451229398E-2</c:v>
                </c:pt>
                <c:pt idx="1063">
                  <c:v>-1.3105023825273494E-2</c:v>
                </c:pt>
                <c:pt idx="1064">
                  <c:v>-6.8803723237786723E-3</c:v>
                </c:pt>
                <c:pt idx="1065">
                  <c:v>1.3187357098989347E-3</c:v>
                </c:pt>
                <c:pt idx="1066">
                  <c:v>7.8594708806695876E-2</c:v>
                </c:pt>
                <c:pt idx="1067">
                  <c:v>-6.2428700967042524E-3</c:v>
                </c:pt>
                <c:pt idx="1068">
                  <c:v>3.6918803300756822E-2</c:v>
                </c:pt>
                <c:pt idx="1069">
                  <c:v>-0.10238115799809894</c:v>
                </c:pt>
                <c:pt idx="1070">
                  <c:v>-1.0106803945858493E-2</c:v>
                </c:pt>
                <c:pt idx="1071">
                  <c:v>-6.5839951530226842E-2</c:v>
                </c:pt>
                <c:pt idx="1072">
                  <c:v>6.1000123114226264E-2</c:v>
                </c:pt>
                <c:pt idx="1073">
                  <c:v>1.6729458735717666E-2</c:v>
                </c:pt>
                <c:pt idx="1074">
                  <c:v>6.261202322954397E-2</c:v>
                </c:pt>
                <c:pt idx="1075">
                  <c:v>-0.12205008898315625</c:v>
                </c:pt>
                <c:pt idx="1076">
                  <c:v>-7.6592094482230547E-2</c:v>
                </c:pt>
                <c:pt idx="1077">
                  <c:v>-5.072016546716706E-2</c:v>
                </c:pt>
                <c:pt idx="1078">
                  <c:v>7.7201110113929621E-3</c:v>
                </c:pt>
                <c:pt idx="1079">
                  <c:v>6.5374159623208571E-3</c:v>
                </c:pt>
                <c:pt idx="1080">
                  <c:v>8.5925925401019471E-3</c:v>
                </c:pt>
                <c:pt idx="1081">
                  <c:v>3.8007127331082025E-2</c:v>
                </c:pt>
                <c:pt idx="1082">
                  <c:v>5.1578452529984241E-2</c:v>
                </c:pt>
                <c:pt idx="1083">
                  <c:v>-6.2287794148033968E-2</c:v>
                </c:pt>
                <c:pt idx="1084">
                  <c:v>3.292164302633168E-2</c:v>
                </c:pt>
                <c:pt idx="1085">
                  <c:v>-6.1986385959330627E-2</c:v>
                </c:pt>
                <c:pt idx="1086">
                  <c:v>-3.9494404942251281E-2</c:v>
                </c:pt>
                <c:pt idx="1087">
                  <c:v>4.4961284506690614E-3</c:v>
                </c:pt>
                <c:pt idx="1088">
                  <c:v>9.4914983509280758E-3</c:v>
                </c:pt>
                <c:pt idx="1089">
                  <c:v>-1.5683221124034686E-2</c:v>
                </c:pt>
                <c:pt idx="1090">
                  <c:v>1.8987094547695749E-2</c:v>
                </c:pt>
                <c:pt idx="1091">
                  <c:v>2.3053290684592463E-2</c:v>
                </c:pt>
                <c:pt idx="1092">
                  <c:v>3.5408952518215041E-2</c:v>
                </c:pt>
                <c:pt idx="1093">
                  <c:v>0</c:v>
                </c:pt>
                <c:pt idx="1094">
                  <c:v>1.2596285798399788E-2</c:v>
                </c:pt>
              </c:numCache>
            </c:numRef>
          </c:xVal>
          <c:yVal>
            <c:numRef>
              <c:f>'DATA-CRYPTO'!$F$2:$F$1096</c:f>
              <c:numCache>
                <c:formatCode>0.000%</c:formatCode>
                <c:ptCount val="1095"/>
                <c:pt idx="0">
                  <c:v>-9.3573725768015231E-2</c:v>
                </c:pt>
                <c:pt idx="1">
                  <c:v>-6.7853237853867016E-2</c:v>
                </c:pt>
                <c:pt idx="2">
                  <c:v>-3.1684227427127599E-2</c:v>
                </c:pt>
                <c:pt idx="3">
                  <c:v>4.2620608167433363E-2</c:v>
                </c:pt>
                <c:pt idx="4">
                  <c:v>-1.238390421097771E-2</c:v>
                </c:pt>
                <c:pt idx="5">
                  <c:v>2.9230050987004076E-2</c:v>
                </c:pt>
                <c:pt idx="6">
                  <c:v>-7.0097520741138689E-3</c:v>
                </c:pt>
                <c:pt idx="7">
                  <c:v>-8.1937088838077529E-2</c:v>
                </c:pt>
                <c:pt idx="8">
                  <c:v>5.6848857316393643E-2</c:v>
                </c:pt>
                <c:pt idx="9">
                  <c:v>2.4585066636644792E-2</c:v>
                </c:pt>
                <c:pt idx="10">
                  <c:v>-1.842846051161804E-2</c:v>
                </c:pt>
                <c:pt idx="11">
                  <c:v>-7.1034723243037223E-2</c:v>
                </c:pt>
                <c:pt idx="12">
                  <c:v>5.8382564938868016E-2</c:v>
                </c:pt>
                <c:pt idx="13">
                  <c:v>1.009601035712818E-2</c:v>
                </c:pt>
                <c:pt idx="14">
                  <c:v>0.11806013057037654</c:v>
                </c:pt>
                <c:pt idx="15">
                  <c:v>5.3688083476363835E-2</c:v>
                </c:pt>
                <c:pt idx="16">
                  <c:v>-2.236699642399154E-2</c:v>
                </c:pt>
                <c:pt idx="17">
                  <c:v>2.4051420029211026E-2</c:v>
                </c:pt>
                <c:pt idx="18">
                  <c:v>1.8859923177468182E-3</c:v>
                </c:pt>
                <c:pt idx="19">
                  <c:v>4.7758145726322782E-2</c:v>
                </c:pt>
                <c:pt idx="20">
                  <c:v>3.8936450737430926E-2</c:v>
                </c:pt>
                <c:pt idx="21">
                  <c:v>7.6175948571997429E-2</c:v>
                </c:pt>
                <c:pt idx="22">
                  <c:v>-3.2416098814421011E-3</c:v>
                </c:pt>
                <c:pt idx="23">
                  <c:v>6.592289851485857E-3</c:v>
                </c:pt>
                <c:pt idx="24">
                  <c:v>2.6559181461031187E-2</c:v>
                </c:pt>
                <c:pt idx="25">
                  <c:v>1.9315875213175963E-2</c:v>
                </c:pt>
                <c:pt idx="26">
                  <c:v>-2.4835016103915371E-2</c:v>
                </c:pt>
                <c:pt idx="27">
                  <c:v>5.3607731773366828E-2</c:v>
                </c:pt>
                <c:pt idx="28">
                  <c:v>-7.5122687802516496E-3</c:v>
                </c:pt>
                <c:pt idx="29">
                  <c:v>3.1326512453217673E-2</c:v>
                </c:pt>
                <c:pt idx="30">
                  <c:v>1.6836519767249213E-2</c:v>
                </c:pt>
                <c:pt idx="31">
                  <c:v>4.1256431201012821E-2</c:v>
                </c:pt>
                <c:pt idx="32">
                  <c:v>-1.0897737639787793E-2</c:v>
                </c:pt>
                <c:pt idx="33">
                  <c:v>7.5231673777015296E-4</c:v>
                </c:pt>
                <c:pt idx="34">
                  <c:v>-3.2401584463009503E-2</c:v>
                </c:pt>
                <c:pt idx="35">
                  <c:v>-8.3020360797080462E-3</c:v>
                </c:pt>
                <c:pt idx="36">
                  <c:v>1.5300237913996937E-2</c:v>
                </c:pt>
                <c:pt idx="37">
                  <c:v>9.019416714741409E-4</c:v>
                </c:pt>
                <c:pt idx="38">
                  <c:v>-4.9060125432546883E-2</c:v>
                </c:pt>
                <c:pt idx="39">
                  <c:v>2.6497473367375547E-2</c:v>
                </c:pt>
                <c:pt idx="40">
                  <c:v>3.8128130175208781E-2</c:v>
                </c:pt>
                <c:pt idx="41">
                  <c:v>-1.1128701191810997E-2</c:v>
                </c:pt>
                <c:pt idx="42">
                  <c:v>1.6576799385808003E-3</c:v>
                </c:pt>
                <c:pt idx="43">
                  <c:v>0.1403331690258092</c:v>
                </c:pt>
                <c:pt idx="44">
                  <c:v>-1.1357143919393414E-2</c:v>
                </c:pt>
                <c:pt idx="45">
                  <c:v>2.0407996211087267E-2</c:v>
                </c:pt>
                <c:pt idx="46">
                  <c:v>-7.2269393429683542E-3</c:v>
                </c:pt>
                <c:pt idx="47">
                  <c:v>3.5237416338699562E-2</c:v>
                </c:pt>
                <c:pt idx="48">
                  <c:v>-1.6264651093679416E-2</c:v>
                </c:pt>
                <c:pt idx="49">
                  <c:v>-1.6052598581799329E-2</c:v>
                </c:pt>
                <c:pt idx="50">
                  <c:v>-5.2816999726419227E-3</c:v>
                </c:pt>
                <c:pt idx="51">
                  <c:v>5.7235288333909153E-2</c:v>
                </c:pt>
                <c:pt idx="52">
                  <c:v>8.8994886513361123E-3</c:v>
                </c:pt>
                <c:pt idx="53">
                  <c:v>6.6680935124915327E-3</c:v>
                </c:pt>
                <c:pt idx="54">
                  <c:v>5.1708737281148616E-2</c:v>
                </c:pt>
                <c:pt idx="55">
                  <c:v>-2.6273106810788326E-2</c:v>
                </c:pt>
                <c:pt idx="56">
                  <c:v>9.1482065896211304E-3</c:v>
                </c:pt>
                <c:pt idx="57">
                  <c:v>-2.3053026601196139E-2</c:v>
                </c:pt>
                <c:pt idx="58">
                  <c:v>-1.5890864086908117E-2</c:v>
                </c:pt>
                <c:pt idx="59">
                  <c:v>4.8932181428045604E-2</c:v>
                </c:pt>
                <c:pt idx="60">
                  <c:v>8.6727681681416664E-3</c:v>
                </c:pt>
                <c:pt idx="61">
                  <c:v>6.730840463463738E-3</c:v>
                </c:pt>
                <c:pt idx="62">
                  <c:v>-7.3899640125242615E-4</c:v>
                </c:pt>
                <c:pt idx="63">
                  <c:v>-2.042391016859442E-2</c:v>
                </c:pt>
                <c:pt idx="64">
                  <c:v>3.4911749820662973E-3</c:v>
                </c:pt>
                <c:pt idx="65">
                  <c:v>-2.8803645866695694E-2</c:v>
                </c:pt>
                <c:pt idx="66">
                  <c:v>3.2567220566351376E-2</c:v>
                </c:pt>
                <c:pt idx="67">
                  <c:v>-7.2715319268694505E-3</c:v>
                </c:pt>
                <c:pt idx="68">
                  <c:v>-1.974409659223715E-3</c:v>
                </c:pt>
                <c:pt idx="69">
                  <c:v>-2.8743338818454322E-2</c:v>
                </c:pt>
                <c:pt idx="70">
                  <c:v>8.2083332004813034E-2</c:v>
                </c:pt>
                <c:pt idx="71">
                  <c:v>-8.59965190316202E-2</c:v>
                </c:pt>
                <c:pt idx="72">
                  <c:v>-6.8693169923363745E-2</c:v>
                </c:pt>
                <c:pt idx="73">
                  <c:v>1.7186826516236663E-3</c:v>
                </c:pt>
                <c:pt idx="74">
                  <c:v>-1.4422871180955251E-2</c:v>
                </c:pt>
                <c:pt idx="75">
                  <c:v>-4.5380138570971585E-3</c:v>
                </c:pt>
                <c:pt idx="76">
                  <c:v>1.3803256088897984E-2</c:v>
                </c:pt>
                <c:pt idx="77">
                  <c:v>-1.8346640197058287E-2</c:v>
                </c:pt>
                <c:pt idx="78">
                  <c:v>-1.3298543991158592E-2</c:v>
                </c:pt>
                <c:pt idx="79">
                  <c:v>-2.0298884060338501E-2</c:v>
                </c:pt>
                <c:pt idx="80">
                  <c:v>1.6642339980158644E-2</c:v>
                </c:pt>
                <c:pt idx="81">
                  <c:v>-2.8613342037594105E-3</c:v>
                </c:pt>
                <c:pt idx="82">
                  <c:v>-3.6556341354743822E-4</c:v>
                </c:pt>
                <c:pt idx="83">
                  <c:v>1.690093330353969E-2</c:v>
                </c:pt>
                <c:pt idx="84">
                  <c:v>-8.2027058239698778E-3</c:v>
                </c:pt>
                <c:pt idx="85">
                  <c:v>-7.425483003835864E-3</c:v>
                </c:pt>
                <c:pt idx="86">
                  <c:v>-1.4165820279102351E-2</c:v>
                </c:pt>
                <c:pt idx="87">
                  <c:v>-8.915730384209045E-3</c:v>
                </c:pt>
                <c:pt idx="88">
                  <c:v>-1.796066021831912E-2</c:v>
                </c:pt>
                <c:pt idx="89">
                  <c:v>2.3364738284663449E-2</c:v>
                </c:pt>
                <c:pt idx="90">
                  <c:v>-8.4861987805319641E-3</c:v>
                </c:pt>
                <c:pt idx="91">
                  <c:v>2.6795063011729105E-2</c:v>
                </c:pt>
                <c:pt idx="92">
                  <c:v>1.6846644572436106E-2</c:v>
                </c:pt>
                <c:pt idx="93">
                  <c:v>2.5177192911347391E-2</c:v>
                </c:pt>
                <c:pt idx="94">
                  <c:v>-7.1476795865699563E-2</c:v>
                </c:pt>
                <c:pt idx="95">
                  <c:v>2.0743309604893071E-2</c:v>
                </c:pt>
                <c:pt idx="96">
                  <c:v>-7.1852780834496296E-2</c:v>
                </c:pt>
                <c:pt idx="97">
                  <c:v>-8.4494299767155126E-2</c:v>
                </c:pt>
                <c:pt idx="98">
                  <c:v>-9.9515622045307575E-3</c:v>
                </c:pt>
                <c:pt idx="99">
                  <c:v>-1.7340762060565132E-2</c:v>
                </c:pt>
                <c:pt idx="100">
                  <c:v>-2.4939192061352734E-2</c:v>
                </c:pt>
                <c:pt idx="101">
                  <c:v>9.6121758486941E-3</c:v>
                </c:pt>
                <c:pt idx="102">
                  <c:v>1.5539832857981105E-2</c:v>
                </c:pt>
                <c:pt idx="103">
                  <c:v>-2.9896599899572593E-2</c:v>
                </c:pt>
                <c:pt idx="104">
                  <c:v>-1.2072603191301611E-2</c:v>
                </c:pt>
                <c:pt idx="105">
                  <c:v>7.5464013750993634E-3</c:v>
                </c:pt>
                <c:pt idx="106">
                  <c:v>7.2718817453989665E-3</c:v>
                </c:pt>
                <c:pt idx="107">
                  <c:v>-2.1270096835330213E-2</c:v>
                </c:pt>
                <c:pt idx="108">
                  <c:v>2.3758082816579405E-2</c:v>
                </c:pt>
                <c:pt idx="109">
                  <c:v>4.4266380467107768E-3</c:v>
                </c:pt>
                <c:pt idx="110">
                  <c:v>-2.0232803035848099E-2</c:v>
                </c:pt>
                <c:pt idx="111">
                  <c:v>-1.9060520097503478E-2</c:v>
                </c:pt>
                <c:pt idx="112">
                  <c:v>1.2022643929226371E-2</c:v>
                </c:pt>
                <c:pt idx="113">
                  <c:v>1.5700583396117528E-2</c:v>
                </c:pt>
                <c:pt idx="114">
                  <c:v>2.1315269497814916E-2</c:v>
                </c:pt>
                <c:pt idx="115">
                  <c:v>-8.1927521274196939E-3</c:v>
                </c:pt>
                <c:pt idx="116">
                  <c:v>-2.4023117758974322E-4</c:v>
                </c:pt>
                <c:pt idx="117">
                  <c:v>1.6258225675247471E-5</c:v>
                </c:pt>
                <c:pt idx="118">
                  <c:v>-3.9345344206253739E-3</c:v>
                </c:pt>
                <c:pt idx="119">
                  <c:v>-3.0134987153186413E-2</c:v>
                </c:pt>
                <c:pt idx="120">
                  <c:v>4.1183584582609026E-2</c:v>
                </c:pt>
                <c:pt idx="121">
                  <c:v>-8.609403692308816E-3</c:v>
                </c:pt>
                <c:pt idx="122">
                  <c:v>2.4208861147692839E-2</c:v>
                </c:pt>
                <c:pt idx="123">
                  <c:v>-9.3410858705333128E-3</c:v>
                </c:pt>
                <c:pt idx="124">
                  <c:v>0.11274739718045813</c:v>
                </c:pt>
                <c:pt idx="125">
                  <c:v>-1.4434611252495259E-3</c:v>
                </c:pt>
                <c:pt idx="126">
                  <c:v>-5.9162540455235529E-2</c:v>
                </c:pt>
                <c:pt idx="127">
                  <c:v>-1.5092263050787421E-2</c:v>
                </c:pt>
                <c:pt idx="128">
                  <c:v>-3.5005235037753749E-3</c:v>
                </c:pt>
                <c:pt idx="129">
                  <c:v>1.5046187348576726E-2</c:v>
                </c:pt>
                <c:pt idx="130">
                  <c:v>-4.0879870053305749E-3</c:v>
                </c:pt>
                <c:pt idx="131">
                  <c:v>-2.5066103470627963E-2</c:v>
                </c:pt>
                <c:pt idx="132">
                  <c:v>1.1382093522530541E-2</c:v>
                </c:pt>
                <c:pt idx="133">
                  <c:v>-3.0177263178734304E-2</c:v>
                </c:pt>
                <c:pt idx="134">
                  <c:v>-3.016155897770011E-2</c:v>
                </c:pt>
                <c:pt idx="135">
                  <c:v>2.6480027583956248E-2</c:v>
                </c:pt>
                <c:pt idx="136">
                  <c:v>6.8807040525863629E-3</c:v>
                </c:pt>
                <c:pt idx="137">
                  <c:v>-9.593136825653938E-3</c:v>
                </c:pt>
                <c:pt idx="138">
                  <c:v>-4.8589289966912856E-2</c:v>
                </c:pt>
                <c:pt idx="139">
                  <c:v>-8.487275672238637E-3</c:v>
                </c:pt>
                <c:pt idx="140">
                  <c:v>6.0083365259092344E-2</c:v>
                </c:pt>
                <c:pt idx="141">
                  <c:v>4.599142639375409E-3</c:v>
                </c:pt>
                <c:pt idx="142">
                  <c:v>4.5892601327145906E-2</c:v>
                </c:pt>
                <c:pt idx="143">
                  <c:v>-1.8845855729996981E-2</c:v>
                </c:pt>
                <c:pt idx="144">
                  <c:v>-3.5857300136151911E-3</c:v>
                </c:pt>
                <c:pt idx="145">
                  <c:v>1.0140571790496882E-2</c:v>
                </c:pt>
                <c:pt idx="146">
                  <c:v>-3.0971941527715399E-2</c:v>
                </c:pt>
                <c:pt idx="147">
                  <c:v>1.8825173770843827E-2</c:v>
                </c:pt>
                <c:pt idx="148">
                  <c:v>-1.4175458360301077E-2</c:v>
                </c:pt>
                <c:pt idx="149">
                  <c:v>5.3490941989383978E-2</c:v>
                </c:pt>
                <c:pt idx="150">
                  <c:v>-2.3586666684066879E-2</c:v>
                </c:pt>
                <c:pt idx="151">
                  <c:v>-7.9080662550699279E-4</c:v>
                </c:pt>
                <c:pt idx="152">
                  <c:v>4.6774668545198426E-2</c:v>
                </c:pt>
                <c:pt idx="153">
                  <c:v>-2.4677368199341968E-2</c:v>
                </c:pt>
                <c:pt idx="154">
                  <c:v>1.6412986895417547E-2</c:v>
                </c:pt>
                <c:pt idx="155">
                  <c:v>-0.18325517977393094</c:v>
                </c:pt>
                <c:pt idx="156">
                  <c:v>-4.6561471069102633E-2</c:v>
                </c:pt>
                <c:pt idx="157">
                  <c:v>-1.8596565813596942E-2</c:v>
                </c:pt>
                <c:pt idx="158">
                  <c:v>-1.1688515075440418E-2</c:v>
                </c:pt>
                <c:pt idx="159">
                  <c:v>-1.470810374570769E-2</c:v>
                </c:pt>
                <c:pt idx="160">
                  <c:v>4.5713592149529636E-2</c:v>
                </c:pt>
                <c:pt idx="161">
                  <c:v>1.3258647402017237E-2</c:v>
                </c:pt>
                <c:pt idx="162">
                  <c:v>5.6682432109040344E-2</c:v>
                </c:pt>
                <c:pt idx="163">
                  <c:v>3.7864468982594907E-2</c:v>
                </c:pt>
                <c:pt idx="164">
                  <c:v>8.910526722302449E-3</c:v>
                </c:pt>
                <c:pt idx="165">
                  <c:v>3.7899986805491725E-2</c:v>
                </c:pt>
                <c:pt idx="166">
                  <c:v>5.1710204509631034E-4</c:v>
                </c:pt>
                <c:pt idx="167">
                  <c:v>1.2734890865450639E-2</c:v>
                </c:pt>
                <c:pt idx="168">
                  <c:v>-5.9226867560438906E-3</c:v>
                </c:pt>
                <c:pt idx="169">
                  <c:v>-7.54875675810296E-3</c:v>
                </c:pt>
                <c:pt idx="170">
                  <c:v>-1.1368395986267141E-3</c:v>
                </c:pt>
                <c:pt idx="171">
                  <c:v>1.7201508167277061E-2</c:v>
                </c:pt>
                <c:pt idx="172">
                  <c:v>4.7717229151793765E-2</c:v>
                </c:pt>
                <c:pt idx="173">
                  <c:v>-2.4761790584803867E-2</c:v>
                </c:pt>
                <c:pt idx="174">
                  <c:v>-1.0141178762278557E-2</c:v>
                </c:pt>
                <c:pt idx="175">
                  <c:v>-1.9727878946965535E-2</c:v>
                </c:pt>
                <c:pt idx="176">
                  <c:v>6.4384108826839297E-3</c:v>
                </c:pt>
                <c:pt idx="177">
                  <c:v>3.8395412164313941E-2</c:v>
                </c:pt>
                <c:pt idx="178">
                  <c:v>-4.8844323904839535E-3</c:v>
                </c:pt>
                <c:pt idx="179">
                  <c:v>2.1300948368827767E-2</c:v>
                </c:pt>
                <c:pt idx="180">
                  <c:v>-4.0305463723319928E-3</c:v>
                </c:pt>
                <c:pt idx="181">
                  <c:v>-2.5471060013563519E-2</c:v>
                </c:pt>
                <c:pt idx="182">
                  <c:v>-7.5444973674813107E-2</c:v>
                </c:pt>
                <c:pt idx="183">
                  <c:v>-7.505594231952289E-3</c:v>
                </c:pt>
                <c:pt idx="184">
                  <c:v>1.1107867077375018E-2</c:v>
                </c:pt>
                <c:pt idx="185">
                  <c:v>-2.3522894405733658E-2</c:v>
                </c:pt>
                <c:pt idx="186">
                  <c:v>-1.7703459329639269E-2</c:v>
                </c:pt>
                <c:pt idx="187">
                  <c:v>1.7476865220694734E-2</c:v>
                </c:pt>
                <c:pt idx="188">
                  <c:v>2.3485985610886443E-2</c:v>
                </c:pt>
                <c:pt idx="189">
                  <c:v>-5.0466330732622709E-2</c:v>
                </c:pt>
                <c:pt idx="190">
                  <c:v>-3.2663481785164164E-2</c:v>
                </c:pt>
                <c:pt idx="191">
                  <c:v>4.3259855647584479E-2</c:v>
                </c:pt>
                <c:pt idx="192">
                  <c:v>4.6332758974625521E-2</c:v>
                </c:pt>
                <c:pt idx="193">
                  <c:v>1.3343331439436491E-3</c:v>
                </c:pt>
                <c:pt idx="194">
                  <c:v>-1.6377129605158167E-2</c:v>
                </c:pt>
                <c:pt idx="195">
                  <c:v>1.0100157839957243E-2</c:v>
                </c:pt>
                <c:pt idx="196">
                  <c:v>-0.11193237549574871</c:v>
                </c:pt>
                <c:pt idx="197">
                  <c:v>-1.2281314885388818E-2</c:v>
                </c:pt>
                <c:pt idx="198">
                  <c:v>-2.248577809456577E-2</c:v>
                </c:pt>
                <c:pt idx="199">
                  <c:v>4.4277547519375696E-2</c:v>
                </c:pt>
                <c:pt idx="200">
                  <c:v>-1.8002255069853416E-2</c:v>
                </c:pt>
                <c:pt idx="201">
                  <c:v>-4.8466654691644163E-2</c:v>
                </c:pt>
                <c:pt idx="202">
                  <c:v>-2.4364011303331601E-2</c:v>
                </c:pt>
                <c:pt idx="203">
                  <c:v>1.6372747338223223E-3</c:v>
                </c:pt>
                <c:pt idx="204">
                  <c:v>-3.5613267556015779E-2</c:v>
                </c:pt>
                <c:pt idx="205">
                  <c:v>5.0549996900511804E-2</c:v>
                </c:pt>
                <c:pt idx="206">
                  <c:v>8.0592588515040369E-4</c:v>
                </c:pt>
                <c:pt idx="207">
                  <c:v>2.0977942453249396E-2</c:v>
                </c:pt>
                <c:pt idx="208">
                  <c:v>2.8978148770951462E-4</c:v>
                </c:pt>
                <c:pt idx="209">
                  <c:v>-3.8752648563190484E-3</c:v>
                </c:pt>
                <c:pt idx="210">
                  <c:v>3.7898229063748727E-2</c:v>
                </c:pt>
                <c:pt idx="211">
                  <c:v>-3.5347098278201284E-3</c:v>
                </c:pt>
                <c:pt idx="212">
                  <c:v>3.8582607478508408E-4</c:v>
                </c:pt>
                <c:pt idx="213">
                  <c:v>1.8052522537534758E-2</c:v>
                </c:pt>
                <c:pt idx="214">
                  <c:v>-5.7253165009986888E-2</c:v>
                </c:pt>
                <c:pt idx="215">
                  <c:v>5.2872229225303769E-5</c:v>
                </c:pt>
                <c:pt idx="216">
                  <c:v>1.1778633319940959E-2</c:v>
                </c:pt>
                <c:pt idx="217">
                  <c:v>2.0094241975235079E-2</c:v>
                </c:pt>
                <c:pt idx="218">
                  <c:v>-2.2457954327646974E-2</c:v>
                </c:pt>
                <c:pt idx="219">
                  <c:v>-3.6425158994924892E-2</c:v>
                </c:pt>
                <c:pt idx="220">
                  <c:v>-1.5342573039942785E-2</c:v>
                </c:pt>
                <c:pt idx="221">
                  <c:v>3.4572213968744589E-2</c:v>
                </c:pt>
                <c:pt idx="222">
                  <c:v>-2.3366755854201303E-2</c:v>
                </c:pt>
                <c:pt idx="223">
                  <c:v>6.8883076097321902E-2</c:v>
                </c:pt>
                <c:pt idx="224">
                  <c:v>5.9901441006692153E-2</c:v>
                </c:pt>
                <c:pt idx="225">
                  <c:v>-0.14285243454562785</c:v>
                </c:pt>
                <c:pt idx="226">
                  <c:v>9.6116076763217879E-3</c:v>
                </c:pt>
                <c:pt idx="227">
                  <c:v>-0.16892218868377548</c:v>
                </c:pt>
                <c:pt idx="228">
                  <c:v>-2.4987403926107359E-2</c:v>
                </c:pt>
                <c:pt idx="229">
                  <c:v>2.7792356018491095E-2</c:v>
                </c:pt>
                <c:pt idx="230">
                  <c:v>-7.6278364914874136E-2</c:v>
                </c:pt>
                <c:pt idx="231">
                  <c:v>-6.3067208803618394E-2</c:v>
                </c:pt>
                <c:pt idx="232">
                  <c:v>-1.4049947505339807E-2</c:v>
                </c:pt>
                <c:pt idx="233">
                  <c:v>2.4400008510467218E-2</c:v>
                </c:pt>
                <c:pt idx="234">
                  <c:v>6.1219328316299448E-2</c:v>
                </c:pt>
                <c:pt idx="235">
                  <c:v>-1.5651577833124791E-3</c:v>
                </c:pt>
                <c:pt idx="236">
                  <c:v>1.2137015599554241E-2</c:v>
                </c:pt>
                <c:pt idx="237">
                  <c:v>-6.3247823715745013E-2</c:v>
                </c:pt>
                <c:pt idx="238">
                  <c:v>3.8691927044377385E-2</c:v>
                </c:pt>
                <c:pt idx="239">
                  <c:v>-6.9875397533458606E-3</c:v>
                </c:pt>
                <c:pt idx="240">
                  <c:v>1.0080325051011913E-2</c:v>
                </c:pt>
                <c:pt idx="241">
                  <c:v>-9.6227139424744132E-2</c:v>
                </c:pt>
                <c:pt idx="242">
                  <c:v>2.7985458217137191E-2</c:v>
                </c:pt>
                <c:pt idx="243">
                  <c:v>5.6029983779341687E-2</c:v>
                </c:pt>
                <c:pt idx="244">
                  <c:v>-0.13486055066762181</c:v>
                </c:pt>
                <c:pt idx="245">
                  <c:v>5.6901729174497456E-2</c:v>
                </c:pt>
                <c:pt idx="246">
                  <c:v>2.4507206339567239E-2</c:v>
                </c:pt>
                <c:pt idx="247">
                  <c:v>8.4008051411273953E-3</c:v>
                </c:pt>
                <c:pt idx="248">
                  <c:v>-5.0307968314072362E-3</c:v>
                </c:pt>
                <c:pt idx="249">
                  <c:v>4.7900129105758076E-2</c:v>
                </c:pt>
                <c:pt idx="250">
                  <c:v>8.1991028329093468E-2</c:v>
                </c:pt>
                <c:pt idx="251">
                  <c:v>8.3648682586068886E-3</c:v>
                </c:pt>
                <c:pt idx="252">
                  <c:v>1.638980766682762E-2</c:v>
                </c:pt>
                <c:pt idx="253">
                  <c:v>-3.4483227746975244E-2</c:v>
                </c:pt>
                <c:pt idx="254">
                  <c:v>1.8867893577333272E-2</c:v>
                </c:pt>
                <c:pt idx="255">
                  <c:v>7.5760647165838625E-4</c:v>
                </c:pt>
                <c:pt idx="256">
                  <c:v>1.8502843628457728E-2</c:v>
                </c:pt>
                <c:pt idx="257">
                  <c:v>3.0443772659616952E-2</c:v>
                </c:pt>
                <c:pt idx="258">
                  <c:v>-1.8313227397004733E-2</c:v>
                </c:pt>
                <c:pt idx="259">
                  <c:v>5.9705529746788721E-2</c:v>
                </c:pt>
                <c:pt idx="260">
                  <c:v>-7.0476233625366425E-3</c:v>
                </c:pt>
                <c:pt idx="261">
                  <c:v>6.008140851756149E-2</c:v>
                </c:pt>
                <c:pt idx="262">
                  <c:v>-5.2855839164947328E-2</c:v>
                </c:pt>
                <c:pt idx="263">
                  <c:v>-2.0909119929198104E-2</c:v>
                </c:pt>
                <c:pt idx="264">
                  <c:v>5.8194022819158054E-3</c:v>
                </c:pt>
                <c:pt idx="265">
                  <c:v>9.7612106444194217E-3</c:v>
                </c:pt>
                <c:pt idx="266">
                  <c:v>2.3393115421865431E-2</c:v>
                </c:pt>
                <c:pt idx="267">
                  <c:v>-4.5636865034843488E-2</c:v>
                </c:pt>
                <c:pt idx="268">
                  <c:v>-6.7418304988175748E-2</c:v>
                </c:pt>
                <c:pt idx="269">
                  <c:v>1.8051675586082862E-2</c:v>
                </c:pt>
                <c:pt idx="270">
                  <c:v>-1.0205394646595225E-2</c:v>
                </c:pt>
                <c:pt idx="271">
                  <c:v>4.6784298929423061E-2</c:v>
                </c:pt>
                <c:pt idx="272">
                  <c:v>-5.1777645567649744E-2</c:v>
                </c:pt>
                <c:pt idx="273">
                  <c:v>-8.547408813921159E-3</c:v>
                </c:pt>
                <c:pt idx="274">
                  <c:v>-4.0171557408180351E-3</c:v>
                </c:pt>
                <c:pt idx="275">
                  <c:v>2.1459066273310567E-2</c:v>
                </c:pt>
                <c:pt idx="276">
                  <c:v>5.9033707770666327E-2</c:v>
                </c:pt>
                <c:pt idx="277">
                  <c:v>9.0770113153626503E-3</c:v>
                </c:pt>
                <c:pt idx="278">
                  <c:v>1.4206767802727486E-2</c:v>
                </c:pt>
                <c:pt idx="279">
                  <c:v>5.1634328658902457E-3</c:v>
                </c:pt>
                <c:pt idx="280">
                  <c:v>-4.2081246806952903E-2</c:v>
                </c:pt>
                <c:pt idx="281">
                  <c:v>1.3218892006243245E-2</c:v>
                </c:pt>
                <c:pt idx="282">
                  <c:v>-3.6748457145520226E-2</c:v>
                </c:pt>
                <c:pt idx="283">
                  <c:v>0.10777774076570455</c:v>
                </c:pt>
                <c:pt idx="284">
                  <c:v>-3.8341348658084876E-2</c:v>
                </c:pt>
                <c:pt idx="285">
                  <c:v>-7.9784066904230497E-2</c:v>
                </c:pt>
                <c:pt idx="286">
                  <c:v>6.5979194226712376E-2</c:v>
                </c:pt>
                <c:pt idx="287">
                  <c:v>0.12942602819228832</c:v>
                </c:pt>
                <c:pt idx="288">
                  <c:v>9.8158661861456623E-2</c:v>
                </c:pt>
                <c:pt idx="289">
                  <c:v>4.9576366318667943E-2</c:v>
                </c:pt>
                <c:pt idx="290">
                  <c:v>-3.6578908792098588E-2</c:v>
                </c:pt>
                <c:pt idx="291">
                  <c:v>0.11530930162758861</c:v>
                </c:pt>
                <c:pt idx="292">
                  <c:v>1.661757915776774E-2</c:v>
                </c:pt>
                <c:pt idx="293">
                  <c:v>-3.8615912428566993E-3</c:v>
                </c:pt>
                <c:pt idx="294">
                  <c:v>6.7470055357504747E-3</c:v>
                </c:pt>
                <c:pt idx="295">
                  <c:v>-1.6671657150339528E-2</c:v>
                </c:pt>
                <c:pt idx="296">
                  <c:v>5.477362966098457E-2</c:v>
                </c:pt>
                <c:pt idx="297">
                  <c:v>-3.5170842608230049E-3</c:v>
                </c:pt>
                <c:pt idx="298">
                  <c:v>-2.3652159596930115E-2</c:v>
                </c:pt>
                <c:pt idx="299">
                  <c:v>3.5326660973998919E-2</c:v>
                </c:pt>
                <c:pt idx="300">
                  <c:v>8.0785627417237545E-3</c:v>
                </c:pt>
                <c:pt idx="301">
                  <c:v>-8.3452632744343298E-3</c:v>
                </c:pt>
                <c:pt idx="302">
                  <c:v>4.3893224623546438E-2</c:v>
                </c:pt>
                <c:pt idx="303">
                  <c:v>-1.3396025125945812E-2</c:v>
                </c:pt>
                <c:pt idx="304">
                  <c:v>-7.2205233117125182E-3</c:v>
                </c:pt>
                <c:pt idx="305">
                  <c:v>1.3265532494388391E-2</c:v>
                </c:pt>
                <c:pt idx="306">
                  <c:v>1.2147231698472625E-2</c:v>
                </c:pt>
                <c:pt idx="307">
                  <c:v>-7.1008372031175326E-2</c:v>
                </c:pt>
                <c:pt idx="308">
                  <c:v>-3.3339222330101351E-2</c:v>
                </c:pt>
                <c:pt idx="309">
                  <c:v>-2.4866664125990884E-3</c:v>
                </c:pt>
                <c:pt idx="310">
                  <c:v>1.0693443312301576E-2</c:v>
                </c:pt>
                <c:pt idx="311">
                  <c:v>-2.155270055175899E-2</c:v>
                </c:pt>
                <c:pt idx="312">
                  <c:v>2.4653794436386317E-4</c:v>
                </c:pt>
                <c:pt idx="313">
                  <c:v>-6.0767872640806137E-4</c:v>
                </c:pt>
                <c:pt idx="314">
                  <c:v>4.0286992890877615E-2</c:v>
                </c:pt>
                <c:pt idx="315">
                  <c:v>-4.0211402933939206E-3</c:v>
                </c:pt>
                <c:pt idx="316">
                  <c:v>3.6755746164075509E-2</c:v>
                </c:pt>
                <c:pt idx="317">
                  <c:v>-3.8037990085070542E-2</c:v>
                </c:pt>
                <c:pt idx="318">
                  <c:v>2.0010574848578846E-2</c:v>
                </c:pt>
                <c:pt idx="319">
                  <c:v>-1.3544555898474531E-3</c:v>
                </c:pt>
                <c:pt idx="320">
                  <c:v>-4.6070352286191694E-3</c:v>
                </c:pt>
                <c:pt idx="321">
                  <c:v>-6.9101359395091877E-2</c:v>
                </c:pt>
                <c:pt idx="322">
                  <c:v>6.9197836340114628E-3</c:v>
                </c:pt>
                <c:pt idx="323">
                  <c:v>-2.3258912420945046E-2</c:v>
                </c:pt>
                <c:pt idx="324">
                  <c:v>3.2287623641493485E-2</c:v>
                </c:pt>
                <c:pt idx="325">
                  <c:v>5.0436387763534665E-2</c:v>
                </c:pt>
                <c:pt idx="326">
                  <c:v>2.6087948385245027E-3</c:v>
                </c:pt>
                <c:pt idx="327">
                  <c:v>4.6133416675105121E-2</c:v>
                </c:pt>
                <c:pt idx="328">
                  <c:v>-2.1322523863333612E-2</c:v>
                </c:pt>
                <c:pt idx="329">
                  <c:v>-1.5383136566767023E-2</c:v>
                </c:pt>
                <c:pt idx="330">
                  <c:v>0.14500171689063704</c:v>
                </c:pt>
                <c:pt idx="331">
                  <c:v>2.2320759319946776E-3</c:v>
                </c:pt>
                <c:pt idx="332">
                  <c:v>-4.0801831369623011E-3</c:v>
                </c:pt>
                <c:pt idx="333">
                  <c:v>-2.8443664667826022E-3</c:v>
                </c:pt>
                <c:pt idx="334">
                  <c:v>2.185823922279613E-2</c:v>
                </c:pt>
                <c:pt idx="335">
                  <c:v>-1.1210246051833688E-2</c:v>
                </c:pt>
                <c:pt idx="336">
                  <c:v>3.9996871498491446E-2</c:v>
                </c:pt>
                <c:pt idx="337">
                  <c:v>3.1744994028195732E-3</c:v>
                </c:pt>
                <c:pt idx="338">
                  <c:v>-1.4380931490452636E-2</c:v>
                </c:pt>
                <c:pt idx="339">
                  <c:v>-9.1048814766832662E-3</c:v>
                </c:pt>
                <c:pt idx="340">
                  <c:v>7.6859064418462724E-3</c:v>
                </c:pt>
                <c:pt idx="341">
                  <c:v>3.9835270662831983E-3</c:v>
                </c:pt>
                <c:pt idx="342">
                  <c:v>-2.9212070450728763E-2</c:v>
                </c:pt>
                <c:pt idx="343">
                  <c:v>1.1888813609853247E-3</c:v>
                </c:pt>
                <c:pt idx="344">
                  <c:v>8.1788119959590889E-3</c:v>
                </c:pt>
                <c:pt idx="345">
                  <c:v>-4.4810502503538022E-3</c:v>
                </c:pt>
                <c:pt idx="346">
                  <c:v>-1.6980859922012228E-2</c:v>
                </c:pt>
                <c:pt idx="347">
                  <c:v>3.3609436887733789E-2</c:v>
                </c:pt>
                <c:pt idx="348">
                  <c:v>2.9332570186685027E-2</c:v>
                </c:pt>
                <c:pt idx="349">
                  <c:v>3.3599998103538394E-3</c:v>
                </c:pt>
                <c:pt idx="350">
                  <c:v>-8.8142723844190293E-3</c:v>
                </c:pt>
                <c:pt idx="351">
                  <c:v>4.5390192672351611E-3</c:v>
                </c:pt>
                <c:pt idx="352">
                  <c:v>-2.1617477219196792E-2</c:v>
                </c:pt>
                <c:pt idx="353">
                  <c:v>-8.7845088017184571E-3</c:v>
                </c:pt>
                <c:pt idx="354">
                  <c:v>2.0786804212346563E-2</c:v>
                </c:pt>
                <c:pt idx="355">
                  <c:v>-2.1288021919232979E-2</c:v>
                </c:pt>
                <c:pt idx="356">
                  <c:v>-5.4536765201628895E-3</c:v>
                </c:pt>
                <c:pt idx="357">
                  <c:v>6.9915177054295759E-3</c:v>
                </c:pt>
                <c:pt idx="358">
                  <c:v>7.5701763897516094E-2</c:v>
                </c:pt>
                <c:pt idx="359">
                  <c:v>-3.4425636265892394E-2</c:v>
                </c:pt>
                <c:pt idx="360">
                  <c:v>-1.4693363732541192E-2</c:v>
                </c:pt>
                <c:pt idx="361">
                  <c:v>-1.6528432850239395E-2</c:v>
                </c:pt>
                <c:pt idx="362">
                  <c:v>-2.2155076930573782E-3</c:v>
                </c:pt>
                <c:pt idx="363">
                  <c:v>4.5463484553674958E-3</c:v>
                </c:pt>
                <c:pt idx="364">
                  <c:v>-1.4322659282621211E-2</c:v>
                </c:pt>
                <c:pt idx="365">
                  <c:v>-1.2473042698481972E-2</c:v>
                </c:pt>
                <c:pt idx="366">
                  <c:v>2.8805419435935974E-2</c:v>
                </c:pt>
                <c:pt idx="367">
                  <c:v>-0.15604581511318763</c:v>
                </c:pt>
                <c:pt idx="368">
                  <c:v>6.3050135120286066E-2</c:v>
                </c:pt>
                <c:pt idx="369">
                  <c:v>2.006419130498923E-2</c:v>
                </c:pt>
                <c:pt idx="370">
                  <c:v>-2.3157372840720312E-2</c:v>
                </c:pt>
                <c:pt idx="371">
                  <c:v>2.8541467240521042E-2</c:v>
                </c:pt>
                <c:pt idx="372">
                  <c:v>-5.1618647372982775E-3</c:v>
                </c:pt>
                <c:pt idx="373">
                  <c:v>8.9438327107974724E-2</c:v>
                </c:pt>
                <c:pt idx="374">
                  <c:v>8.0544157452717827E-2</c:v>
                </c:pt>
                <c:pt idx="375">
                  <c:v>9.4541390910888572E-3</c:v>
                </c:pt>
                <c:pt idx="376">
                  <c:v>5.8333671547739678E-3</c:v>
                </c:pt>
                <c:pt idx="377">
                  <c:v>-9.5383262664219485E-3</c:v>
                </c:pt>
                <c:pt idx="378">
                  <c:v>-1.5245227509423244E-4</c:v>
                </c:pt>
                <c:pt idx="379">
                  <c:v>1.0447402504377668E-2</c:v>
                </c:pt>
                <c:pt idx="380">
                  <c:v>-2.8510874046375655E-2</c:v>
                </c:pt>
                <c:pt idx="381">
                  <c:v>4.4026605912205183E-2</c:v>
                </c:pt>
                <c:pt idx="382">
                  <c:v>1.3669037372995541E-3</c:v>
                </c:pt>
                <c:pt idx="383">
                  <c:v>0.13184610914120032</c:v>
                </c:pt>
                <c:pt idx="384">
                  <c:v>-3.6665554111999397E-3</c:v>
                </c:pt>
                <c:pt idx="385">
                  <c:v>-2.3773935766358702E-2</c:v>
                </c:pt>
                <c:pt idx="386">
                  <c:v>-3.5127138595886917E-3</c:v>
                </c:pt>
                <c:pt idx="387">
                  <c:v>3.0553874194586788E-3</c:v>
                </c:pt>
                <c:pt idx="388">
                  <c:v>-2.6961549898428416E-2</c:v>
                </c:pt>
                <c:pt idx="389">
                  <c:v>2.5872589648545229E-2</c:v>
                </c:pt>
                <c:pt idx="390">
                  <c:v>5.1127232764579525E-3</c:v>
                </c:pt>
                <c:pt idx="391">
                  <c:v>-1.7100378628923229E-2</c:v>
                </c:pt>
                <c:pt idx="392">
                  <c:v>3.0857807412368508E-2</c:v>
                </c:pt>
                <c:pt idx="393">
                  <c:v>-9.3479966134571903E-3</c:v>
                </c:pt>
                <c:pt idx="394">
                  <c:v>-6.197858502372218E-2</c:v>
                </c:pt>
                <c:pt idx="395">
                  <c:v>-2.6826576971908014E-2</c:v>
                </c:pt>
                <c:pt idx="396">
                  <c:v>9.4815469663171053E-4</c:v>
                </c:pt>
                <c:pt idx="397">
                  <c:v>-8.4242633208890857E-3</c:v>
                </c:pt>
                <c:pt idx="398">
                  <c:v>-7.6418301010840054E-4</c:v>
                </c:pt>
                <c:pt idx="399">
                  <c:v>-1.0964920520250832E-2</c:v>
                </c:pt>
                <c:pt idx="400">
                  <c:v>1.3477631655086728E-2</c:v>
                </c:pt>
                <c:pt idx="401">
                  <c:v>-1.9583542052245953E-2</c:v>
                </c:pt>
                <c:pt idx="402">
                  <c:v>-4.1352745379430927E-2</c:v>
                </c:pt>
                <c:pt idx="403">
                  <c:v>2.8583123402847108E-2</c:v>
                </c:pt>
                <c:pt idx="404">
                  <c:v>-2.2322754469891886E-2</c:v>
                </c:pt>
                <c:pt idx="405">
                  <c:v>1.575986458499394E-3</c:v>
                </c:pt>
                <c:pt idx="406">
                  <c:v>1.2332955405693223E-2</c:v>
                </c:pt>
                <c:pt idx="407">
                  <c:v>-5.6055857661897947E-2</c:v>
                </c:pt>
                <c:pt idx="408">
                  <c:v>9.904493917052859E-2</c:v>
                </c:pt>
                <c:pt idx="409">
                  <c:v>-7.4716153728631163E-2</c:v>
                </c:pt>
                <c:pt idx="410">
                  <c:v>-1.2479075652898358E-2</c:v>
                </c:pt>
                <c:pt idx="411">
                  <c:v>-8.4073044971895959E-3</c:v>
                </c:pt>
                <c:pt idx="412">
                  <c:v>-0.1590725015966232</c:v>
                </c:pt>
                <c:pt idx="413">
                  <c:v>2.9451339553556851E-3</c:v>
                </c:pt>
                <c:pt idx="414">
                  <c:v>-8.8697534871892136E-3</c:v>
                </c:pt>
                <c:pt idx="415">
                  <c:v>-3.9087680700278842E-2</c:v>
                </c:pt>
                <c:pt idx="416">
                  <c:v>1.3450791464067495E-2</c:v>
                </c:pt>
                <c:pt idx="417">
                  <c:v>6.8123155225698652E-3</c:v>
                </c:pt>
                <c:pt idx="418">
                  <c:v>3.5872308675297428E-2</c:v>
                </c:pt>
                <c:pt idx="419">
                  <c:v>-3.8880705257311785E-2</c:v>
                </c:pt>
                <c:pt idx="420">
                  <c:v>9.6254404778816305E-2</c:v>
                </c:pt>
                <c:pt idx="421">
                  <c:v>5.4364046923670181E-2</c:v>
                </c:pt>
                <c:pt idx="422">
                  <c:v>-4.752374029873855E-2</c:v>
                </c:pt>
                <c:pt idx="423">
                  <c:v>1.3251414790978123E-2</c:v>
                </c:pt>
                <c:pt idx="424">
                  <c:v>2.6940144088226257E-3</c:v>
                </c:pt>
                <c:pt idx="425">
                  <c:v>0.16614990176078009</c:v>
                </c:pt>
                <c:pt idx="426">
                  <c:v>-0.12324079120327396</c:v>
                </c:pt>
                <c:pt idx="427">
                  <c:v>1.54470702466555E-2</c:v>
                </c:pt>
                <c:pt idx="428">
                  <c:v>-7.7004642249899835E-2</c:v>
                </c:pt>
                <c:pt idx="429">
                  <c:v>6.9937229391448627E-2</c:v>
                </c:pt>
                <c:pt idx="430">
                  <c:v>0.1132875446449037</c:v>
                </c:pt>
                <c:pt idx="431">
                  <c:v>6.4226126550830154E-2</c:v>
                </c:pt>
                <c:pt idx="432">
                  <c:v>-5.9567911843962797E-2</c:v>
                </c:pt>
                <c:pt idx="433">
                  <c:v>0.13768186484198178</c:v>
                </c:pt>
                <c:pt idx="434">
                  <c:v>1.5428424997305126E-3</c:v>
                </c:pt>
                <c:pt idx="435">
                  <c:v>6.0948727505805662E-2</c:v>
                </c:pt>
                <c:pt idx="436">
                  <c:v>0.10955456399368199</c:v>
                </c:pt>
                <c:pt idx="437">
                  <c:v>9.6792141887460659E-3</c:v>
                </c:pt>
                <c:pt idx="438">
                  <c:v>1.5705567821344161E-3</c:v>
                </c:pt>
                <c:pt idx="439">
                  <c:v>-2.6118537190404127E-2</c:v>
                </c:pt>
                <c:pt idx="440">
                  <c:v>-4.5781451084379837E-2</c:v>
                </c:pt>
                <c:pt idx="441">
                  <c:v>1.8358628622769151E-2</c:v>
                </c:pt>
                <c:pt idx="442">
                  <c:v>-3.0344291837774366E-2</c:v>
                </c:pt>
                <c:pt idx="443">
                  <c:v>-3.7005210466481975E-2</c:v>
                </c:pt>
                <c:pt idx="444">
                  <c:v>3.1848874423259302E-2</c:v>
                </c:pt>
                <c:pt idx="445">
                  <c:v>-1.2239573633831007E-2</c:v>
                </c:pt>
                <c:pt idx="446">
                  <c:v>1.6573861632069746E-2</c:v>
                </c:pt>
                <c:pt idx="447">
                  <c:v>-0.11043631219134395</c:v>
                </c:pt>
                <c:pt idx="448">
                  <c:v>-7.2801353832087648E-2</c:v>
                </c:pt>
                <c:pt idx="449">
                  <c:v>1.1765898908121766E-2</c:v>
                </c:pt>
                <c:pt idx="450">
                  <c:v>-6.6277441262535458E-2</c:v>
                </c:pt>
                <c:pt idx="451">
                  <c:v>-1.9119086042596652E-2</c:v>
                </c:pt>
                <c:pt idx="452">
                  <c:v>4.7152559985128829E-2</c:v>
                </c:pt>
                <c:pt idx="453">
                  <c:v>-3.7897524856862361E-2</c:v>
                </c:pt>
                <c:pt idx="454">
                  <c:v>-4.0803582650521038E-2</c:v>
                </c:pt>
                <c:pt idx="455">
                  <c:v>0.10703352315068884</c:v>
                </c:pt>
                <c:pt idx="456">
                  <c:v>1.5343020003466507E-2</c:v>
                </c:pt>
                <c:pt idx="457">
                  <c:v>-7.2233701640176881E-2</c:v>
                </c:pt>
                <c:pt idx="458">
                  <c:v>2.571197204709158E-2</c:v>
                </c:pt>
                <c:pt idx="459">
                  <c:v>-8.2837953701492051E-2</c:v>
                </c:pt>
                <c:pt idx="460">
                  <c:v>-2.7281497834459045E-2</c:v>
                </c:pt>
                <c:pt idx="461">
                  <c:v>-7.5926638195963111E-2</c:v>
                </c:pt>
                <c:pt idx="462">
                  <c:v>4.765730125856657E-2</c:v>
                </c:pt>
                <c:pt idx="463">
                  <c:v>-0.13498134652427771</c:v>
                </c:pt>
                <c:pt idx="464">
                  <c:v>-0.17140806415128898</c:v>
                </c:pt>
                <c:pt idx="465">
                  <c:v>1.7467111115938468E-2</c:v>
                </c:pt>
                <c:pt idx="466">
                  <c:v>-6.7358162086163485E-3</c:v>
                </c:pt>
                <c:pt idx="467">
                  <c:v>-3.1627730485425817E-2</c:v>
                </c:pt>
                <c:pt idx="468">
                  <c:v>-3.2633827969597768E-3</c:v>
                </c:pt>
                <c:pt idx="469">
                  <c:v>-0.13118986336481947</c:v>
                </c:pt>
                <c:pt idx="470">
                  <c:v>-1.7218144372676325E-2</c:v>
                </c:pt>
                <c:pt idx="471">
                  <c:v>-4.3721683034350948E-3</c:v>
                </c:pt>
                <c:pt idx="472">
                  <c:v>-5.6291018649565587E-3</c:v>
                </c:pt>
                <c:pt idx="473">
                  <c:v>1.1637420551593568E-2</c:v>
                </c:pt>
                <c:pt idx="474">
                  <c:v>-1.0215444841788541E-2</c:v>
                </c:pt>
                <c:pt idx="475">
                  <c:v>-2.3064993274400342E-2</c:v>
                </c:pt>
                <c:pt idx="476">
                  <c:v>-5.8259809424249876E-3</c:v>
                </c:pt>
                <c:pt idx="477">
                  <c:v>4.3796714208809227E-2</c:v>
                </c:pt>
                <c:pt idx="478">
                  <c:v>7.7057492909831842E-3</c:v>
                </c:pt>
                <c:pt idx="479">
                  <c:v>3.5816869615481223E-2</c:v>
                </c:pt>
                <c:pt idx="480">
                  <c:v>-2.240352615241136E-3</c:v>
                </c:pt>
                <c:pt idx="481">
                  <c:v>8.8259404362620655E-3</c:v>
                </c:pt>
                <c:pt idx="482">
                  <c:v>7.5255156202836387E-3</c:v>
                </c:pt>
                <c:pt idx="483">
                  <c:v>-8.86232552449698E-4</c:v>
                </c:pt>
                <c:pt idx="484">
                  <c:v>1.5653683877507928E-3</c:v>
                </c:pt>
                <c:pt idx="485">
                  <c:v>-4.0337018446684289E-2</c:v>
                </c:pt>
                <c:pt idx="486">
                  <c:v>5.6448281064107346E-3</c:v>
                </c:pt>
                <c:pt idx="487">
                  <c:v>4.3235782003516413E-3</c:v>
                </c:pt>
                <c:pt idx="488">
                  <c:v>3.0045781554065881E-3</c:v>
                </c:pt>
                <c:pt idx="489">
                  <c:v>-5.5735108297207013E-3</c:v>
                </c:pt>
                <c:pt idx="490">
                  <c:v>-2.3714279796353409E-3</c:v>
                </c:pt>
                <c:pt idx="491">
                  <c:v>1.4300065927982241E-3</c:v>
                </c:pt>
                <c:pt idx="492">
                  <c:v>-5.366726254594582E-3</c:v>
                </c:pt>
                <c:pt idx="493">
                  <c:v>-1.4028967077495036E-3</c:v>
                </c:pt>
                <c:pt idx="494">
                  <c:v>8.3244223733296898E-3</c:v>
                </c:pt>
                <c:pt idx="495">
                  <c:v>1.8423947040430721E-3</c:v>
                </c:pt>
                <c:pt idx="496">
                  <c:v>-1.8181153128434685E-2</c:v>
                </c:pt>
                <c:pt idx="497">
                  <c:v>-1.4559127009220702E-2</c:v>
                </c:pt>
                <c:pt idx="498">
                  <c:v>1.9817835381543583E-3</c:v>
                </c:pt>
                <c:pt idx="499">
                  <c:v>6.9037489794327889E-2</c:v>
                </c:pt>
                <c:pt idx="500">
                  <c:v>-2.0862566422532321E-2</c:v>
                </c:pt>
                <c:pt idx="501">
                  <c:v>1.5705059118539137E-2</c:v>
                </c:pt>
                <c:pt idx="502">
                  <c:v>3.7433295737152338E-2</c:v>
                </c:pt>
                <c:pt idx="503">
                  <c:v>-0.17512862884151881</c:v>
                </c:pt>
                <c:pt idx="504">
                  <c:v>-9.7543171722442382E-3</c:v>
                </c:pt>
                <c:pt idx="505">
                  <c:v>-5.5682864213709767E-3</c:v>
                </c:pt>
                <c:pt idx="506">
                  <c:v>1.377352032523343E-2</c:v>
                </c:pt>
                <c:pt idx="507">
                  <c:v>4.4278514783916605E-3</c:v>
                </c:pt>
                <c:pt idx="508">
                  <c:v>-1.0960515972624903E-2</c:v>
                </c:pt>
                <c:pt idx="509">
                  <c:v>2.3935196102795164E-2</c:v>
                </c:pt>
                <c:pt idx="510">
                  <c:v>7.811093075072338E-3</c:v>
                </c:pt>
                <c:pt idx="511">
                  <c:v>-2.9899258639061097E-2</c:v>
                </c:pt>
                <c:pt idx="512">
                  <c:v>-1.5665841918415826E-2</c:v>
                </c:pt>
                <c:pt idx="513">
                  <c:v>-8.9730117255636416E-3</c:v>
                </c:pt>
                <c:pt idx="514">
                  <c:v>5.2230749130021984E-3</c:v>
                </c:pt>
                <c:pt idx="515">
                  <c:v>4.0676311653287764E-2</c:v>
                </c:pt>
                <c:pt idx="516">
                  <c:v>-2.7023441246054727E-2</c:v>
                </c:pt>
                <c:pt idx="517">
                  <c:v>5.6940141549017088E-2</c:v>
                </c:pt>
                <c:pt idx="518">
                  <c:v>-1.2239097087544379E-2</c:v>
                </c:pt>
                <c:pt idx="519">
                  <c:v>-4.5733330699608221E-2</c:v>
                </c:pt>
                <c:pt idx="520">
                  <c:v>-6.5977527594929183E-2</c:v>
                </c:pt>
                <c:pt idx="521">
                  <c:v>1.5882869375065115E-2</c:v>
                </c:pt>
                <c:pt idx="522">
                  <c:v>-2.5065796853376791E-2</c:v>
                </c:pt>
                <c:pt idx="523">
                  <c:v>9.342172260331344E-2</c:v>
                </c:pt>
                <c:pt idx="524">
                  <c:v>6.732111142388926E-2</c:v>
                </c:pt>
                <c:pt idx="525">
                  <c:v>-2.8632389082401026E-5</c:v>
                </c:pt>
                <c:pt idx="526">
                  <c:v>5.93529863853446E-2</c:v>
                </c:pt>
                <c:pt idx="527">
                  <c:v>-0.1086657460343097</c:v>
                </c:pt>
                <c:pt idx="528">
                  <c:v>-1.1202313157502395E-2</c:v>
                </c:pt>
                <c:pt idx="529">
                  <c:v>5.2101999480160935E-2</c:v>
                </c:pt>
                <c:pt idx="530">
                  <c:v>1.8671062013163626E-3</c:v>
                </c:pt>
                <c:pt idx="531">
                  <c:v>0.14224124223451373</c:v>
                </c:pt>
                <c:pt idx="532">
                  <c:v>-9.4192563146571918E-3</c:v>
                </c:pt>
                <c:pt idx="533">
                  <c:v>-6.2892152419106284E-2</c:v>
                </c:pt>
                <c:pt idx="534">
                  <c:v>7.8679102208082329E-4</c:v>
                </c:pt>
                <c:pt idx="535">
                  <c:v>-5.2016983384728351E-3</c:v>
                </c:pt>
                <c:pt idx="536">
                  <c:v>-9.2812868403900517E-2</c:v>
                </c:pt>
                <c:pt idx="537">
                  <c:v>-5.8181223588598424E-2</c:v>
                </c:pt>
                <c:pt idx="538">
                  <c:v>-9.1494156554999938E-3</c:v>
                </c:pt>
                <c:pt idx="539">
                  <c:v>-0.20685972884735523</c:v>
                </c:pt>
                <c:pt idx="540">
                  <c:v>-1.2299708891010203E-2</c:v>
                </c:pt>
                <c:pt idx="541">
                  <c:v>-1.7518392448589774E-2</c:v>
                </c:pt>
                <c:pt idx="542">
                  <c:v>-3.2897477636213549E-3</c:v>
                </c:pt>
                <c:pt idx="543">
                  <c:v>4.2669606373798137E-2</c:v>
                </c:pt>
                <c:pt idx="544">
                  <c:v>-3.8829021082405729E-3</c:v>
                </c:pt>
                <c:pt idx="545">
                  <c:v>-1.8161805172496891E-2</c:v>
                </c:pt>
                <c:pt idx="546">
                  <c:v>-2.4538090109294402E-2</c:v>
                </c:pt>
                <c:pt idx="547">
                  <c:v>3.7441098034112157E-2</c:v>
                </c:pt>
                <c:pt idx="548">
                  <c:v>3.7115551974715492E-2</c:v>
                </c:pt>
                <c:pt idx="549">
                  <c:v>-1.6037331134588762E-2</c:v>
                </c:pt>
                <c:pt idx="550">
                  <c:v>-1.1805815142257071E-2</c:v>
                </c:pt>
                <c:pt idx="551">
                  <c:v>2.0937416988279584E-2</c:v>
                </c:pt>
                <c:pt idx="552">
                  <c:v>2.1016557901996122E-2</c:v>
                </c:pt>
                <c:pt idx="553">
                  <c:v>-3.8332126138196386E-2</c:v>
                </c:pt>
                <c:pt idx="554">
                  <c:v>2.7431381266765472E-2</c:v>
                </c:pt>
                <c:pt idx="555">
                  <c:v>-9.2281579073201364E-2</c:v>
                </c:pt>
                <c:pt idx="556">
                  <c:v>1.6834509492871422E-2</c:v>
                </c:pt>
                <c:pt idx="557">
                  <c:v>-6.5160105402912422E-2</c:v>
                </c:pt>
                <c:pt idx="558">
                  <c:v>9.1764108487123644E-2</c:v>
                </c:pt>
                <c:pt idx="559">
                  <c:v>1.9923086566425104E-2</c:v>
                </c:pt>
                <c:pt idx="560">
                  <c:v>1.2229018708705934E-2</c:v>
                </c:pt>
                <c:pt idx="561">
                  <c:v>-2.6753016931090612E-2</c:v>
                </c:pt>
                <c:pt idx="562">
                  <c:v>-0.10925529751335795</c:v>
                </c:pt>
                <c:pt idx="563">
                  <c:v>-7.9229470973231683E-3</c:v>
                </c:pt>
                <c:pt idx="564">
                  <c:v>-3.6768474181067518E-2</c:v>
                </c:pt>
                <c:pt idx="565">
                  <c:v>-8.9839266508395868E-2</c:v>
                </c:pt>
                <c:pt idx="566">
                  <c:v>2.4855872037452393E-2</c:v>
                </c:pt>
                <c:pt idx="567">
                  <c:v>-6.4085691869329567E-2</c:v>
                </c:pt>
                <c:pt idx="568">
                  <c:v>-6.7235641090766365E-2</c:v>
                </c:pt>
                <c:pt idx="569">
                  <c:v>-9.4423703007660842E-3</c:v>
                </c:pt>
                <c:pt idx="570">
                  <c:v>7.982690231586733E-3</c:v>
                </c:pt>
                <c:pt idx="571">
                  <c:v>-2.6675820858550397E-2</c:v>
                </c:pt>
                <c:pt idx="572">
                  <c:v>1.3578512752410156E-2</c:v>
                </c:pt>
                <c:pt idx="573">
                  <c:v>-1.9502223369924181E-2</c:v>
                </c:pt>
                <c:pt idx="574">
                  <c:v>-3.0706320429780436E-2</c:v>
                </c:pt>
                <c:pt idx="575">
                  <c:v>-5.212256020914019E-2</c:v>
                </c:pt>
                <c:pt idx="576">
                  <c:v>-2.0751069835908277E-2</c:v>
                </c:pt>
                <c:pt idx="577">
                  <c:v>-4.9916502709710894E-4</c:v>
                </c:pt>
                <c:pt idx="578">
                  <c:v>-5.910932032385555E-3</c:v>
                </c:pt>
                <c:pt idx="579">
                  <c:v>1.2057509434173929E-2</c:v>
                </c:pt>
                <c:pt idx="580">
                  <c:v>-1.8058692878627089E-2</c:v>
                </c:pt>
                <c:pt idx="581">
                  <c:v>-1.445601551890408E-2</c:v>
                </c:pt>
                <c:pt idx="582">
                  <c:v>6.133763344137521E-2</c:v>
                </c:pt>
                <c:pt idx="583">
                  <c:v>-1.9339250086793235E-2</c:v>
                </c:pt>
                <c:pt idx="584">
                  <c:v>-6.0275923569051244E-3</c:v>
                </c:pt>
                <c:pt idx="585">
                  <c:v>2.5710692103644073E-2</c:v>
                </c:pt>
                <c:pt idx="586">
                  <c:v>-4.1124214401110276E-2</c:v>
                </c:pt>
                <c:pt idx="587">
                  <c:v>-2.2932581086544012E-2</c:v>
                </c:pt>
                <c:pt idx="588">
                  <c:v>-4.1755837841616975E-2</c:v>
                </c:pt>
                <c:pt idx="589">
                  <c:v>4.1454143340621356E-2</c:v>
                </c:pt>
                <c:pt idx="590">
                  <c:v>6.624177049533625E-2</c:v>
                </c:pt>
                <c:pt idx="591">
                  <c:v>3.1074737889347386E-2</c:v>
                </c:pt>
                <c:pt idx="592">
                  <c:v>4.7327067326400065E-3</c:v>
                </c:pt>
                <c:pt idx="593">
                  <c:v>9.1494640484549999E-3</c:v>
                </c:pt>
                <c:pt idx="594">
                  <c:v>-3.7522425721108831E-2</c:v>
                </c:pt>
                <c:pt idx="595">
                  <c:v>2.74586832183275E-2</c:v>
                </c:pt>
                <c:pt idx="596">
                  <c:v>-9.2828575552233894E-2</c:v>
                </c:pt>
                <c:pt idx="597">
                  <c:v>-2.5756172532987339E-2</c:v>
                </c:pt>
                <c:pt idx="598">
                  <c:v>-5.1816397090846478E-3</c:v>
                </c:pt>
                <c:pt idx="599">
                  <c:v>3.6554805764793724E-2</c:v>
                </c:pt>
                <c:pt idx="600">
                  <c:v>-8.4349200811142358E-4</c:v>
                </c:pt>
                <c:pt idx="601">
                  <c:v>1.5066161932847197E-2</c:v>
                </c:pt>
                <c:pt idx="602">
                  <c:v>6.7052154951281299E-3</c:v>
                </c:pt>
                <c:pt idx="603">
                  <c:v>-2.3740294447174112E-2</c:v>
                </c:pt>
                <c:pt idx="604">
                  <c:v>4.6128469305016934E-2</c:v>
                </c:pt>
                <c:pt idx="605">
                  <c:v>-2.7763669521847644E-3</c:v>
                </c:pt>
                <c:pt idx="606">
                  <c:v>4.303003751882202E-2</c:v>
                </c:pt>
                <c:pt idx="607">
                  <c:v>3.1793046784118276E-2</c:v>
                </c:pt>
                <c:pt idx="608">
                  <c:v>-4.6265465114340452E-2</c:v>
                </c:pt>
                <c:pt idx="609">
                  <c:v>2.1924273186362087E-2</c:v>
                </c:pt>
                <c:pt idx="610">
                  <c:v>-6.1689133842021744E-2</c:v>
                </c:pt>
                <c:pt idx="611">
                  <c:v>5.7474074133350844E-3</c:v>
                </c:pt>
                <c:pt idx="612">
                  <c:v>-3.6150979820621806E-2</c:v>
                </c:pt>
                <c:pt idx="613">
                  <c:v>1.8510920531673733E-2</c:v>
                </c:pt>
                <c:pt idx="614">
                  <c:v>-0.1241038853629486</c:v>
                </c:pt>
                <c:pt idx="615">
                  <c:v>-1.6737336993292353E-2</c:v>
                </c:pt>
                <c:pt idx="616">
                  <c:v>-3.1445301143117601E-3</c:v>
                </c:pt>
                <c:pt idx="617">
                  <c:v>3.6084751054213472E-2</c:v>
                </c:pt>
                <c:pt idx="618">
                  <c:v>3.6190131238862021E-2</c:v>
                </c:pt>
                <c:pt idx="619">
                  <c:v>1.6118552884797923E-3</c:v>
                </c:pt>
                <c:pt idx="620">
                  <c:v>1.7439567641344449E-2</c:v>
                </c:pt>
                <c:pt idx="621">
                  <c:v>-5.6880271972836509E-2</c:v>
                </c:pt>
                <c:pt idx="622">
                  <c:v>8.478097303479136E-2</c:v>
                </c:pt>
                <c:pt idx="623">
                  <c:v>-3.9722485388127837E-2</c:v>
                </c:pt>
                <c:pt idx="624">
                  <c:v>-7.0780055002119133E-2</c:v>
                </c:pt>
                <c:pt idx="625">
                  <c:v>1.2842657319534892E-2</c:v>
                </c:pt>
                <c:pt idx="626">
                  <c:v>-0.12664661185803452</c:v>
                </c:pt>
                <c:pt idx="627">
                  <c:v>-5.8650251902348117E-3</c:v>
                </c:pt>
                <c:pt idx="628">
                  <c:v>-6.8144316251717608E-3</c:v>
                </c:pt>
                <c:pt idx="629">
                  <c:v>-3.1955704310534135E-3</c:v>
                </c:pt>
                <c:pt idx="630">
                  <c:v>-3.5825550188176899E-3</c:v>
                </c:pt>
                <c:pt idx="631">
                  <c:v>2.7146568187194142E-2</c:v>
                </c:pt>
                <c:pt idx="632">
                  <c:v>-4.1851566027676028E-2</c:v>
                </c:pt>
                <c:pt idx="633">
                  <c:v>4.3838415070472404E-2</c:v>
                </c:pt>
                <c:pt idx="634">
                  <c:v>2.0079938785919283E-2</c:v>
                </c:pt>
                <c:pt idx="635">
                  <c:v>4.1427626892227279E-3</c:v>
                </c:pt>
                <c:pt idx="636">
                  <c:v>3.1755106780307449E-2</c:v>
                </c:pt>
                <c:pt idx="637">
                  <c:v>-1.0307800147794125E-2</c:v>
                </c:pt>
                <c:pt idx="638">
                  <c:v>9.1335669315854545E-2</c:v>
                </c:pt>
                <c:pt idx="639">
                  <c:v>-0.10412964274233051</c:v>
                </c:pt>
                <c:pt idx="640">
                  <c:v>-2.5195562634257155E-2</c:v>
                </c:pt>
                <c:pt idx="641">
                  <c:v>9.3017633809479284E-4</c:v>
                </c:pt>
                <c:pt idx="642">
                  <c:v>-2.5278813191529737E-2</c:v>
                </c:pt>
                <c:pt idx="643">
                  <c:v>3.0660242555800989E-2</c:v>
                </c:pt>
                <c:pt idx="644">
                  <c:v>-0.10430081684316977</c:v>
                </c:pt>
                <c:pt idx="645">
                  <c:v>-7.647729860128373E-2</c:v>
                </c:pt>
                <c:pt idx="646">
                  <c:v>-2.2830253119501424E-2</c:v>
                </c:pt>
                <c:pt idx="647">
                  <c:v>2.6687613611695464E-2</c:v>
                </c:pt>
                <c:pt idx="648">
                  <c:v>3.1102614965591567E-3</c:v>
                </c:pt>
                <c:pt idx="649">
                  <c:v>3.1765130217443184E-2</c:v>
                </c:pt>
                <c:pt idx="650">
                  <c:v>-4.9865853063250344E-2</c:v>
                </c:pt>
                <c:pt idx="651">
                  <c:v>-2.5721562931977143E-3</c:v>
                </c:pt>
                <c:pt idx="652">
                  <c:v>-3.0122797267566139E-2</c:v>
                </c:pt>
                <c:pt idx="653">
                  <c:v>-4.0257847461253543E-3</c:v>
                </c:pt>
                <c:pt idx="654">
                  <c:v>6.6874547863451789E-2</c:v>
                </c:pt>
                <c:pt idx="655">
                  <c:v>9.4637704643435183E-3</c:v>
                </c:pt>
                <c:pt idx="656">
                  <c:v>-6.7823604835568124E-2</c:v>
                </c:pt>
                <c:pt idx="657">
                  <c:v>-3.3794587897070218E-2</c:v>
                </c:pt>
                <c:pt idx="658">
                  <c:v>-7.7331559179640767E-4</c:v>
                </c:pt>
                <c:pt idx="659">
                  <c:v>-1.1522520682463809E-3</c:v>
                </c:pt>
                <c:pt idx="660">
                  <c:v>-4.9926410535725205E-2</c:v>
                </c:pt>
                <c:pt idx="661">
                  <c:v>-2.9607438159637442E-2</c:v>
                </c:pt>
                <c:pt idx="662">
                  <c:v>3.8083061101122181E-2</c:v>
                </c:pt>
                <c:pt idx="663">
                  <c:v>7.7704467210235372E-3</c:v>
                </c:pt>
                <c:pt idx="664">
                  <c:v>0.12615675423212741</c:v>
                </c:pt>
                <c:pt idx="665">
                  <c:v>1.9895408394192036E-2</c:v>
                </c:pt>
                <c:pt idx="666">
                  <c:v>5.4914368655593375E-3</c:v>
                </c:pt>
                <c:pt idx="667">
                  <c:v>-2.7904224902555806E-2</c:v>
                </c:pt>
                <c:pt idx="668">
                  <c:v>7.5814986074983414E-3</c:v>
                </c:pt>
                <c:pt idx="669">
                  <c:v>5.509129132979252E-2</c:v>
                </c:pt>
                <c:pt idx="670">
                  <c:v>-2.4091171400103854E-2</c:v>
                </c:pt>
                <c:pt idx="671">
                  <c:v>7.4188408001687731E-2</c:v>
                </c:pt>
                <c:pt idx="672">
                  <c:v>-0.14036877298181183</c:v>
                </c:pt>
                <c:pt idx="673">
                  <c:v>9.7225779194305278E-2</c:v>
                </c:pt>
                <c:pt idx="674">
                  <c:v>3.2726518788409965E-2</c:v>
                </c:pt>
                <c:pt idx="675">
                  <c:v>2.6833792310269087E-2</c:v>
                </c:pt>
                <c:pt idx="676">
                  <c:v>-1.6907925153563774E-2</c:v>
                </c:pt>
                <c:pt idx="677">
                  <c:v>8.0863159153450548E-2</c:v>
                </c:pt>
                <c:pt idx="678">
                  <c:v>7.8929657637713119E-2</c:v>
                </c:pt>
                <c:pt idx="679">
                  <c:v>4.2616842782600452E-2</c:v>
                </c:pt>
                <c:pt idx="680">
                  <c:v>-1.6277789769017337E-2</c:v>
                </c:pt>
                <c:pt idx="681">
                  <c:v>-3.9426004986143917E-2</c:v>
                </c:pt>
                <c:pt idx="682">
                  <c:v>5.8523498859830526E-2</c:v>
                </c:pt>
                <c:pt idx="683">
                  <c:v>1.758825833576335E-2</c:v>
                </c:pt>
                <c:pt idx="684">
                  <c:v>-4.180379841762288E-4</c:v>
                </c:pt>
                <c:pt idx="685">
                  <c:v>0.13534925604074355</c:v>
                </c:pt>
                <c:pt idx="686">
                  <c:v>3.858747096036956E-2</c:v>
                </c:pt>
                <c:pt idx="687">
                  <c:v>3.8680041431233429E-2</c:v>
                </c:pt>
                <c:pt idx="688">
                  <c:v>-4.960988074131722E-3</c:v>
                </c:pt>
                <c:pt idx="689">
                  <c:v>3.8675158034115253E-2</c:v>
                </c:pt>
                <c:pt idx="690">
                  <c:v>3.97855831135593E-2</c:v>
                </c:pt>
                <c:pt idx="691">
                  <c:v>-3.4367546664990707E-2</c:v>
                </c:pt>
                <c:pt idx="692">
                  <c:v>7.0413593828451198E-3</c:v>
                </c:pt>
                <c:pt idx="693">
                  <c:v>-9.1230428654725776E-2</c:v>
                </c:pt>
                <c:pt idx="694">
                  <c:v>7.5891837157516864E-2</c:v>
                </c:pt>
                <c:pt idx="695">
                  <c:v>1.7801275126611872E-2</c:v>
                </c:pt>
                <c:pt idx="696">
                  <c:v>-4.3431094930234476E-2</c:v>
                </c:pt>
                <c:pt idx="697">
                  <c:v>4.5809900410585507E-3</c:v>
                </c:pt>
                <c:pt idx="698">
                  <c:v>2.2232167954700968E-2</c:v>
                </c:pt>
                <c:pt idx="699">
                  <c:v>-0.14518986825838864</c:v>
                </c:pt>
                <c:pt idx="700">
                  <c:v>-8.5610216074695784E-3</c:v>
                </c:pt>
                <c:pt idx="701">
                  <c:v>-8.4800042994902111E-2</c:v>
                </c:pt>
                <c:pt idx="702">
                  <c:v>-6.7733855857678105E-2</c:v>
                </c:pt>
                <c:pt idx="703">
                  <c:v>-4.096295290257867E-3</c:v>
                </c:pt>
                <c:pt idx="704">
                  <c:v>-2.4727855390281519E-2</c:v>
                </c:pt>
                <c:pt idx="705">
                  <c:v>-1.5381336359232523E-4</c:v>
                </c:pt>
                <c:pt idx="706">
                  <c:v>-4.0007675372462359E-2</c:v>
                </c:pt>
                <c:pt idx="707">
                  <c:v>8.1455067586258499E-3</c:v>
                </c:pt>
                <c:pt idx="708">
                  <c:v>8.061309288899868E-4</c:v>
                </c:pt>
                <c:pt idx="709">
                  <c:v>3.3018384337463146E-2</c:v>
                </c:pt>
                <c:pt idx="710">
                  <c:v>-2.5903431934568545E-2</c:v>
                </c:pt>
                <c:pt idx="711">
                  <c:v>-8.474423182086778E-2</c:v>
                </c:pt>
                <c:pt idx="712">
                  <c:v>-1.5891905961014547E-2</c:v>
                </c:pt>
                <c:pt idx="713">
                  <c:v>-4.8743766679124004E-3</c:v>
                </c:pt>
                <c:pt idx="714">
                  <c:v>-0.11742068497670255</c:v>
                </c:pt>
                <c:pt idx="715">
                  <c:v>-1.2949400486435324E-2</c:v>
                </c:pt>
                <c:pt idx="716">
                  <c:v>-3.3039107979928907E-2</c:v>
                </c:pt>
                <c:pt idx="717">
                  <c:v>5.1703791938263653E-2</c:v>
                </c:pt>
                <c:pt idx="718">
                  <c:v>-5.938433619097435E-2</c:v>
                </c:pt>
                <c:pt idx="719">
                  <c:v>3.3933920717347493E-2</c:v>
                </c:pt>
                <c:pt idx="720">
                  <c:v>-6.6216158784371149E-2</c:v>
                </c:pt>
                <c:pt idx="721">
                  <c:v>-8.1738345026932141E-2</c:v>
                </c:pt>
                <c:pt idx="722">
                  <c:v>-4.398202241657078E-2</c:v>
                </c:pt>
                <c:pt idx="723">
                  <c:v>-1.5106361455511291E-2</c:v>
                </c:pt>
                <c:pt idx="724">
                  <c:v>1.0967088049411591E-2</c:v>
                </c:pt>
                <c:pt idx="725">
                  <c:v>4.3399309154768813E-4</c:v>
                </c:pt>
                <c:pt idx="726">
                  <c:v>-1.7752362359351886E-2</c:v>
                </c:pt>
                <c:pt idx="727">
                  <c:v>1.968460800690788E-2</c:v>
                </c:pt>
                <c:pt idx="728">
                  <c:v>-2.6614226338441495E-2</c:v>
                </c:pt>
                <c:pt idx="729">
                  <c:v>1.024283999884627E-2</c:v>
                </c:pt>
                <c:pt idx="730">
                  <c:v>2.8593799863910845E-2</c:v>
                </c:pt>
                <c:pt idx="731">
                  <c:v>5.0969305802019034E-3</c:v>
                </c:pt>
                <c:pt idx="732">
                  <c:v>-2.777670791222088E-2</c:v>
                </c:pt>
                <c:pt idx="733">
                  <c:v>6.1251121180026624E-2</c:v>
                </c:pt>
                <c:pt idx="734">
                  <c:v>-4.4661836879621691E-2</c:v>
                </c:pt>
                <c:pt idx="735">
                  <c:v>-5.2035885583387342E-2</c:v>
                </c:pt>
                <c:pt idx="736">
                  <c:v>-5.2745010598745798E-2</c:v>
                </c:pt>
                <c:pt idx="737">
                  <c:v>2.1356543969248239E-2</c:v>
                </c:pt>
                <c:pt idx="738">
                  <c:v>-5.2902763342055972E-2</c:v>
                </c:pt>
                <c:pt idx="739">
                  <c:v>3.1180733889818044E-2</c:v>
                </c:pt>
                <c:pt idx="740">
                  <c:v>7.6909402083024606E-3</c:v>
                </c:pt>
                <c:pt idx="741">
                  <c:v>1.4420859759190968E-2</c:v>
                </c:pt>
                <c:pt idx="742">
                  <c:v>8.8594920898647955E-2</c:v>
                </c:pt>
                <c:pt idx="743">
                  <c:v>-2.7363963250702391E-2</c:v>
                </c:pt>
                <c:pt idx="744">
                  <c:v>6.4235049575876835E-2</c:v>
                </c:pt>
                <c:pt idx="745">
                  <c:v>-5.4643990283119233E-2</c:v>
                </c:pt>
                <c:pt idx="746">
                  <c:v>-2.6889519305163995E-2</c:v>
                </c:pt>
                <c:pt idx="747">
                  <c:v>7.7677948726060986E-2</c:v>
                </c:pt>
                <c:pt idx="748">
                  <c:v>7.7173307576979058E-2</c:v>
                </c:pt>
                <c:pt idx="749">
                  <c:v>-4.6523998876729936E-2</c:v>
                </c:pt>
                <c:pt idx="750">
                  <c:v>0.1278281833384366</c:v>
                </c:pt>
                <c:pt idx="751">
                  <c:v>-0.17890193841188576</c:v>
                </c:pt>
                <c:pt idx="752">
                  <c:v>-0.14406016291145432</c:v>
                </c:pt>
                <c:pt idx="753">
                  <c:v>5.1329393804178496E-2</c:v>
                </c:pt>
                <c:pt idx="754">
                  <c:v>-0.12410312662199709</c:v>
                </c:pt>
                <c:pt idx="755">
                  <c:v>-7.5689230790795634E-2</c:v>
                </c:pt>
                <c:pt idx="756">
                  <c:v>4.3104499261047501E-2</c:v>
                </c:pt>
                <c:pt idx="757">
                  <c:v>-9.8798257800273181E-2</c:v>
                </c:pt>
                <c:pt idx="758">
                  <c:v>-5.2434025587101467E-2</c:v>
                </c:pt>
                <c:pt idx="759">
                  <c:v>0.11822961712527123</c:v>
                </c:pt>
                <c:pt idx="760">
                  <c:v>4.8014903828599326E-2</c:v>
                </c:pt>
                <c:pt idx="761">
                  <c:v>-8.1468834580282793E-4</c:v>
                </c:pt>
                <c:pt idx="762">
                  <c:v>-2.6007078409782378E-3</c:v>
                </c:pt>
                <c:pt idx="763">
                  <c:v>7.0984025042326773E-2</c:v>
                </c:pt>
                <c:pt idx="764">
                  <c:v>-1.7121403456561175E-2</c:v>
                </c:pt>
                <c:pt idx="765">
                  <c:v>-4.513533453855946E-2</c:v>
                </c:pt>
                <c:pt idx="766">
                  <c:v>-9.5840184221193225E-2</c:v>
                </c:pt>
                <c:pt idx="767">
                  <c:v>0.10587529566820116</c:v>
                </c:pt>
                <c:pt idx="768">
                  <c:v>2.717525203707227E-3</c:v>
                </c:pt>
                <c:pt idx="769">
                  <c:v>2.148798247142604E-2</c:v>
                </c:pt>
                <c:pt idx="770">
                  <c:v>-3.8148810112914475E-2</c:v>
                </c:pt>
                <c:pt idx="771">
                  <c:v>-0.20383128477917628</c:v>
                </c:pt>
                <c:pt idx="772">
                  <c:v>-5.6320788576505978E-2</c:v>
                </c:pt>
                <c:pt idx="773">
                  <c:v>-2.1461543625989125E-2</c:v>
                </c:pt>
                <c:pt idx="774">
                  <c:v>9.2378472258910688E-2</c:v>
                </c:pt>
                <c:pt idx="775">
                  <c:v>9.7493595107486036E-2</c:v>
                </c:pt>
                <c:pt idx="776">
                  <c:v>-8.3748919841533126E-2</c:v>
                </c:pt>
                <c:pt idx="777">
                  <c:v>-3.4375534096835733E-2</c:v>
                </c:pt>
                <c:pt idx="778">
                  <c:v>0.12368134768801609</c:v>
                </c:pt>
                <c:pt idx="779">
                  <c:v>-4.031820948297446E-3</c:v>
                </c:pt>
                <c:pt idx="780">
                  <c:v>0.10167986375358817</c:v>
                </c:pt>
                <c:pt idx="781">
                  <c:v>4.3117478501494645E-2</c:v>
                </c:pt>
                <c:pt idx="782">
                  <c:v>1.6979704115804718E-2</c:v>
                </c:pt>
                <c:pt idx="783">
                  <c:v>1.873036129345225E-2</c:v>
                </c:pt>
                <c:pt idx="784">
                  <c:v>8.4803416279151569E-2</c:v>
                </c:pt>
                <c:pt idx="785">
                  <c:v>0.13514466033004713</c:v>
                </c:pt>
                <c:pt idx="786">
                  <c:v>2.0804059899282187E-2</c:v>
                </c:pt>
                <c:pt idx="787">
                  <c:v>5.3576204038834369E-2</c:v>
                </c:pt>
                <c:pt idx="788">
                  <c:v>-4.9416840153252518E-2</c:v>
                </c:pt>
                <c:pt idx="789">
                  <c:v>2.223196808613449E-2</c:v>
                </c:pt>
                <c:pt idx="790">
                  <c:v>-3.4431793428035644E-2</c:v>
                </c:pt>
                <c:pt idx="791">
                  <c:v>-1.4309057244585024E-2</c:v>
                </c:pt>
                <c:pt idx="792">
                  <c:v>1.0394548360956773E-2</c:v>
                </c:pt>
                <c:pt idx="793">
                  <c:v>9.8280206519350433E-2</c:v>
                </c:pt>
                <c:pt idx="794">
                  <c:v>-3.5714285184411471E-2</c:v>
                </c:pt>
                <c:pt idx="795">
                  <c:v>6.3894254119184687E-2</c:v>
                </c:pt>
                <c:pt idx="796">
                  <c:v>-0.19609458785498182</c:v>
                </c:pt>
                <c:pt idx="797">
                  <c:v>2.4107443569335572E-3</c:v>
                </c:pt>
                <c:pt idx="798">
                  <c:v>-9.4015598712082343E-3</c:v>
                </c:pt>
                <c:pt idx="799">
                  <c:v>3.9695143882424545E-2</c:v>
                </c:pt>
                <c:pt idx="800">
                  <c:v>9.8679043362674121E-2</c:v>
                </c:pt>
                <c:pt idx="801">
                  <c:v>3.3566576218644777E-2</c:v>
                </c:pt>
                <c:pt idx="802">
                  <c:v>1.7037208570927033E-2</c:v>
                </c:pt>
                <c:pt idx="803">
                  <c:v>-1.6472556325618233E-2</c:v>
                </c:pt>
                <c:pt idx="804">
                  <c:v>-9.9402140523756882E-3</c:v>
                </c:pt>
                <c:pt idx="805">
                  <c:v>7.5853913870175593E-2</c:v>
                </c:pt>
                <c:pt idx="806">
                  <c:v>0.23474061127482418</c:v>
                </c:pt>
                <c:pt idx="807">
                  <c:v>0.15375243712906281</c:v>
                </c:pt>
                <c:pt idx="808">
                  <c:v>-6.9477686884060946E-2</c:v>
                </c:pt>
                <c:pt idx="809">
                  <c:v>3.7595363232153046E-2</c:v>
                </c:pt>
                <c:pt idx="810">
                  <c:v>4.8576641180247439E-2</c:v>
                </c:pt>
                <c:pt idx="811">
                  <c:v>1.3488046790352955E-2</c:v>
                </c:pt>
                <c:pt idx="812">
                  <c:v>-7.7837679541928148E-2</c:v>
                </c:pt>
                <c:pt idx="813">
                  <c:v>-1.4832869967287304E-2</c:v>
                </c:pt>
                <c:pt idx="814">
                  <c:v>9.2965370783901907E-3</c:v>
                </c:pt>
                <c:pt idx="815">
                  <c:v>5.1737698989298723E-3</c:v>
                </c:pt>
                <c:pt idx="816">
                  <c:v>-6.6474234332407805E-3</c:v>
                </c:pt>
                <c:pt idx="817">
                  <c:v>4.2530153844349321E-2</c:v>
                </c:pt>
                <c:pt idx="818">
                  <c:v>4.4805515477282183E-2</c:v>
                </c:pt>
                <c:pt idx="819">
                  <c:v>-0.10088008429191976</c:v>
                </c:pt>
                <c:pt idx="820">
                  <c:v>-1.5637240996369959E-2</c:v>
                </c:pt>
                <c:pt idx="821">
                  <c:v>1.8966978731927719E-2</c:v>
                </c:pt>
                <c:pt idx="822">
                  <c:v>1.0780722423104206E-2</c:v>
                </c:pt>
                <c:pt idx="823">
                  <c:v>-1.8349705597180639E-2</c:v>
                </c:pt>
                <c:pt idx="824">
                  <c:v>0.14656552198459377</c:v>
                </c:pt>
                <c:pt idx="825">
                  <c:v>7.4676326310085722E-2</c:v>
                </c:pt>
                <c:pt idx="826">
                  <c:v>5.4668289725683675E-2</c:v>
                </c:pt>
                <c:pt idx="827">
                  <c:v>-1.7408609270456166E-2</c:v>
                </c:pt>
                <c:pt idx="828">
                  <c:v>3.4239237410565483E-2</c:v>
                </c:pt>
                <c:pt idx="829">
                  <c:v>1.9299759824757588E-2</c:v>
                </c:pt>
                <c:pt idx="830">
                  <c:v>4.4765866856339251E-2</c:v>
                </c:pt>
                <c:pt idx="831">
                  <c:v>4.4322733758106912E-3</c:v>
                </c:pt>
                <c:pt idx="832">
                  <c:v>-7.3251977919241741E-3</c:v>
                </c:pt>
                <c:pt idx="833">
                  <c:v>-1.2739645897775233E-2</c:v>
                </c:pt>
                <c:pt idx="834">
                  <c:v>6.3948135954036894E-2</c:v>
                </c:pt>
                <c:pt idx="835">
                  <c:v>2.8204478160929133E-2</c:v>
                </c:pt>
                <c:pt idx="836">
                  <c:v>-2.1758422709919633E-2</c:v>
                </c:pt>
                <c:pt idx="837">
                  <c:v>5.0270087911838603E-2</c:v>
                </c:pt>
                <c:pt idx="838">
                  <c:v>-6.9790357076944212E-2</c:v>
                </c:pt>
                <c:pt idx="839">
                  <c:v>3.7511885345062126E-2</c:v>
                </c:pt>
                <c:pt idx="840">
                  <c:v>4.7749065757234629E-2</c:v>
                </c:pt>
                <c:pt idx="841">
                  <c:v>-1.4263552085796691E-2</c:v>
                </c:pt>
                <c:pt idx="842">
                  <c:v>8.8347240929454937E-3</c:v>
                </c:pt>
                <c:pt idx="843">
                  <c:v>-1.4096993944206042E-2</c:v>
                </c:pt>
                <c:pt idx="844">
                  <c:v>-1.7295640680906336E-2</c:v>
                </c:pt>
                <c:pt idx="845">
                  <c:v>6.1664383459011887E-2</c:v>
                </c:pt>
                <c:pt idx="846">
                  <c:v>-1.4729483075108941E-2</c:v>
                </c:pt>
                <c:pt idx="847">
                  <c:v>-4.7484284791920163E-2</c:v>
                </c:pt>
                <c:pt idx="848">
                  <c:v>-6.1014448194540482E-3</c:v>
                </c:pt>
                <c:pt idx="849">
                  <c:v>8.6907350026677946E-3</c:v>
                </c:pt>
                <c:pt idx="850">
                  <c:v>2.9234584051981073E-2</c:v>
                </c:pt>
                <c:pt idx="851">
                  <c:v>-3.7896632635063725E-3</c:v>
                </c:pt>
                <c:pt idx="852">
                  <c:v>3.0170777390925046E-3</c:v>
                </c:pt>
                <c:pt idx="853">
                  <c:v>-4.7034330328264654E-3</c:v>
                </c:pt>
                <c:pt idx="854">
                  <c:v>-1.3518257097467701E-3</c:v>
                </c:pt>
                <c:pt idx="855">
                  <c:v>3.888553603451915E-2</c:v>
                </c:pt>
                <c:pt idx="856">
                  <c:v>-2.9178100042691075E-2</c:v>
                </c:pt>
                <c:pt idx="857">
                  <c:v>-1.5919527356892591E-2</c:v>
                </c:pt>
                <c:pt idx="858">
                  <c:v>-1.2641823753375702E-2</c:v>
                </c:pt>
                <c:pt idx="859">
                  <c:v>-1.3338021120008026E-2</c:v>
                </c:pt>
                <c:pt idx="860">
                  <c:v>-2.0022895127560805E-2</c:v>
                </c:pt>
                <c:pt idx="861">
                  <c:v>-8.7520248852422811E-3</c:v>
                </c:pt>
                <c:pt idx="862">
                  <c:v>-5.0134569102556543E-2</c:v>
                </c:pt>
                <c:pt idx="863">
                  <c:v>-9.5854424288579279E-3</c:v>
                </c:pt>
                <c:pt idx="864">
                  <c:v>-8.9704442892196701E-3</c:v>
                </c:pt>
                <c:pt idx="865">
                  <c:v>2.5678707645111019E-3</c:v>
                </c:pt>
                <c:pt idx="866">
                  <c:v>0.10780807995957858</c:v>
                </c:pt>
                <c:pt idx="867">
                  <c:v>2.2383188267254602E-3</c:v>
                </c:pt>
                <c:pt idx="868">
                  <c:v>1.1887574196138118E-2</c:v>
                </c:pt>
                <c:pt idx="869">
                  <c:v>8.2979035920877284E-3</c:v>
                </c:pt>
                <c:pt idx="870">
                  <c:v>-3.7020742458497853E-2</c:v>
                </c:pt>
                <c:pt idx="871">
                  <c:v>-8.1196544419321684E-3</c:v>
                </c:pt>
                <c:pt idx="872">
                  <c:v>8.1844280293216845E-3</c:v>
                </c:pt>
                <c:pt idx="873">
                  <c:v>4.2110563008646802E-2</c:v>
                </c:pt>
                <c:pt idx="874">
                  <c:v>1.0891875400629423E-2</c:v>
                </c:pt>
                <c:pt idx="875">
                  <c:v>6.6645020847652615E-4</c:v>
                </c:pt>
                <c:pt idx="876">
                  <c:v>-1.6992000616756677E-2</c:v>
                </c:pt>
                <c:pt idx="877">
                  <c:v>-1.6212101102066029E-2</c:v>
                </c:pt>
                <c:pt idx="878">
                  <c:v>2.8883991883614734E-3</c:v>
                </c:pt>
                <c:pt idx="879">
                  <c:v>3.3727083780563466E-2</c:v>
                </c:pt>
                <c:pt idx="880">
                  <c:v>-2.6035004232559555E-2</c:v>
                </c:pt>
                <c:pt idx="881">
                  <c:v>-2.4148284622555995E-2</c:v>
                </c:pt>
                <c:pt idx="882">
                  <c:v>6.4102971940151382E-2</c:v>
                </c:pt>
                <c:pt idx="883">
                  <c:v>-1.6883003051935221E-2</c:v>
                </c:pt>
                <c:pt idx="884">
                  <c:v>3.4271767246309759E-2</c:v>
                </c:pt>
                <c:pt idx="885">
                  <c:v>-1.2960668588864233E-2</c:v>
                </c:pt>
                <c:pt idx="886">
                  <c:v>7.9456398333297984E-2</c:v>
                </c:pt>
                <c:pt idx="887">
                  <c:v>2.1917575568446056E-2</c:v>
                </c:pt>
                <c:pt idx="888">
                  <c:v>-9.2860315111043909E-2</c:v>
                </c:pt>
                <c:pt idx="889">
                  <c:v>3.3113599731665055E-3</c:v>
                </c:pt>
                <c:pt idx="890">
                  <c:v>-3.7113419725836219E-2</c:v>
                </c:pt>
                <c:pt idx="891">
                  <c:v>0.15343491682487143</c:v>
                </c:pt>
                <c:pt idx="892">
                  <c:v>2.0981280428225998E-2</c:v>
                </c:pt>
                <c:pt idx="893">
                  <c:v>-1.5863966422930514E-2</c:v>
                </c:pt>
                <c:pt idx="894">
                  <c:v>0.15776917816735717</c:v>
                </c:pt>
                <c:pt idx="895">
                  <c:v>-0.25887571717907526</c:v>
                </c:pt>
                <c:pt idx="896">
                  <c:v>-5.0494704683928193E-2</c:v>
                </c:pt>
                <c:pt idx="897">
                  <c:v>-1.0471238789136261E-2</c:v>
                </c:pt>
                <c:pt idx="898">
                  <c:v>1.9836796729362949E-2</c:v>
                </c:pt>
                <c:pt idx="899">
                  <c:v>-1.9405463668674652E-2</c:v>
                </c:pt>
                <c:pt idx="900">
                  <c:v>-7.0807636877152436E-3</c:v>
                </c:pt>
                <c:pt idx="901">
                  <c:v>-0.10532071378970526</c:v>
                </c:pt>
                <c:pt idx="902">
                  <c:v>-1.4794651717950765E-2</c:v>
                </c:pt>
                <c:pt idx="903">
                  <c:v>6.5987622692706097E-2</c:v>
                </c:pt>
                <c:pt idx="904">
                  <c:v>5.861005797258606E-2</c:v>
                </c:pt>
                <c:pt idx="905">
                  <c:v>-0.16316383114028349</c:v>
                </c:pt>
                <c:pt idx="906">
                  <c:v>-4.3074549886089894E-3</c:v>
                </c:pt>
                <c:pt idx="907">
                  <c:v>-0.10531148154998574</c:v>
                </c:pt>
                <c:pt idx="908">
                  <c:v>1.2192960361088894E-2</c:v>
                </c:pt>
                <c:pt idx="909">
                  <c:v>1.1968220515709883E-2</c:v>
                </c:pt>
                <c:pt idx="910">
                  <c:v>2.087233850175434E-2</c:v>
                </c:pt>
                <c:pt idx="911">
                  <c:v>6.3828834079781363E-2</c:v>
                </c:pt>
                <c:pt idx="912">
                  <c:v>-4.1974584326762528E-4</c:v>
                </c:pt>
                <c:pt idx="913">
                  <c:v>4.1107371408426775E-2</c:v>
                </c:pt>
                <c:pt idx="914">
                  <c:v>5.9086650392196453E-3</c:v>
                </c:pt>
                <c:pt idx="915">
                  <c:v>1.9175546383399415E-2</c:v>
                </c:pt>
                <c:pt idx="916">
                  <c:v>2.5165695917362636E-2</c:v>
                </c:pt>
                <c:pt idx="917">
                  <c:v>8.6478180410260886E-3</c:v>
                </c:pt>
                <c:pt idx="918">
                  <c:v>-2.1390682353287817E-2</c:v>
                </c:pt>
                <c:pt idx="919">
                  <c:v>6.4749349630933303E-2</c:v>
                </c:pt>
                <c:pt idx="920">
                  <c:v>1.3217828609775608E-2</c:v>
                </c:pt>
                <c:pt idx="921">
                  <c:v>6.3400374562697977E-3</c:v>
                </c:pt>
                <c:pt idx="922">
                  <c:v>-1.9654043610822732E-2</c:v>
                </c:pt>
                <c:pt idx="923">
                  <c:v>-2.6833370459345804E-3</c:v>
                </c:pt>
                <c:pt idx="924">
                  <c:v>4.2057610521115757E-2</c:v>
                </c:pt>
                <c:pt idx="925">
                  <c:v>-3.4852590138860537E-2</c:v>
                </c:pt>
                <c:pt idx="926">
                  <c:v>6.7974939723055303E-3</c:v>
                </c:pt>
                <c:pt idx="927">
                  <c:v>-4.1200960366327893E-2</c:v>
                </c:pt>
                <c:pt idx="928">
                  <c:v>5.6080762488554614E-3</c:v>
                </c:pt>
                <c:pt idx="929">
                  <c:v>4.290657976931176E-2</c:v>
                </c:pt>
                <c:pt idx="930">
                  <c:v>-4.5617728429987476E-4</c:v>
                </c:pt>
                <c:pt idx="931">
                  <c:v>-2.5034054294558227E-3</c:v>
                </c:pt>
                <c:pt idx="932">
                  <c:v>9.7573824033682505E-2</c:v>
                </c:pt>
                <c:pt idx="933">
                  <c:v>2.8689863487360922E-2</c:v>
                </c:pt>
                <c:pt idx="934">
                  <c:v>1.9534499510335701E-2</c:v>
                </c:pt>
                <c:pt idx="935">
                  <c:v>0.13965684861715083</c:v>
                </c:pt>
                <c:pt idx="936">
                  <c:v>-1.0120162799375941E-2</c:v>
                </c:pt>
                <c:pt idx="937">
                  <c:v>2.42099034419158E-2</c:v>
                </c:pt>
                <c:pt idx="938">
                  <c:v>-3.052254243549575E-2</c:v>
                </c:pt>
                <c:pt idx="939">
                  <c:v>0.10644441428505633</c:v>
                </c:pt>
                <c:pt idx="940">
                  <c:v>2.9331552436789105E-2</c:v>
                </c:pt>
                <c:pt idx="941">
                  <c:v>-3.8695478622458472E-2</c:v>
                </c:pt>
                <c:pt idx="942">
                  <c:v>6.35240800900084E-2</c:v>
                </c:pt>
                <c:pt idx="943">
                  <c:v>-5.6350272619668441E-2</c:v>
                </c:pt>
                <c:pt idx="944">
                  <c:v>1.7879795567720689E-3</c:v>
                </c:pt>
                <c:pt idx="945">
                  <c:v>-1.3427288822736604E-2</c:v>
                </c:pt>
                <c:pt idx="946">
                  <c:v>-8.3498249028999577E-2</c:v>
                </c:pt>
                <c:pt idx="947">
                  <c:v>-5.5030516043484247E-3</c:v>
                </c:pt>
                <c:pt idx="948">
                  <c:v>-1.5480260844969881E-2</c:v>
                </c:pt>
                <c:pt idx="949">
                  <c:v>4.9905304664767482E-2</c:v>
                </c:pt>
                <c:pt idx="950">
                  <c:v>-4.0223597591197112E-2</c:v>
                </c:pt>
                <c:pt idx="951">
                  <c:v>0.12928545521471763</c:v>
                </c:pt>
                <c:pt idx="952">
                  <c:v>-0.16015940879449014</c:v>
                </c:pt>
                <c:pt idx="953">
                  <c:v>0.19210603687985248</c:v>
                </c:pt>
                <c:pt idx="954">
                  <c:v>0.2063293668321371</c:v>
                </c:pt>
                <c:pt idx="955">
                  <c:v>-8.1088685852472087E-2</c:v>
                </c:pt>
                <c:pt idx="956">
                  <c:v>-0.15698198311243713</c:v>
                </c:pt>
                <c:pt idx="957">
                  <c:v>-4.9209350818461672E-2</c:v>
                </c:pt>
                <c:pt idx="958">
                  <c:v>-9.5603582577398816E-2</c:v>
                </c:pt>
                <c:pt idx="959">
                  <c:v>0.15618645962943828</c:v>
                </c:pt>
                <c:pt idx="960">
                  <c:v>-8.7044667299754075E-2</c:v>
                </c:pt>
                <c:pt idx="961">
                  <c:v>-0.1172065597882416</c:v>
                </c:pt>
                <c:pt idx="962">
                  <c:v>-3.8722354190423587E-2</c:v>
                </c:pt>
                <c:pt idx="963">
                  <c:v>2.2931069255612672E-2</c:v>
                </c:pt>
                <c:pt idx="964">
                  <c:v>-9.5158330863842372E-2</c:v>
                </c:pt>
                <c:pt idx="965">
                  <c:v>6.5824391530588484E-3</c:v>
                </c:pt>
                <c:pt idx="966">
                  <c:v>-1.6710273340203852E-2</c:v>
                </c:pt>
                <c:pt idx="967">
                  <c:v>-3.4505341242379105E-2</c:v>
                </c:pt>
                <c:pt idx="968">
                  <c:v>-1.7828896233220218E-2</c:v>
                </c:pt>
                <c:pt idx="969">
                  <c:v>4.7596157899015328E-2</c:v>
                </c:pt>
                <c:pt idx="970">
                  <c:v>-7.1371336838142715E-2</c:v>
                </c:pt>
                <c:pt idx="971">
                  <c:v>-2.6656059950982188E-2</c:v>
                </c:pt>
                <c:pt idx="972">
                  <c:v>-7.9444449618706642E-2</c:v>
                </c:pt>
                <c:pt idx="973">
                  <c:v>0.1123180791612282</c:v>
                </c:pt>
                <c:pt idx="974">
                  <c:v>7.2130047761563509E-2</c:v>
                </c:pt>
                <c:pt idx="975">
                  <c:v>-0.10620800460281817</c:v>
                </c:pt>
                <c:pt idx="976">
                  <c:v>-6.5253940568404556E-2</c:v>
                </c:pt>
                <c:pt idx="977">
                  <c:v>-5.4242481796062114E-2</c:v>
                </c:pt>
                <c:pt idx="978">
                  <c:v>1.5832605349547415E-2</c:v>
                </c:pt>
                <c:pt idx="979">
                  <c:v>-1.4883395276241353E-3</c:v>
                </c:pt>
                <c:pt idx="980">
                  <c:v>-6.3633266935622171E-2</c:v>
                </c:pt>
                <c:pt idx="981">
                  <c:v>-3.031801564188593E-2</c:v>
                </c:pt>
                <c:pt idx="982">
                  <c:v>-3.7814785844929692E-3</c:v>
                </c:pt>
                <c:pt idx="983">
                  <c:v>-2.1192135703104832E-2</c:v>
                </c:pt>
                <c:pt idx="984">
                  <c:v>2.4511655805907303E-2</c:v>
                </c:pt>
                <c:pt idx="985">
                  <c:v>2.2657153514765795E-2</c:v>
                </c:pt>
                <c:pt idx="986">
                  <c:v>7.9891155344696835E-3</c:v>
                </c:pt>
                <c:pt idx="987">
                  <c:v>-0.10181794385257922</c:v>
                </c:pt>
                <c:pt idx="988">
                  <c:v>-9.8946227469763753E-3</c:v>
                </c:pt>
                <c:pt idx="989">
                  <c:v>0.16444738330870967</c:v>
                </c:pt>
                <c:pt idx="990">
                  <c:v>8.6720569818484385E-3</c:v>
                </c:pt>
                <c:pt idx="991">
                  <c:v>0.18108914961842806</c:v>
                </c:pt>
                <c:pt idx="992">
                  <c:v>7.3905187644821679E-2</c:v>
                </c:pt>
                <c:pt idx="993">
                  <c:v>1.3834028905529256E-2</c:v>
                </c:pt>
                <c:pt idx="994">
                  <c:v>-2.4477914846149529E-2</c:v>
                </c:pt>
                <c:pt idx="995">
                  <c:v>6.2414724005511645E-2</c:v>
                </c:pt>
                <c:pt idx="996">
                  <c:v>1.2685586610974353E-2</c:v>
                </c:pt>
                <c:pt idx="997">
                  <c:v>8.9289152084742113E-2</c:v>
                </c:pt>
                <c:pt idx="998">
                  <c:v>2.682191310400559E-3</c:v>
                </c:pt>
                <c:pt idx="999">
                  <c:v>6.8876855877947653E-3</c:v>
                </c:pt>
                <c:pt idx="1000">
                  <c:v>-3.7230438160070267E-2</c:v>
                </c:pt>
                <c:pt idx="1001">
                  <c:v>-5.3698472987878283E-3</c:v>
                </c:pt>
                <c:pt idx="1002">
                  <c:v>0.17382088823291439</c:v>
                </c:pt>
                <c:pt idx="1003">
                  <c:v>0.1337329450815283</c:v>
                </c:pt>
                <c:pt idx="1004">
                  <c:v>7.7737634567089334E-2</c:v>
                </c:pt>
                <c:pt idx="1005">
                  <c:v>-1.6627210565518968E-2</c:v>
                </c:pt>
                <c:pt idx="1006">
                  <c:v>-8.3925833931989782E-2</c:v>
                </c:pt>
                <c:pt idx="1007">
                  <c:v>-8.5650941998918192E-2</c:v>
                </c:pt>
                <c:pt idx="1008">
                  <c:v>4.3523280385599342E-2</c:v>
                </c:pt>
                <c:pt idx="1009">
                  <c:v>4.318870722941244E-2</c:v>
                </c:pt>
                <c:pt idx="1010">
                  <c:v>9.835799280771497E-2</c:v>
                </c:pt>
                <c:pt idx="1011">
                  <c:v>0.22178786009735696</c:v>
                </c:pt>
                <c:pt idx="1012">
                  <c:v>-2.3480965663171566E-2</c:v>
                </c:pt>
                <c:pt idx="1013">
                  <c:v>0.29014473635248084</c:v>
                </c:pt>
                <c:pt idx="1014">
                  <c:v>7.5487241605136313E-2</c:v>
                </c:pt>
                <c:pt idx="1015">
                  <c:v>4.7116290948670007E-3</c:v>
                </c:pt>
                <c:pt idx="1016">
                  <c:v>-3.2742550179251449E-2</c:v>
                </c:pt>
                <c:pt idx="1017">
                  <c:v>1.7777657575602963E-2</c:v>
                </c:pt>
                <c:pt idx="1018">
                  <c:v>-5.3852537214241648E-4</c:v>
                </c:pt>
                <c:pt idx="1019">
                  <c:v>2.429213228718639E-2</c:v>
                </c:pt>
                <c:pt idx="1020">
                  <c:v>-1.3715131318324374E-2</c:v>
                </c:pt>
                <c:pt idx="1021">
                  <c:v>3.9552883102434554E-3</c:v>
                </c:pt>
                <c:pt idx="1022">
                  <c:v>-1.8131227760339243E-2</c:v>
                </c:pt>
                <c:pt idx="1023">
                  <c:v>-2.8206321417111068E-3</c:v>
                </c:pt>
                <c:pt idx="1024">
                  <c:v>-2.7903768346941835E-2</c:v>
                </c:pt>
                <c:pt idx="1025">
                  <c:v>-3.9690144634251003E-2</c:v>
                </c:pt>
                <c:pt idx="1026">
                  <c:v>3.5537421499532824E-2</c:v>
                </c:pt>
                <c:pt idx="1027">
                  <c:v>-2.6994034937874115E-2</c:v>
                </c:pt>
                <c:pt idx="1028">
                  <c:v>0.19602127893190963</c:v>
                </c:pt>
                <c:pt idx="1029">
                  <c:v>3.127236212174412E-2</c:v>
                </c:pt>
                <c:pt idx="1030">
                  <c:v>1.2591986767825719E-2</c:v>
                </c:pt>
                <c:pt idx="1031">
                  <c:v>-3.5082616488747213E-2</c:v>
                </c:pt>
                <c:pt idx="1032">
                  <c:v>0.14468114791620063</c:v>
                </c:pt>
                <c:pt idx="1033">
                  <c:v>-2.5731939960006049E-2</c:v>
                </c:pt>
                <c:pt idx="1034">
                  <c:v>0.12093138381768279</c:v>
                </c:pt>
                <c:pt idx="1035">
                  <c:v>0.1648350427824814</c:v>
                </c:pt>
                <c:pt idx="1036">
                  <c:v>5.5155907106386057E-2</c:v>
                </c:pt>
                <c:pt idx="1037">
                  <c:v>-2.8081924925607441E-3</c:v>
                </c:pt>
                <c:pt idx="1038">
                  <c:v>3.1309691989388107E-2</c:v>
                </c:pt>
                <c:pt idx="1039">
                  <c:v>-1.3128503444999775E-3</c:v>
                </c:pt>
                <c:pt idx="1040">
                  <c:v>6.7908883566150189E-3</c:v>
                </c:pt>
                <c:pt idx="1041">
                  <c:v>-2.9580283301003468E-2</c:v>
                </c:pt>
                <c:pt idx="1042">
                  <c:v>2.7904073445048819E-2</c:v>
                </c:pt>
                <c:pt idx="1043">
                  <c:v>-4.853250176008328E-2</c:v>
                </c:pt>
                <c:pt idx="1044">
                  <c:v>4.8547034431899991E-2</c:v>
                </c:pt>
                <c:pt idx="1045">
                  <c:v>-8.5319994792624407E-3</c:v>
                </c:pt>
                <c:pt idx="1046">
                  <c:v>-7.8308108998115331E-3</c:v>
                </c:pt>
                <c:pt idx="1047">
                  <c:v>3.1601109093390749E-2</c:v>
                </c:pt>
                <c:pt idx="1048">
                  <c:v>-5.4112870896929136E-2</c:v>
                </c:pt>
                <c:pt idx="1049">
                  <c:v>8.1533740992077497E-2</c:v>
                </c:pt>
                <c:pt idx="1050">
                  <c:v>6.4242299445223527E-2</c:v>
                </c:pt>
                <c:pt idx="1051">
                  <c:v>-6.4484631862459613E-4</c:v>
                </c:pt>
                <c:pt idx="1052">
                  <c:v>3.8799987749982253E-3</c:v>
                </c:pt>
                <c:pt idx="1053">
                  <c:v>-2.3754716442109289E-2</c:v>
                </c:pt>
                <c:pt idx="1054">
                  <c:v>4.9611294071427038E-2</c:v>
                </c:pt>
                <c:pt idx="1055">
                  <c:v>-2.5280961855646013E-2</c:v>
                </c:pt>
                <c:pt idx="1056">
                  <c:v>-4.6580793150438476E-2</c:v>
                </c:pt>
                <c:pt idx="1057">
                  <c:v>1.4722493393787508E-2</c:v>
                </c:pt>
                <c:pt idx="1058">
                  <c:v>6.4158524948022735E-3</c:v>
                </c:pt>
                <c:pt idx="1059">
                  <c:v>-9.442150491223994E-2</c:v>
                </c:pt>
                <c:pt idx="1060">
                  <c:v>-3.9237558431369682E-2</c:v>
                </c:pt>
                <c:pt idx="1061">
                  <c:v>1.3147341031173881E-2</c:v>
                </c:pt>
                <c:pt idx="1062">
                  <c:v>-4.242485336390614E-2</c:v>
                </c:pt>
                <c:pt idx="1063">
                  <c:v>-1.7474733417068376E-2</c:v>
                </c:pt>
                <c:pt idx="1064">
                  <c:v>4.5266195792857816E-2</c:v>
                </c:pt>
                <c:pt idx="1065">
                  <c:v>2.2063382909547836E-2</c:v>
                </c:pt>
                <c:pt idx="1066">
                  <c:v>-1.7062212425742736E-2</c:v>
                </c:pt>
                <c:pt idx="1067">
                  <c:v>-1.4314670205750278E-2</c:v>
                </c:pt>
                <c:pt idx="1068">
                  <c:v>-3.560250553391911E-2</c:v>
                </c:pt>
                <c:pt idx="1069">
                  <c:v>0.1954644686125373</c:v>
                </c:pt>
                <c:pt idx="1070">
                  <c:v>3.107183920903149E-2</c:v>
                </c:pt>
                <c:pt idx="1071">
                  <c:v>-1.8787037992390968E-2</c:v>
                </c:pt>
                <c:pt idx="1072">
                  <c:v>-5.6648015267287393E-3</c:v>
                </c:pt>
                <c:pt idx="1073">
                  <c:v>-3.0636558297154757E-2</c:v>
                </c:pt>
                <c:pt idx="1074">
                  <c:v>0.26980904839064385</c:v>
                </c:pt>
                <c:pt idx="1075">
                  <c:v>-0.31542012810618231</c:v>
                </c:pt>
                <c:pt idx="1076">
                  <c:v>1.0350663397182099E-2</c:v>
                </c:pt>
                <c:pt idx="1077">
                  <c:v>0.27918667106931944</c:v>
                </c:pt>
                <c:pt idx="1078">
                  <c:v>0.20162997005933805</c:v>
                </c:pt>
                <c:pt idx="1079">
                  <c:v>2.1555884525698839E-3</c:v>
                </c:pt>
                <c:pt idx="1080">
                  <c:v>0.19881256325671701</c:v>
                </c:pt>
                <c:pt idx="1081">
                  <c:v>8.7572790369311537E-2</c:v>
                </c:pt>
                <c:pt idx="1082">
                  <c:v>0.10499577448420509</c:v>
                </c:pt>
                <c:pt idx="1083">
                  <c:v>8.51270025705676E-2</c:v>
                </c:pt>
                <c:pt idx="1084">
                  <c:v>6.4161978146873494E-2</c:v>
                </c:pt>
                <c:pt idx="1085">
                  <c:v>-0.12607022108085511</c:v>
                </c:pt>
                <c:pt idx="1086">
                  <c:v>-3.7261827746679486E-2</c:v>
                </c:pt>
                <c:pt idx="1087">
                  <c:v>1.5596132296431557E-2</c:v>
                </c:pt>
                <c:pt idx="1088">
                  <c:v>3.6047014145933094E-2</c:v>
                </c:pt>
                <c:pt idx="1089">
                  <c:v>-4.4132494134252666E-2</c:v>
                </c:pt>
                <c:pt idx="1090">
                  <c:v>2.2282549549751642E-2</c:v>
                </c:pt>
                <c:pt idx="1091">
                  <c:v>9.2451865611290984E-2</c:v>
                </c:pt>
                <c:pt idx="1092">
                  <c:v>9.2477317290692793E-2</c:v>
                </c:pt>
                <c:pt idx="1093">
                  <c:v>2.6957744662332608E-2</c:v>
                </c:pt>
                <c:pt idx="1094">
                  <c:v>5.8613201465300732E-2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297-487C-B27E-66BC22F0C7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395752"/>
        <c:axId val="407390504"/>
      </c:scatterChart>
      <c:valAx>
        <c:axId val="407395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0504"/>
        <c:crosses val="autoZero"/>
        <c:crossBetween val="midCat"/>
      </c:valAx>
      <c:valAx>
        <c:axId val="40739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575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S&amp;P 500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8535871067618783"/>
                  <c:y val="-0.3327008643687727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0C-40B7-986A-89B10B4CDBE7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5716577263108185E-2"/>
                  <c:y val="0.227033347452118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0C-40B7-986A-89B10B4CDBE7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7240557891626491E-2"/>
                  <c:y val="-0.396457121875027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30C-40B7-986A-89B10B4CDBE7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5964418648983227"/>
                  <c:y val="0.3187326360724597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30C-40B7-986A-89B10B4CDBE7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30C-40B7-986A-89B10B4CDBE7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291429945938442"/>
                  <c:y val="-0.219228733025612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0.1457x - 0.0007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'DATA-MARKET'!$U$22:$U$253</c:f>
              <c:numCache>
                <c:formatCode>0.000%</c:formatCode>
                <c:ptCount val="232"/>
                <c:pt idx="0">
                  <c:v>-1.5855752389124188E-2</c:v>
                </c:pt>
                <c:pt idx="1">
                  <c:v>-9.0832893173140306E-3</c:v>
                </c:pt>
                <c:pt idx="2">
                  <c:v>1.1403261745642909E-3</c:v>
                </c:pt>
                <c:pt idx="3">
                  <c:v>2.8903431550190799E-4</c:v>
                </c:pt>
                <c:pt idx="4">
                  <c:v>-2.6555003320934225E-3</c:v>
                </c:pt>
                <c:pt idx="5">
                  <c:v>3.8547230686901417E-3</c:v>
                </c:pt>
                <c:pt idx="6">
                  <c:v>8.3317475637150612E-3</c:v>
                </c:pt>
                <c:pt idx="7">
                  <c:v>1.8684503293881162E-3</c:v>
                </c:pt>
                <c:pt idx="8">
                  <c:v>-1.5156809986203762E-3</c:v>
                </c:pt>
                <c:pt idx="9">
                  <c:v>6.9519939976844915E-3</c:v>
                </c:pt>
                <c:pt idx="10">
                  <c:v>-2.8592623297471966E-3</c:v>
                </c:pt>
                <c:pt idx="11">
                  <c:v>6.6332140115857923E-3</c:v>
                </c:pt>
                <c:pt idx="12">
                  <c:v>4.8904734274613417E-3</c:v>
                </c:pt>
                <c:pt idx="13">
                  <c:v>-2.8071748821291158E-3</c:v>
                </c:pt>
                <c:pt idx="14">
                  <c:v>3.5271449965572142E-3</c:v>
                </c:pt>
                <c:pt idx="15">
                  <c:v>-7.0849093642042964E-3</c:v>
                </c:pt>
                <c:pt idx="16">
                  <c:v>8.3438955597205794E-3</c:v>
                </c:pt>
                <c:pt idx="17">
                  <c:v>2.9416905717033117E-3</c:v>
                </c:pt>
                <c:pt idx="18">
                  <c:v>-5.797596243427139E-3</c:v>
                </c:pt>
                <c:pt idx="19">
                  <c:v>3.398431809157373E-5</c:v>
                </c:pt>
                <c:pt idx="20">
                  <c:v>5.1150623181264333E-3</c:v>
                </c:pt>
                <c:pt idx="21">
                  <c:v>-1.9546731699613876E-4</c:v>
                </c:pt>
                <c:pt idx="22">
                  <c:v>8.6576869483295522E-4</c:v>
                </c:pt>
                <c:pt idx="23">
                  <c:v>4.9325959549920183E-3</c:v>
                </c:pt>
                <c:pt idx="24">
                  <c:v>4.4493786311667416E-3</c:v>
                </c:pt>
                <c:pt idx="25">
                  <c:v>-4.3239365514825985E-4</c:v>
                </c:pt>
                <c:pt idx="26">
                  <c:v>3.3523622914350006E-4</c:v>
                </c:pt>
                <c:pt idx="27">
                  <c:v>7.122360834448286E-3</c:v>
                </c:pt>
                <c:pt idx="28">
                  <c:v>7.2579317873283479E-5</c:v>
                </c:pt>
                <c:pt idx="29">
                  <c:v>8.5386672024539822E-3</c:v>
                </c:pt>
                <c:pt idx="30">
                  <c:v>2.9039374393932159E-3</c:v>
                </c:pt>
                <c:pt idx="31">
                  <c:v>-1.0975360392743783E-3</c:v>
                </c:pt>
                <c:pt idx="32">
                  <c:v>-3.1678336297769859E-3</c:v>
                </c:pt>
                <c:pt idx="33">
                  <c:v>9.0942458803792529E-3</c:v>
                </c:pt>
                <c:pt idx="34">
                  <c:v>1.4991269666144746E-3</c:v>
                </c:pt>
                <c:pt idx="35">
                  <c:v>6.3036577396302605E-3</c:v>
                </c:pt>
                <c:pt idx="36">
                  <c:v>-6.6602252533960928E-3</c:v>
                </c:pt>
                <c:pt idx="37">
                  <c:v>-8.6684836049412909E-3</c:v>
                </c:pt>
                <c:pt idx="38">
                  <c:v>-4.0192864386812297E-3</c:v>
                </c:pt>
                <c:pt idx="39">
                  <c:v>4.1657355354963125E-3</c:v>
                </c:pt>
                <c:pt idx="40">
                  <c:v>2.1931636595712636E-3</c:v>
                </c:pt>
                <c:pt idx="41">
                  <c:v>7.479252042189413E-3</c:v>
                </c:pt>
                <c:pt idx="42">
                  <c:v>2.1725739424198064E-3</c:v>
                </c:pt>
                <c:pt idx="43">
                  <c:v>-1.5840061264341748E-3</c:v>
                </c:pt>
                <c:pt idx="44">
                  <c:v>-3.763256516012298E-3</c:v>
                </c:pt>
                <c:pt idx="45">
                  <c:v>-5.9276988942457527E-4</c:v>
                </c:pt>
                <c:pt idx="46">
                  <c:v>5.0302620769013609E-4</c:v>
                </c:pt>
                <c:pt idx="47">
                  <c:v>7.6660287374525583E-3</c:v>
                </c:pt>
                <c:pt idx="48">
                  <c:v>8.3669269520652125E-4</c:v>
                </c:pt>
                <c:pt idx="49">
                  <c:v>7.1128151454077123E-4</c:v>
                </c:pt>
                <c:pt idx="50">
                  <c:v>1.5634232607154054E-3</c:v>
                </c:pt>
                <c:pt idx="51">
                  <c:v>-1.9643952970014303E-3</c:v>
                </c:pt>
                <c:pt idx="52">
                  <c:v>2.5574029882187502E-3</c:v>
                </c:pt>
                <c:pt idx="53">
                  <c:v>2.7263754572537358E-3</c:v>
                </c:pt>
                <c:pt idx="54">
                  <c:v>7.02250556783877E-4</c:v>
                </c:pt>
                <c:pt idx="55">
                  <c:v>-1.1864029250808047E-3</c:v>
                </c:pt>
                <c:pt idx="56">
                  <c:v>3.6972459932524981E-3</c:v>
                </c:pt>
                <c:pt idx="57">
                  <c:v>9.6159303902425119E-3</c:v>
                </c:pt>
                <c:pt idx="58">
                  <c:v>-3.0274386546482847E-3</c:v>
                </c:pt>
                <c:pt idx="59">
                  <c:v>3.2480894157918484E-3</c:v>
                </c:pt>
                <c:pt idx="60">
                  <c:v>-8.3275185869019096E-4</c:v>
                </c:pt>
                <c:pt idx="61">
                  <c:v>5.5658199003797548E-3</c:v>
                </c:pt>
                <c:pt idx="62">
                  <c:v>4.0644295882822203E-3</c:v>
                </c:pt>
                <c:pt idx="63">
                  <c:v>1.9186044823943E-3</c:v>
                </c:pt>
                <c:pt idx="64">
                  <c:v>2.843103580075224E-3</c:v>
                </c:pt>
                <c:pt idx="65">
                  <c:v>-3.5750494353435419E-3</c:v>
                </c:pt>
                <c:pt idx="66">
                  <c:v>6.8481142616272101E-3</c:v>
                </c:pt>
                <c:pt idx="67">
                  <c:v>-3.927045710025329E-3</c:v>
                </c:pt>
                <c:pt idx="68">
                  <c:v>2.7590220483281382E-3</c:v>
                </c:pt>
                <c:pt idx="69">
                  <c:v>-2.0015448090417308E-3</c:v>
                </c:pt>
                <c:pt idx="70">
                  <c:v>9.9064456123445291E-3</c:v>
                </c:pt>
                <c:pt idx="71">
                  <c:v>-1.3880819469238928E-3</c:v>
                </c:pt>
                <c:pt idx="72">
                  <c:v>1.0879579767786803E-2</c:v>
                </c:pt>
                <c:pt idx="73">
                  <c:v>6.3952025933453642E-3</c:v>
                </c:pt>
                <c:pt idx="74">
                  <c:v>9.0632962566768154E-3</c:v>
                </c:pt>
                <c:pt idx="75">
                  <c:v>-1.5683159390420455E-2</c:v>
                </c:pt>
                <c:pt idx="76">
                  <c:v>-4.4883523743439327E-3</c:v>
                </c:pt>
                <c:pt idx="77">
                  <c:v>1.4116785254235103E-2</c:v>
                </c:pt>
                <c:pt idx="78">
                  <c:v>7.9403049843841545E-3</c:v>
                </c:pt>
                <c:pt idx="79">
                  <c:v>-1.8065404333742128E-2</c:v>
                </c:pt>
                <c:pt idx="80">
                  <c:v>-1.2334126866677331E-2</c:v>
                </c:pt>
                <c:pt idx="81">
                  <c:v>5.0349101576151927E-3</c:v>
                </c:pt>
                <c:pt idx="82">
                  <c:v>-5.3305345372608622E-3</c:v>
                </c:pt>
                <c:pt idx="83">
                  <c:v>-2.4318710097662182E-3</c:v>
                </c:pt>
                <c:pt idx="84">
                  <c:v>6.139685063273532E-3</c:v>
                </c:pt>
                <c:pt idx="85">
                  <c:v>-8.4519887484478164E-3</c:v>
                </c:pt>
                <c:pt idx="86">
                  <c:v>-9.6940596948634042E-5</c:v>
                </c:pt>
                <c:pt idx="87">
                  <c:v>-4.9075992042032345E-3</c:v>
                </c:pt>
                <c:pt idx="88">
                  <c:v>1.997465704358366E-5</c:v>
                </c:pt>
                <c:pt idx="89">
                  <c:v>3.4263318554979109E-4</c:v>
                </c:pt>
                <c:pt idx="90">
                  <c:v>2.5784252944315751E-3</c:v>
                </c:pt>
                <c:pt idx="91">
                  <c:v>-3.1405130357880207E-3</c:v>
                </c:pt>
                <c:pt idx="92">
                  <c:v>-7.2467661727595176E-4</c:v>
                </c:pt>
                <c:pt idx="93">
                  <c:v>2.8750160390679956E-3</c:v>
                </c:pt>
                <c:pt idx="94">
                  <c:v>7.2036723045440518E-3</c:v>
                </c:pt>
                <c:pt idx="95">
                  <c:v>3.2225244686973423E-4</c:v>
                </c:pt>
                <c:pt idx="96">
                  <c:v>-9.4014579222948533E-5</c:v>
                </c:pt>
                <c:pt idx="97">
                  <c:v>9.101908253591022E-4</c:v>
                </c:pt>
                <c:pt idx="98">
                  <c:v>1.2925913022813845E-2</c:v>
                </c:pt>
                <c:pt idx="99">
                  <c:v>1.0783725016077904E-2</c:v>
                </c:pt>
                <c:pt idx="100">
                  <c:v>-6.92300919275306E-3</c:v>
                </c:pt>
                <c:pt idx="101">
                  <c:v>6.4258082397493387E-4</c:v>
                </c:pt>
                <c:pt idx="102">
                  <c:v>1.260748253902438E-2</c:v>
                </c:pt>
                <c:pt idx="103">
                  <c:v>6.5241514280121003E-3</c:v>
                </c:pt>
                <c:pt idx="104">
                  <c:v>-3.20832190381789E-3</c:v>
                </c:pt>
                <c:pt idx="105">
                  <c:v>1.0923112944115404E-2</c:v>
                </c:pt>
                <c:pt idx="106">
                  <c:v>-2.6288881212212494E-2</c:v>
                </c:pt>
                <c:pt idx="107">
                  <c:v>-5.0620314096755901E-4</c:v>
                </c:pt>
                <c:pt idx="108">
                  <c:v>8.2129795994355052E-3</c:v>
                </c:pt>
                <c:pt idx="109">
                  <c:v>-7.9462151137351059E-3</c:v>
                </c:pt>
                <c:pt idx="110">
                  <c:v>1.2033175322413726E-2</c:v>
                </c:pt>
                <c:pt idx="111">
                  <c:v>1.4323058175937407E-2</c:v>
                </c:pt>
                <c:pt idx="112">
                  <c:v>2.4612366978827697E-3</c:v>
                </c:pt>
                <c:pt idx="113">
                  <c:v>-2.9730352210714808E-2</c:v>
                </c:pt>
                <c:pt idx="114">
                  <c:v>1.5018346204117041E-2</c:v>
                </c:pt>
                <c:pt idx="115">
                  <c:v>-1.2393809057761218E-2</c:v>
                </c:pt>
                <c:pt idx="116">
                  <c:v>-6.6385932886606509E-3</c:v>
                </c:pt>
                <c:pt idx="117">
                  <c:v>1.8588462666627403E-2</c:v>
                </c:pt>
                <c:pt idx="118">
                  <c:v>7.665820086625915E-4</c:v>
                </c:pt>
                <c:pt idx="119">
                  <c:v>1.2933024156216008E-2</c:v>
                </c:pt>
                <c:pt idx="120">
                  <c:v>-3.0230182310703037E-2</c:v>
                </c:pt>
                <c:pt idx="121">
                  <c:v>-7.3093886184915644E-3</c:v>
                </c:pt>
                <c:pt idx="122">
                  <c:v>-9.0395274941716727E-3</c:v>
                </c:pt>
                <c:pt idx="123">
                  <c:v>-1.0945207008496171E-2</c:v>
                </c:pt>
                <c:pt idx="124">
                  <c:v>-2.5819853510480918E-3</c:v>
                </c:pt>
                <c:pt idx="125">
                  <c:v>-1.6174216913627901E-3</c:v>
                </c:pt>
                <c:pt idx="126">
                  <c:v>7.3605355897441655E-3</c:v>
                </c:pt>
                <c:pt idx="127">
                  <c:v>-5.2762965765231536E-3</c:v>
                </c:pt>
                <c:pt idx="128">
                  <c:v>4.6771928492370975E-3</c:v>
                </c:pt>
                <c:pt idx="129">
                  <c:v>6.8241453375091467E-3</c:v>
                </c:pt>
                <c:pt idx="130">
                  <c:v>2.8247017285257178E-3</c:v>
                </c:pt>
                <c:pt idx="131">
                  <c:v>-6.1958894657200697E-3</c:v>
                </c:pt>
                <c:pt idx="132">
                  <c:v>3.5755975260803518E-3</c:v>
                </c:pt>
                <c:pt idx="133">
                  <c:v>-6.5526654034036725E-3</c:v>
                </c:pt>
                <c:pt idx="134">
                  <c:v>-3.4095846328355182E-3</c:v>
                </c:pt>
                <c:pt idx="135">
                  <c:v>1.7585362986783311E-4</c:v>
                </c:pt>
                <c:pt idx="136">
                  <c:v>4.6095344940618628E-3</c:v>
                </c:pt>
                <c:pt idx="137">
                  <c:v>2.2826196625582262E-3</c:v>
                </c:pt>
                <c:pt idx="138">
                  <c:v>4.5005467530864277E-3</c:v>
                </c:pt>
                <c:pt idx="139">
                  <c:v>1.2357931791357835E-3</c:v>
                </c:pt>
                <c:pt idx="140">
                  <c:v>-4.8471730313032349E-3</c:v>
                </c:pt>
                <c:pt idx="141">
                  <c:v>-1.8075341211651061E-3</c:v>
                </c:pt>
                <c:pt idx="142">
                  <c:v>7.643095461891165E-3</c:v>
                </c:pt>
                <c:pt idx="143">
                  <c:v>2.9238473979908671E-3</c:v>
                </c:pt>
                <c:pt idx="144">
                  <c:v>7.6430184891142601E-3</c:v>
                </c:pt>
                <c:pt idx="145">
                  <c:v>5.7409418775350336E-3</c:v>
                </c:pt>
                <c:pt idx="146">
                  <c:v>3.8158859372135782E-3</c:v>
                </c:pt>
                <c:pt idx="147">
                  <c:v>-1.2346958449606107E-3</c:v>
                </c:pt>
                <c:pt idx="148">
                  <c:v>-9.5417756928268798E-3</c:v>
                </c:pt>
                <c:pt idx="149">
                  <c:v>-1.7333883650608661E-3</c:v>
                </c:pt>
                <c:pt idx="150">
                  <c:v>-1.2600163801944658E-3</c:v>
                </c:pt>
                <c:pt idx="151">
                  <c:v>9.4276054361659405E-3</c:v>
                </c:pt>
                <c:pt idx="152">
                  <c:v>2.9807168143807321E-3</c:v>
                </c:pt>
                <c:pt idx="153">
                  <c:v>9.6704895497130884E-3</c:v>
                </c:pt>
                <c:pt idx="154">
                  <c:v>9.3131563797728433E-4</c:v>
                </c:pt>
                <c:pt idx="155">
                  <c:v>-1.6128120944145414E-3</c:v>
                </c:pt>
                <c:pt idx="156">
                  <c:v>4.0890106107655654E-3</c:v>
                </c:pt>
                <c:pt idx="157">
                  <c:v>-2.0396578921351837E-3</c:v>
                </c:pt>
                <c:pt idx="158">
                  <c:v>-3.4994119269314317E-4</c:v>
                </c:pt>
                <c:pt idx="159">
                  <c:v>4.6492198743191201E-3</c:v>
                </c:pt>
                <c:pt idx="160">
                  <c:v>1.0442979367750647E-2</c:v>
                </c:pt>
                <c:pt idx="161">
                  <c:v>6.1168407152111942E-3</c:v>
                </c:pt>
                <c:pt idx="162">
                  <c:v>8.1287266899663837E-3</c:v>
                </c:pt>
                <c:pt idx="163">
                  <c:v>2.1205927310919484E-2</c:v>
                </c:pt>
                <c:pt idx="164">
                  <c:v>-2.7690708645509332E-3</c:v>
                </c:pt>
                <c:pt idx="165">
                  <c:v>-1.3283204951564839E-2</c:v>
                </c:pt>
                <c:pt idx="166">
                  <c:v>2.0962723552933105E-3</c:v>
                </c:pt>
                <c:pt idx="167">
                  <c:v>-6.9359101493404783E-3</c:v>
                </c:pt>
                <c:pt idx="168">
                  <c:v>-8.4109499934704266E-3</c:v>
                </c:pt>
                <c:pt idx="169">
                  <c:v>1.3526439988342258E-3</c:v>
                </c:pt>
                <c:pt idx="170">
                  <c:v>-1.1985692488440291E-2</c:v>
                </c:pt>
                <c:pt idx="171">
                  <c:v>-2.8283920525026501E-3</c:v>
                </c:pt>
                <c:pt idx="172">
                  <c:v>8.4599491109458805E-3</c:v>
                </c:pt>
                <c:pt idx="173">
                  <c:v>-6.7722580366252581E-3</c:v>
                </c:pt>
                <c:pt idx="174">
                  <c:v>-5.8544371529206324E-3</c:v>
                </c:pt>
                <c:pt idx="175">
                  <c:v>8.8559569696340171E-3</c:v>
                </c:pt>
                <c:pt idx="176">
                  <c:v>5.8219943882337147E-3</c:v>
                </c:pt>
                <c:pt idx="177">
                  <c:v>7.983987551309359E-3</c:v>
                </c:pt>
                <c:pt idx="178">
                  <c:v>-2.4426469085879428E-2</c:v>
                </c:pt>
                <c:pt idx="179">
                  <c:v>3.7133938472042397E-3</c:v>
                </c:pt>
                <c:pt idx="180">
                  <c:v>-3.025998601924958E-3</c:v>
                </c:pt>
                <c:pt idx="181">
                  <c:v>-1.6067154056034693E-3</c:v>
                </c:pt>
                <c:pt idx="182">
                  <c:v>-1.6649488130547674E-2</c:v>
                </c:pt>
                <c:pt idx="183">
                  <c:v>-4.4810132310555738E-3</c:v>
                </c:pt>
                <c:pt idx="184">
                  <c:v>9.5921274614703886E-3</c:v>
                </c:pt>
                <c:pt idx="185">
                  <c:v>-2.1262443276895597E-3</c:v>
                </c:pt>
                <c:pt idx="186">
                  <c:v>-7.5304459681844182E-3</c:v>
                </c:pt>
                <c:pt idx="187">
                  <c:v>9.5096475723260637E-4</c:v>
                </c:pt>
                <c:pt idx="188">
                  <c:v>1.0709483395819413E-3</c:v>
                </c:pt>
                <c:pt idx="189">
                  <c:v>4.6743503443650017E-3</c:v>
                </c:pt>
                <c:pt idx="190">
                  <c:v>-3.6904169755480962E-4</c:v>
                </c:pt>
                <c:pt idx="191">
                  <c:v>-2.1941687255359523E-3</c:v>
                </c:pt>
                <c:pt idx="192">
                  <c:v>8.8023511954049213E-3</c:v>
                </c:pt>
                <c:pt idx="193">
                  <c:v>1.0115060212163732E-3</c:v>
                </c:pt>
                <c:pt idx="194">
                  <c:v>1.5778467813143168E-3</c:v>
                </c:pt>
                <c:pt idx="195">
                  <c:v>-2.2764010197428661E-3</c:v>
                </c:pt>
                <c:pt idx="196">
                  <c:v>5.0922850790659593E-4</c:v>
                </c:pt>
                <c:pt idx="197">
                  <c:v>-6.2956724975841256E-4</c:v>
                </c:pt>
                <c:pt idx="198">
                  <c:v>6.5875784763498937E-3</c:v>
                </c:pt>
                <c:pt idx="199">
                  <c:v>3.8122194279549383E-5</c:v>
                </c:pt>
                <c:pt idx="200">
                  <c:v>3.4718378358556752E-3</c:v>
                </c:pt>
                <c:pt idx="201">
                  <c:v>-6.0859766572597465E-3</c:v>
                </c:pt>
                <c:pt idx="202">
                  <c:v>1.0469119934194092E-3</c:v>
                </c:pt>
                <c:pt idx="203">
                  <c:v>4.6257173955618269E-3</c:v>
                </c:pt>
                <c:pt idx="204">
                  <c:v>2.0824655091414477E-3</c:v>
                </c:pt>
                <c:pt idx="205">
                  <c:v>2.1460723821998496E-3</c:v>
                </c:pt>
                <c:pt idx="206">
                  <c:v>1.7455614805152729E-5</c:v>
                </c:pt>
                <c:pt idx="207">
                  <c:v>1.1502195497633143E-2</c:v>
                </c:pt>
                <c:pt idx="208">
                  <c:v>6.7117060663404718E-3</c:v>
                </c:pt>
                <c:pt idx="209">
                  <c:v>3.5830546378041632E-3</c:v>
                </c:pt>
                <c:pt idx="210">
                  <c:v>-4.6551433656102856E-3</c:v>
                </c:pt>
                <c:pt idx="211">
                  <c:v>7.157053120867043E-3</c:v>
                </c:pt>
                <c:pt idx="212">
                  <c:v>-8.3937300638372073E-4</c:v>
                </c:pt>
                <c:pt idx="213">
                  <c:v>-1.9156827177634429E-2</c:v>
                </c:pt>
                <c:pt idx="214">
                  <c:v>1.0794015726340716E-2</c:v>
                </c:pt>
                <c:pt idx="215">
                  <c:v>-2.9486967798716163E-3</c:v>
                </c:pt>
                <c:pt idx="216">
                  <c:v>-1.3057006339693318E-4</c:v>
                </c:pt>
                <c:pt idx="217">
                  <c:v>3.6990968215831286E-3</c:v>
                </c:pt>
                <c:pt idx="218">
                  <c:v>4.9725194092585948E-3</c:v>
                </c:pt>
                <c:pt idx="219">
                  <c:v>-8.6839954297083632E-4</c:v>
                </c:pt>
                <c:pt idx="220">
                  <c:v>6.9255466335695331E-3</c:v>
                </c:pt>
                <c:pt idx="221">
                  <c:v>2.9489658339722198E-3</c:v>
                </c:pt>
                <c:pt idx="222">
                  <c:v>1.4559535756253676E-2</c:v>
                </c:pt>
                <c:pt idx="223">
                  <c:v>-2.1339643931983471E-3</c:v>
                </c:pt>
                <c:pt idx="224">
                  <c:v>-8.1589109455821977E-3</c:v>
                </c:pt>
                <c:pt idx="225">
                  <c:v>-6.5454735429180165E-3</c:v>
                </c:pt>
                <c:pt idx="226">
                  <c:v>-1.1321737583929806E-3</c:v>
                </c:pt>
                <c:pt idx="227">
                  <c:v>-3.8881071048939902E-3</c:v>
                </c:pt>
                <c:pt idx="228">
                  <c:v>6.8716565279864465E-3</c:v>
                </c:pt>
                <c:pt idx="229">
                  <c:v>-2.8295077502691829E-3</c:v>
                </c:pt>
                <c:pt idx="230">
                  <c:v>-5.4419724611520835E-4</c:v>
                </c:pt>
                <c:pt idx="231">
                  <c:v>-7.9076964499687761E-4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330C-40B7-986A-89B10B4CD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FOREX EUR-USD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2811374893927729"/>
                  <c:y val="-0.2679185303138594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AC-41A7-93C6-063DC3BE90E5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9989951026670819"/>
                  <c:y val="0.2366759724830654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AC-41A7-93C6-063DC3BE90E5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6206282314905042E-2"/>
                  <c:y val="-0.3607044289202738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1AC-41A7-93C6-063DC3BE90E5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7971986829819935"/>
                  <c:y val="0.2545256695110577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1AC-41A7-93C6-063DC3BE90E5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01AC-41A7-93C6-063DC3BE90E5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780161804205345"/>
                  <c:y val="-0.2820617543462092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-2.808x - 0.001</a:t>
                    </a:r>
                    <a:br>
                      <a:rPr lang="en-US" baseline="0"/>
                    </a:br>
                    <a:r>
                      <a:rPr lang="en-US" baseline="0"/>
                      <a:t>R² = 0.0248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'DATA-MARKET'!$AD$2:$AD$253</c:f>
              <c:numCache>
                <c:formatCode>0.000%</c:formatCode>
                <c:ptCount val="252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1AC-41A7-93C6-063DC3BE9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ETH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BTC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79177807771443398"/>
                  <c:y val="-0.1701137375711455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'DATA-CRYPTO'!$C$2:$C$1096</c:f>
              <c:numCache>
                <c:formatCode>0.000%</c:formatCode>
                <c:ptCount val="1095"/>
                <c:pt idx="0">
                  <c:v>-5.7407687905020863E-2</c:v>
                </c:pt>
                <c:pt idx="1">
                  <c:v>-3.2487237584216108E-2</c:v>
                </c:pt>
                <c:pt idx="2">
                  <c:v>-2.8031992161273951E-2</c:v>
                </c:pt>
                <c:pt idx="3">
                  <c:v>2.6685065436984016E-2</c:v>
                </c:pt>
                <c:pt idx="4">
                  <c:v>-2.4041580703571177E-3</c:v>
                </c:pt>
                <c:pt idx="5">
                  <c:v>8.0815319773980213E-3</c:v>
                </c:pt>
                <c:pt idx="6">
                  <c:v>-2.5892656877771229E-3</c:v>
                </c:pt>
                <c:pt idx="7">
                  <c:v>-5.1449984041988181E-2</c:v>
                </c:pt>
                <c:pt idx="8">
                  <c:v>4.5575692515300754E-2</c:v>
                </c:pt>
                <c:pt idx="9">
                  <c:v>-2.4897723479644786E-2</c:v>
                </c:pt>
                <c:pt idx="10">
                  <c:v>4.5408785144229503E-3</c:v>
                </c:pt>
                <c:pt idx="11">
                  <c:v>-4.1853550373703724E-2</c:v>
                </c:pt>
                <c:pt idx="12">
                  <c:v>9.5230151484038128E-3</c:v>
                </c:pt>
                <c:pt idx="13">
                  <c:v>-1.0873762672248257E-2</c:v>
                </c:pt>
                <c:pt idx="14">
                  <c:v>1.1475405000718067E-2</c:v>
                </c:pt>
                <c:pt idx="15">
                  <c:v>3.5052446746707704E-2</c:v>
                </c:pt>
                <c:pt idx="16">
                  <c:v>-2.6042505870282395E-2</c:v>
                </c:pt>
                <c:pt idx="17">
                  <c:v>2.5179720168881613E-2</c:v>
                </c:pt>
                <c:pt idx="18">
                  <c:v>7.0368595237538141E-3</c:v>
                </c:pt>
                <c:pt idx="19">
                  <c:v>6.7748353352202455E-3</c:v>
                </c:pt>
                <c:pt idx="20">
                  <c:v>1.20330845262161E-2</c:v>
                </c:pt>
                <c:pt idx="21">
                  <c:v>4.6028347938904798E-2</c:v>
                </c:pt>
                <c:pt idx="22">
                  <c:v>-1.218545356788169E-2</c:v>
                </c:pt>
                <c:pt idx="23">
                  <c:v>-5.4559700779353345E-3</c:v>
                </c:pt>
                <c:pt idx="24">
                  <c:v>-5.1779102766563671E-3</c:v>
                </c:pt>
                <c:pt idx="25">
                  <c:v>4.5184721382756712E-3</c:v>
                </c:pt>
                <c:pt idx="26">
                  <c:v>-1.6805048656000431E-2</c:v>
                </c:pt>
                <c:pt idx="27">
                  <c:v>2.0437036891382102E-2</c:v>
                </c:pt>
                <c:pt idx="28">
                  <c:v>-4.493658679402439E-3</c:v>
                </c:pt>
                <c:pt idx="29">
                  <c:v>4.9140656713246647E-2</c:v>
                </c:pt>
                <c:pt idx="30">
                  <c:v>3.5760425003918177E-2</c:v>
                </c:pt>
                <c:pt idx="31">
                  <c:v>2.6996838118106985E-2</c:v>
                </c:pt>
                <c:pt idx="32">
                  <c:v>-9.2293061752823664E-3</c:v>
                </c:pt>
                <c:pt idx="33">
                  <c:v>4.6189329712922594E-3</c:v>
                </c:pt>
                <c:pt idx="34">
                  <c:v>-3.2115367773593459E-2</c:v>
                </c:pt>
                <c:pt idx="35">
                  <c:v>-7.4619512157851784E-3</c:v>
                </c:pt>
                <c:pt idx="36">
                  <c:v>1.0141927919910124E-2</c:v>
                </c:pt>
                <c:pt idx="37">
                  <c:v>-5.5981317990016315E-3</c:v>
                </c:pt>
                <c:pt idx="38">
                  <c:v>-2.6809102565689715E-2</c:v>
                </c:pt>
                <c:pt idx="39">
                  <c:v>1.5410282968190611E-3</c:v>
                </c:pt>
                <c:pt idx="40">
                  <c:v>2.3255338701146745E-2</c:v>
                </c:pt>
                <c:pt idx="41">
                  <c:v>-9.4947462820764942E-3</c:v>
                </c:pt>
                <c:pt idx="42">
                  <c:v>-2.3537487858660256E-3</c:v>
                </c:pt>
                <c:pt idx="43">
                  <c:v>8.0596506321133021E-2</c:v>
                </c:pt>
                <c:pt idx="44">
                  <c:v>-5.9130644253615177E-3</c:v>
                </c:pt>
                <c:pt idx="45">
                  <c:v>1.9095619048763345E-2</c:v>
                </c:pt>
                <c:pt idx="46">
                  <c:v>-1.592428986121967E-2</c:v>
                </c:pt>
                <c:pt idx="47">
                  <c:v>3.5837017038472717E-2</c:v>
                </c:pt>
                <c:pt idx="48">
                  <c:v>-2.5164851126217896E-2</c:v>
                </c:pt>
                <c:pt idx="49">
                  <c:v>-1.0321673221905473E-2</c:v>
                </c:pt>
                <c:pt idx="50">
                  <c:v>4.9526889385573591E-2</c:v>
                </c:pt>
                <c:pt idx="51">
                  <c:v>4.7161467174160018E-2</c:v>
                </c:pt>
                <c:pt idx="52">
                  <c:v>8.9143995940675955E-5</c:v>
                </c:pt>
                <c:pt idx="53">
                  <c:v>8.9150098327460837E-3</c:v>
                </c:pt>
                <c:pt idx="54">
                  <c:v>5.0171745890862117E-2</c:v>
                </c:pt>
                <c:pt idx="55">
                  <c:v>-3.0272928017403795E-2</c:v>
                </c:pt>
                <c:pt idx="56">
                  <c:v>9.1361663932458754E-4</c:v>
                </c:pt>
                <c:pt idx="57">
                  <c:v>-1.3722694810562087E-2</c:v>
                </c:pt>
                <c:pt idx="58">
                  <c:v>-1.7622203355194335E-2</c:v>
                </c:pt>
                <c:pt idx="59">
                  <c:v>1.4200785732429333E-2</c:v>
                </c:pt>
                <c:pt idx="60">
                  <c:v>3.8200628118010339E-3</c:v>
                </c:pt>
                <c:pt idx="61">
                  <c:v>7.0371806494539191E-3</c:v>
                </c:pt>
                <c:pt idx="62">
                  <c:v>-4.9867347953033853E-3</c:v>
                </c:pt>
                <c:pt idx="63">
                  <c:v>-6.4909773900442627E-3</c:v>
                </c:pt>
                <c:pt idx="64">
                  <c:v>-4.5095905254843938E-3</c:v>
                </c:pt>
                <c:pt idx="65">
                  <c:v>-2.0981218915068382E-2</c:v>
                </c:pt>
                <c:pt idx="66">
                  <c:v>4.3594698364611488E-2</c:v>
                </c:pt>
                <c:pt idx="67">
                  <c:v>-3.8386949007917295E-3</c:v>
                </c:pt>
                <c:pt idx="68">
                  <c:v>2.215025706772625E-3</c:v>
                </c:pt>
                <c:pt idx="69">
                  <c:v>-1.0215599776004333E-2</c:v>
                </c:pt>
                <c:pt idx="70">
                  <c:v>9.1502039495958115E-2</c:v>
                </c:pt>
                <c:pt idx="71">
                  <c:v>-4.3028139841458451E-2</c:v>
                </c:pt>
                <c:pt idx="72">
                  <c:v>-3.121654790119004E-2</c:v>
                </c:pt>
                <c:pt idx="73">
                  <c:v>3.8702825147149118E-3</c:v>
                </c:pt>
                <c:pt idx="74">
                  <c:v>-2.0148956128155603E-2</c:v>
                </c:pt>
                <c:pt idx="75">
                  <c:v>3.6588788022278336E-3</c:v>
                </c:pt>
                <c:pt idx="76">
                  <c:v>3.555471623993482E-3</c:v>
                </c:pt>
                <c:pt idx="77">
                  <c:v>-8.3739838430407672E-3</c:v>
                </c:pt>
                <c:pt idx="78">
                  <c:v>-1.6728999131368879E-2</c:v>
                </c:pt>
                <c:pt idx="79">
                  <c:v>-2.1844253709957445E-2</c:v>
                </c:pt>
                <c:pt idx="80">
                  <c:v>1.0723690710411793E-3</c:v>
                </c:pt>
                <c:pt idx="81">
                  <c:v>1.2237394883513051E-3</c:v>
                </c:pt>
                <c:pt idx="82">
                  <c:v>1.3162839325317392E-2</c:v>
                </c:pt>
                <c:pt idx="83">
                  <c:v>2.670476772659109E-2</c:v>
                </c:pt>
                <c:pt idx="84">
                  <c:v>-9.3481325621989075E-3</c:v>
                </c:pt>
                <c:pt idx="85">
                  <c:v>-2.517082600507978E-4</c:v>
                </c:pt>
                <c:pt idx="86">
                  <c:v>-1.3875477081820107E-2</c:v>
                </c:pt>
                <c:pt idx="87">
                  <c:v>-1.9386782392097419E-2</c:v>
                </c:pt>
                <c:pt idx="88">
                  <c:v>-2.499841213544754E-2</c:v>
                </c:pt>
                <c:pt idx="89">
                  <c:v>3.9170910096980933E-2</c:v>
                </c:pt>
                <c:pt idx="90">
                  <c:v>-9.1442678830661994E-3</c:v>
                </c:pt>
                <c:pt idx="91">
                  <c:v>4.2486626371623482E-2</c:v>
                </c:pt>
                <c:pt idx="92">
                  <c:v>1.0057835553424935E-2</c:v>
                </c:pt>
                <c:pt idx="93">
                  <c:v>1.3839370609198147E-2</c:v>
                </c:pt>
                <c:pt idx="94">
                  <c:v>-4.8450125249268984E-2</c:v>
                </c:pt>
                <c:pt idx="95">
                  <c:v>1.377681491220036E-2</c:v>
                </c:pt>
                <c:pt idx="96">
                  <c:v>-4.635206468074371E-2</c:v>
                </c:pt>
                <c:pt idx="97">
                  <c:v>-4.9086768075077496E-2</c:v>
                </c:pt>
                <c:pt idx="98">
                  <c:v>-2.2039071634397726E-2</c:v>
                </c:pt>
                <c:pt idx="99">
                  <c:v>-1.2490374838272521E-2</c:v>
                </c:pt>
                <c:pt idx="100">
                  <c:v>-3.1824239368118602E-2</c:v>
                </c:pt>
                <c:pt idx="101">
                  <c:v>3.1776853095792559E-3</c:v>
                </c:pt>
                <c:pt idx="102">
                  <c:v>6.8966307471314452E-3</c:v>
                </c:pt>
                <c:pt idx="103">
                  <c:v>-2.5129397555198239E-2</c:v>
                </c:pt>
                <c:pt idx="104">
                  <c:v>-1.1437202095765309E-2</c:v>
                </c:pt>
                <c:pt idx="105">
                  <c:v>-8.3970109008844136E-4</c:v>
                </c:pt>
                <c:pt idx="106">
                  <c:v>6.5865531907727563E-3</c:v>
                </c:pt>
                <c:pt idx="107">
                  <c:v>-3.3431848163098458E-2</c:v>
                </c:pt>
                <c:pt idx="108">
                  <c:v>2.7081275368664334E-2</c:v>
                </c:pt>
                <c:pt idx="109">
                  <c:v>9.877334659375704E-4</c:v>
                </c:pt>
                <c:pt idx="110">
                  <c:v>-5.1214083801655409E-2</c:v>
                </c:pt>
                <c:pt idx="111">
                  <c:v>-1.0018996068980069E-2</c:v>
                </c:pt>
                <c:pt idx="112">
                  <c:v>1.9624814524329477E-3</c:v>
                </c:pt>
                <c:pt idx="113">
                  <c:v>-7.4737153160064152E-3</c:v>
                </c:pt>
                <c:pt idx="114">
                  <c:v>1.9011525907894105E-2</c:v>
                </c:pt>
                <c:pt idx="115">
                  <c:v>-9.6297008207968764E-3</c:v>
                </c:pt>
                <c:pt idx="116">
                  <c:v>6.845382302566567E-3</c:v>
                </c:pt>
                <c:pt idx="117">
                  <c:v>6.6649470366793827E-3</c:v>
                </c:pt>
                <c:pt idx="118">
                  <c:v>-6.6737280919592311E-4</c:v>
                </c:pt>
                <c:pt idx="119">
                  <c:v>-2.3825095664517435E-2</c:v>
                </c:pt>
                <c:pt idx="120">
                  <c:v>1.8362811864515386E-2</c:v>
                </c:pt>
                <c:pt idx="121">
                  <c:v>-3.1432676477769761E-2</c:v>
                </c:pt>
                <c:pt idx="122">
                  <c:v>3.264079606171516E-2</c:v>
                </c:pt>
                <c:pt idx="123">
                  <c:v>6.5284333895907432E-2</c:v>
                </c:pt>
                <c:pt idx="124">
                  <c:v>0.14476109376229537</c:v>
                </c:pt>
                <c:pt idx="125">
                  <c:v>-2.8228801074019062E-3</c:v>
                </c:pt>
                <c:pt idx="126">
                  <c:v>-7.231210270483085E-2</c:v>
                </c:pt>
                <c:pt idx="127">
                  <c:v>-2.0282321351476076E-2</c:v>
                </c:pt>
                <c:pt idx="128">
                  <c:v>2.6287932568097379E-3</c:v>
                </c:pt>
                <c:pt idx="129">
                  <c:v>2.8812403649574391E-2</c:v>
                </c:pt>
                <c:pt idx="130">
                  <c:v>1.9237257013543308E-3</c:v>
                </c:pt>
                <c:pt idx="131">
                  <c:v>-1.625994004129535E-2</c:v>
                </c:pt>
                <c:pt idx="132">
                  <c:v>6.9819798204514491E-3</c:v>
                </c:pt>
                <c:pt idx="133">
                  <c:v>-1.9423892045927805E-2</c:v>
                </c:pt>
                <c:pt idx="134">
                  <c:v>-2.0424933628669525E-2</c:v>
                </c:pt>
                <c:pt idx="135">
                  <c:v>6.4305028809088886E-3</c:v>
                </c:pt>
                <c:pt idx="136">
                  <c:v>-1.8669970986244682E-3</c:v>
                </c:pt>
                <c:pt idx="137">
                  <c:v>1.7767504233252784E-3</c:v>
                </c:pt>
                <c:pt idx="138">
                  <c:v>-3.1314740971022978E-2</c:v>
                </c:pt>
                <c:pt idx="139">
                  <c:v>-1.0786272328066142E-3</c:v>
                </c:pt>
                <c:pt idx="140">
                  <c:v>4.3628604128225161E-2</c:v>
                </c:pt>
                <c:pt idx="141">
                  <c:v>-2.0443650119499617E-3</c:v>
                </c:pt>
                <c:pt idx="142">
                  <c:v>3.1722604940294483E-2</c:v>
                </c:pt>
                <c:pt idx="143">
                  <c:v>-2.0242104401147504E-2</c:v>
                </c:pt>
                <c:pt idx="144">
                  <c:v>-6.6561963472497399E-3</c:v>
                </c:pt>
                <c:pt idx="145">
                  <c:v>-6.5654261586255347E-3</c:v>
                </c:pt>
                <c:pt idx="146">
                  <c:v>-1.5979386535413347E-2</c:v>
                </c:pt>
                <c:pt idx="147">
                  <c:v>5.9470393195571476E-3</c:v>
                </c:pt>
                <c:pt idx="148">
                  <c:v>5.9395226337599265E-3</c:v>
                </c:pt>
                <c:pt idx="149">
                  <c:v>2.3135803937041368E-2</c:v>
                </c:pt>
                <c:pt idx="150">
                  <c:v>-1.7337268518277372E-2</c:v>
                </c:pt>
                <c:pt idx="151">
                  <c:v>-7.189659673476395E-4</c:v>
                </c:pt>
                <c:pt idx="152">
                  <c:v>1.623387235917427E-2</c:v>
                </c:pt>
                <c:pt idx="153">
                  <c:v>-4.4331750978797012E-2</c:v>
                </c:pt>
                <c:pt idx="154">
                  <c:v>-1.561601534954044E-2</c:v>
                </c:pt>
                <c:pt idx="155">
                  <c:v>-0.12099364957616317</c:v>
                </c:pt>
                <c:pt idx="156">
                  <c:v>-3.4455250430505853E-2</c:v>
                </c:pt>
                <c:pt idx="157">
                  <c:v>5.0448593914041657E-3</c:v>
                </c:pt>
                <c:pt idx="158">
                  <c:v>-1.6031424200788416E-2</c:v>
                </c:pt>
                <c:pt idx="159">
                  <c:v>-8.291636137128305E-3</c:v>
                </c:pt>
                <c:pt idx="160">
                  <c:v>6.6619463830212087E-3</c:v>
                </c:pt>
                <c:pt idx="161">
                  <c:v>-4.2099302210591967E-3</c:v>
                </c:pt>
                <c:pt idx="162">
                  <c:v>-3.462462669239066E-3</c:v>
                </c:pt>
                <c:pt idx="163">
                  <c:v>-6.877180247420971E-3</c:v>
                </c:pt>
                <c:pt idx="164">
                  <c:v>-9.9836345059722614E-4</c:v>
                </c:pt>
                <c:pt idx="165">
                  <c:v>-2.4114057225826664E-4</c:v>
                </c:pt>
                <c:pt idx="166">
                  <c:v>-4.77405524519715E-3</c:v>
                </c:pt>
                <c:pt idx="167">
                  <c:v>2.2513994049130032E-2</c:v>
                </c:pt>
                <c:pt idx="168">
                  <c:v>6.149168396074392E-3</c:v>
                </c:pt>
                <c:pt idx="169">
                  <c:v>-2.1417820933124145E-2</c:v>
                </c:pt>
                <c:pt idx="170">
                  <c:v>-1.0233096023724773E-2</c:v>
                </c:pt>
                <c:pt idx="171">
                  <c:v>-7.2503982203425471E-3</c:v>
                </c:pt>
                <c:pt idx="172">
                  <c:v>1.5711657034899674E-2</c:v>
                </c:pt>
                <c:pt idx="173">
                  <c:v>-2.1237571206121322E-2</c:v>
                </c:pt>
                <c:pt idx="174">
                  <c:v>-1.7912085455745695E-3</c:v>
                </c:pt>
                <c:pt idx="175">
                  <c:v>-2.7379439807193743E-3</c:v>
                </c:pt>
                <c:pt idx="176">
                  <c:v>2.6398798336958105E-2</c:v>
                </c:pt>
                <c:pt idx="177">
                  <c:v>5.8589039905949394E-2</c:v>
                </c:pt>
                <c:pt idx="178">
                  <c:v>1.3132277863298349E-2</c:v>
                </c:pt>
                <c:pt idx="179">
                  <c:v>3.3793270403171091E-3</c:v>
                </c:pt>
                <c:pt idx="180">
                  <c:v>9.2079267938045932E-3</c:v>
                </c:pt>
                <c:pt idx="181">
                  <c:v>-2.5355880664131834E-2</c:v>
                </c:pt>
                <c:pt idx="182">
                  <c:v>-4.3244332276665187E-2</c:v>
                </c:pt>
                <c:pt idx="183">
                  <c:v>-1.8030983273242606E-2</c:v>
                </c:pt>
                <c:pt idx="184">
                  <c:v>2.2654331536789921E-2</c:v>
                </c:pt>
                <c:pt idx="185">
                  <c:v>-2.1128054459777766E-3</c:v>
                </c:pt>
                <c:pt idx="186">
                  <c:v>-2.4116765960275496E-2</c:v>
                </c:pt>
                <c:pt idx="187">
                  <c:v>2.6965838938677336E-2</c:v>
                </c:pt>
                <c:pt idx="188">
                  <c:v>-6.901282632618762E-4</c:v>
                </c:pt>
                <c:pt idx="189">
                  <c:v>-5.9840267843075758E-2</c:v>
                </c:pt>
                <c:pt idx="190">
                  <c:v>-1.409860264023037E-2</c:v>
                </c:pt>
                <c:pt idx="191">
                  <c:v>5.3652863527082678E-2</c:v>
                </c:pt>
                <c:pt idx="192">
                  <c:v>1.1086601501320946E-2</c:v>
                </c:pt>
                <c:pt idx="193">
                  <c:v>-1.3840282226004096E-2</c:v>
                </c:pt>
                <c:pt idx="194">
                  <c:v>6.0711120248364541E-3</c:v>
                </c:pt>
                <c:pt idx="195">
                  <c:v>2.5522045879768654E-2</c:v>
                </c:pt>
                <c:pt idx="196">
                  <c:v>-8.0637971869277444E-2</c:v>
                </c:pt>
                <c:pt idx="197">
                  <c:v>-4.3707143406368151E-2</c:v>
                </c:pt>
                <c:pt idx="198">
                  <c:v>-1.2307995157650272E-2</c:v>
                </c:pt>
                <c:pt idx="199">
                  <c:v>1.482303795072416E-2</c:v>
                </c:pt>
                <c:pt idx="200">
                  <c:v>-4.3846706824268888E-2</c:v>
                </c:pt>
                <c:pt idx="201">
                  <c:v>-8.6843645702104535E-3</c:v>
                </c:pt>
                <c:pt idx="202">
                  <c:v>2.0443450893457694E-3</c:v>
                </c:pt>
                <c:pt idx="203">
                  <c:v>3.9612102701220696E-2</c:v>
                </c:pt>
                <c:pt idx="204">
                  <c:v>-2.8131633051994915E-2</c:v>
                </c:pt>
                <c:pt idx="205">
                  <c:v>7.3397412534735987E-2</c:v>
                </c:pt>
                <c:pt idx="206">
                  <c:v>1.362526699286931E-2</c:v>
                </c:pt>
                <c:pt idx="207">
                  <c:v>2.8451137496405703E-2</c:v>
                </c:pt>
                <c:pt idx="208">
                  <c:v>1.1330721204403189E-2</c:v>
                </c:pt>
                <c:pt idx="209">
                  <c:v>3.0662540203208546E-2</c:v>
                </c:pt>
                <c:pt idx="210">
                  <c:v>4.857531818977142E-2</c:v>
                </c:pt>
                <c:pt idx="211">
                  <c:v>9.2310278243553853E-3</c:v>
                </c:pt>
                <c:pt idx="212">
                  <c:v>-3.5355357341168314E-3</c:v>
                </c:pt>
                <c:pt idx="213">
                  <c:v>7.9013014556860404E-3</c:v>
                </c:pt>
                <c:pt idx="214">
                  <c:v>-4.0591302606360527E-2</c:v>
                </c:pt>
                <c:pt idx="215">
                  <c:v>-4.199559348237185E-3</c:v>
                </c:pt>
                <c:pt idx="216">
                  <c:v>1.0131621182368751E-2</c:v>
                </c:pt>
                <c:pt idx="217">
                  <c:v>-9.0137250038620966E-3</c:v>
                </c:pt>
                <c:pt idx="218">
                  <c:v>-4.370796657788837E-2</c:v>
                </c:pt>
                <c:pt idx="219">
                  <c:v>-2.4449353995819822E-2</c:v>
                </c:pt>
                <c:pt idx="220">
                  <c:v>-1.5729262910371192E-2</c:v>
                </c:pt>
                <c:pt idx="221">
                  <c:v>2.2200991277914563E-2</c:v>
                </c:pt>
                <c:pt idx="222">
                  <c:v>-1.2808461572453474E-2</c:v>
                </c:pt>
                <c:pt idx="223">
                  <c:v>9.5619553117022735E-2</c:v>
                </c:pt>
                <c:pt idx="224">
                  <c:v>2.2551278771244514E-2</c:v>
                </c:pt>
                <c:pt idx="225">
                  <c:v>-0.13937670555744899</c:v>
                </c:pt>
                <c:pt idx="226">
                  <c:v>6.0443601408599709E-2</c:v>
                </c:pt>
                <c:pt idx="227">
                  <c:v>-0.10507600152024446</c:v>
                </c:pt>
                <c:pt idx="228">
                  <c:v>-3.6508773327492569E-2</c:v>
                </c:pt>
                <c:pt idx="229">
                  <c:v>3.9472753890999794E-2</c:v>
                </c:pt>
                <c:pt idx="230">
                  <c:v>-6.7884416194437913E-2</c:v>
                </c:pt>
                <c:pt idx="231">
                  <c:v>-3.3751227670391175E-2</c:v>
                </c:pt>
                <c:pt idx="232">
                  <c:v>2.3159293265194524E-2</c:v>
                </c:pt>
                <c:pt idx="233">
                  <c:v>7.0393311743974424E-2</c:v>
                </c:pt>
                <c:pt idx="234">
                  <c:v>2.1386723516895825E-2</c:v>
                </c:pt>
                <c:pt idx="235">
                  <c:v>2.0741781917808809E-2</c:v>
                </c:pt>
                <c:pt idx="236">
                  <c:v>-2.1356009782202652E-2</c:v>
                </c:pt>
                <c:pt idx="237">
                  <c:v>-6.4382713500684891E-2</c:v>
                </c:pt>
                <c:pt idx="238">
                  <c:v>0.10197242316008566</c:v>
                </c:pt>
                <c:pt idx="239">
                  <c:v>2.0439793579153823E-2</c:v>
                </c:pt>
                <c:pt idx="240">
                  <c:v>-2.187165085279532E-2</c:v>
                </c:pt>
                <c:pt idx="241">
                  <c:v>-0.10038183794652419</c:v>
                </c:pt>
                <c:pt idx="242">
                  <c:v>-3.6772427662670644E-2</c:v>
                </c:pt>
                <c:pt idx="243">
                  <c:v>0.10391011323312893</c:v>
                </c:pt>
                <c:pt idx="244">
                  <c:v>-0.15181967387944534</c:v>
                </c:pt>
                <c:pt idx="245">
                  <c:v>9.8867662711133009E-2</c:v>
                </c:pt>
                <c:pt idx="246">
                  <c:v>6.8425403121082765E-2</c:v>
                </c:pt>
                <c:pt idx="247">
                  <c:v>1.4244096299186527E-2</c:v>
                </c:pt>
                <c:pt idx="248">
                  <c:v>1.4258184901389831E-2</c:v>
                </c:pt>
                <c:pt idx="249">
                  <c:v>5.3464534197408362E-2</c:v>
                </c:pt>
                <c:pt idx="250">
                  <c:v>6.2790586773224369E-2</c:v>
                </c:pt>
                <c:pt idx="251">
                  <c:v>2.6983496278319804E-2</c:v>
                </c:pt>
                <c:pt idx="252">
                  <c:v>2.0894883875609255E-2</c:v>
                </c:pt>
                <c:pt idx="253">
                  <c:v>-2.5932150877259717E-2</c:v>
                </c:pt>
                <c:pt idx="254">
                  <c:v>3.558847754265055E-2</c:v>
                </c:pt>
                <c:pt idx="255">
                  <c:v>1.7508940289898332E-2</c:v>
                </c:pt>
                <c:pt idx="256">
                  <c:v>1.6489111569863667E-2</c:v>
                </c:pt>
                <c:pt idx="257">
                  <c:v>5.4715664987565235E-2</c:v>
                </c:pt>
                <c:pt idx="258">
                  <c:v>1.0388753415522622E-2</c:v>
                </c:pt>
                <c:pt idx="259">
                  <c:v>2.7144739765024711E-2</c:v>
                </c:pt>
                <c:pt idx="260">
                  <c:v>-9.1179730966425183E-3</c:v>
                </c:pt>
                <c:pt idx="261">
                  <c:v>3.9812033104026839E-2</c:v>
                </c:pt>
                <c:pt idx="262">
                  <c:v>-3.4020323910449075E-2</c:v>
                </c:pt>
                <c:pt idx="263">
                  <c:v>-1.1229371389998598E-2</c:v>
                </c:pt>
                <c:pt idx="264">
                  <c:v>2.7977129028425522E-2</c:v>
                </c:pt>
                <c:pt idx="265">
                  <c:v>-2.8224096196420524E-4</c:v>
                </c:pt>
                <c:pt idx="266">
                  <c:v>1.499647351215839E-2</c:v>
                </c:pt>
                <c:pt idx="267">
                  <c:v>-6.3001478332023145E-2</c:v>
                </c:pt>
                <c:pt idx="268">
                  <c:v>-6.301805872814803E-2</c:v>
                </c:pt>
                <c:pt idx="269">
                  <c:v>2.0679267953502948E-2</c:v>
                </c:pt>
                <c:pt idx="270">
                  <c:v>-1.2236007767618025E-3</c:v>
                </c:pt>
                <c:pt idx="271">
                  <c:v>3.0194039950380148E-2</c:v>
                </c:pt>
                <c:pt idx="272">
                  <c:v>-4.0056648033866479E-2</c:v>
                </c:pt>
                <c:pt idx="273">
                  <c:v>-6.9593520848911716E-3</c:v>
                </c:pt>
                <c:pt idx="274">
                  <c:v>-9.7932630207247361E-3</c:v>
                </c:pt>
                <c:pt idx="275">
                  <c:v>1.5168497755669499E-2</c:v>
                </c:pt>
                <c:pt idx="276">
                  <c:v>7.4251575996134897E-2</c:v>
                </c:pt>
                <c:pt idx="277">
                  <c:v>8.1263173162008512E-3</c:v>
                </c:pt>
                <c:pt idx="278">
                  <c:v>1.3299515535655294E-2</c:v>
                </c:pt>
                <c:pt idx="279">
                  <c:v>2.5934032931081173E-2</c:v>
                </c:pt>
                <c:pt idx="280">
                  <c:v>-3.6218763612352649E-2</c:v>
                </c:pt>
                <c:pt idx="281">
                  <c:v>-1.879537173558315E-3</c:v>
                </c:pt>
                <c:pt idx="282">
                  <c:v>-2.7125846017364667E-2</c:v>
                </c:pt>
                <c:pt idx="283">
                  <c:v>0.11992989938696136</c:v>
                </c:pt>
                <c:pt idx="284">
                  <c:v>-9.9469838503630208E-3</c:v>
                </c:pt>
                <c:pt idx="285">
                  <c:v>-7.1081277272919283E-2</c:v>
                </c:pt>
                <c:pt idx="286">
                  <c:v>-3.981349359787896E-2</c:v>
                </c:pt>
                <c:pt idx="287">
                  <c:v>2.6020895908440499E-2</c:v>
                </c:pt>
                <c:pt idx="288">
                  <c:v>2.2709207680583553E-2</c:v>
                </c:pt>
                <c:pt idx="289">
                  <c:v>0.11407866971948838</c:v>
                </c:pt>
                <c:pt idx="290">
                  <c:v>-3.2788090074647905E-2</c:v>
                </c:pt>
                <c:pt idx="291">
                  <c:v>0.12175582011366133</c:v>
                </c:pt>
                <c:pt idx="292">
                  <c:v>3.2555119158977769E-2</c:v>
                </c:pt>
                <c:pt idx="293">
                  <c:v>3.1601133302978431E-2</c:v>
                </c:pt>
                <c:pt idx="294">
                  <c:v>2.5899955365595913E-2</c:v>
                </c:pt>
                <c:pt idx="295">
                  <c:v>1.4287066029060996E-2</c:v>
                </c:pt>
                <c:pt idx="296">
                  <c:v>-8.473310527672577E-3</c:v>
                </c:pt>
                <c:pt idx="297">
                  <c:v>-6.0995049758301688E-3</c:v>
                </c:pt>
                <c:pt idx="298">
                  <c:v>1.0841635901691647E-2</c:v>
                </c:pt>
                <c:pt idx="299">
                  <c:v>4.6667296091749896E-2</c:v>
                </c:pt>
                <c:pt idx="300">
                  <c:v>1.8809979611702804E-2</c:v>
                </c:pt>
                <c:pt idx="301">
                  <c:v>9.6659647131604066E-3</c:v>
                </c:pt>
                <c:pt idx="302">
                  <c:v>1.9508686728554894E-2</c:v>
                </c:pt>
                <c:pt idx="303">
                  <c:v>-7.1752789746088149E-3</c:v>
                </c:pt>
                <c:pt idx="304">
                  <c:v>3.1929255289709375E-3</c:v>
                </c:pt>
                <c:pt idx="305">
                  <c:v>-2.0966081379163123E-3</c:v>
                </c:pt>
                <c:pt idx="306">
                  <c:v>1.3123813511948284E-2</c:v>
                </c:pt>
                <c:pt idx="307">
                  <c:v>-4.766091036686794E-2</c:v>
                </c:pt>
                <c:pt idx="308">
                  <c:v>-1.9479258917525659E-2</c:v>
                </c:pt>
                <c:pt idx="309">
                  <c:v>3.1537591081247623E-2</c:v>
                </c:pt>
                <c:pt idx="310">
                  <c:v>1.5836583288060691E-2</c:v>
                </c:pt>
                <c:pt idx="311">
                  <c:v>-4.3849234158219643E-3</c:v>
                </c:pt>
                <c:pt idx="312">
                  <c:v>6.4038359492965789E-3</c:v>
                </c:pt>
                <c:pt idx="313">
                  <c:v>1.0237043960234227E-3</c:v>
                </c:pt>
                <c:pt idx="314">
                  <c:v>8.8050481246124759E-3</c:v>
                </c:pt>
                <c:pt idx="315">
                  <c:v>3.12342028681987E-3</c:v>
                </c:pt>
                <c:pt idx="316">
                  <c:v>3.2703409572899987E-2</c:v>
                </c:pt>
                <c:pt idx="317">
                  <c:v>-1.9661685773634731E-2</c:v>
                </c:pt>
                <c:pt idx="318">
                  <c:v>1.3861017578417989E-2</c:v>
                </c:pt>
                <c:pt idx="319">
                  <c:v>1.3837183003608921E-3</c:v>
                </c:pt>
                <c:pt idx="320">
                  <c:v>4.9342632597075267E-3</c:v>
                </c:pt>
                <c:pt idx="321">
                  <c:v>-5.0075525316235277E-2</c:v>
                </c:pt>
                <c:pt idx="322">
                  <c:v>2.2716802987142883E-2</c:v>
                </c:pt>
                <c:pt idx="323">
                  <c:v>-1.6163226788210222E-2</c:v>
                </c:pt>
                <c:pt idx="324">
                  <c:v>1.7328472442366353E-2</c:v>
                </c:pt>
                <c:pt idx="325">
                  <c:v>2.7116090177809686E-2</c:v>
                </c:pt>
                <c:pt idx="326">
                  <c:v>4.583028743319833E-3</c:v>
                </c:pt>
                <c:pt idx="327">
                  <c:v>2.2870127348453107E-2</c:v>
                </c:pt>
                <c:pt idx="328">
                  <c:v>-1.0150461942397916E-2</c:v>
                </c:pt>
                <c:pt idx="329">
                  <c:v>1.8907492974592766E-2</c:v>
                </c:pt>
                <c:pt idx="330">
                  <c:v>0.16004197994516287</c:v>
                </c:pt>
                <c:pt idx="331">
                  <c:v>1.2773998292133912E-2</c:v>
                </c:pt>
                <c:pt idx="332">
                  <c:v>-3.0585707576399608E-4</c:v>
                </c:pt>
                <c:pt idx="333">
                  <c:v>2.0196494351769553E-3</c:v>
                </c:pt>
                <c:pt idx="334">
                  <c:v>7.1668258058515235E-3</c:v>
                </c:pt>
                <c:pt idx="335">
                  <c:v>-4.403784047992027E-3</c:v>
                </c:pt>
                <c:pt idx="336">
                  <c:v>2.5269802021311238E-2</c:v>
                </c:pt>
                <c:pt idx="337">
                  <c:v>5.5384728458277421E-3</c:v>
                </c:pt>
                <c:pt idx="338">
                  <c:v>-1.4801995711949577E-2</c:v>
                </c:pt>
                <c:pt idx="339">
                  <c:v>-3.389978948558736E-3</c:v>
                </c:pt>
                <c:pt idx="340">
                  <c:v>2.9425470573342626E-3</c:v>
                </c:pt>
                <c:pt idx="341">
                  <c:v>-1.3307950796282526E-3</c:v>
                </c:pt>
                <c:pt idx="342">
                  <c:v>-1.4328401776095966E-2</c:v>
                </c:pt>
                <c:pt idx="343">
                  <c:v>3.9923567470114014E-3</c:v>
                </c:pt>
                <c:pt idx="344">
                  <c:v>9.5470384395055785E-3</c:v>
                </c:pt>
                <c:pt idx="345">
                  <c:v>1.8065426028316658E-3</c:v>
                </c:pt>
                <c:pt idx="346">
                  <c:v>-5.8204170860636159E-3</c:v>
                </c:pt>
                <c:pt idx="347">
                  <c:v>2.1928138849821747E-2</c:v>
                </c:pt>
                <c:pt idx="348">
                  <c:v>9.2684729834795233E-3</c:v>
                </c:pt>
                <c:pt idx="349">
                  <c:v>4.5081576004540351E-3</c:v>
                </c:pt>
                <c:pt idx="350">
                  <c:v>-6.2410556369529282E-4</c:v>
                </c:pt>
                <c:pt idx="351">
                  <c:v>1.0055701280708724E-3</c:v>
                </c:pt>
                <c:pt idx="352">
                  <c:v>-1.1804535497417761E-2</c:v>
                </c:pt>
                <c:pt idx="353">
                  <c:v>-2.9599503371447217E-3</c:v>
                </c:pt>
                <c:pt idx="354">
                  <c:v>1.5813810733685284E-2</c:v>
                </c:pt>
                <c:pt idx="355">
                  <c:v>-2.6502746592228718E-3</c:v>
                </c:pt>
                <c:pt idx="356">
                  <c:v>1.9299650138135083E-3</c:v>
                </c:pt>
                <c:pt idx="357">
                  <c:v>1.940338774947898E-3</c:v>
                </c:pt>
                <c:pt idx="358">
                  <c:v>3.5213631988230937E-2</c:v>
                </c:pt>
                <c:pt idx="359">
                  <c:v>-2.2506314006991015E-2</c:v>
                </c:pt>
                <c:pt idx="360">
                  <c:v>-4.4710065977223131E-3</c:v>
                </c:pt>
                <c:pt idx="361">
                  <c:v>1.2509840481076374E-3</c:v>
                </c:pt>
                <c:pt idx="362">
                  <c:v>1.2440007813265554E-3</c:v>
                </c:pt>
                <c:pt idx="363">
                  <c:v>9.7018386154265374E-4</c:v>
                </c:pt>
                <c:pt idx="364">
                  <c:v>-8.592791907515978E-4</c:v>
                </c:pt>
                <c:pt idx="365">
                  <c:v>-7.3253993042512533E-3</c:v>
                </c:pt>
                <c:pt idx="366">
                  <c:v>1.8788447191388651E-2</c:v>
                </c:pt>
                <c:pt idx="367">
                  <c:v>-8.3564568153646684E-2</c:v>
                </c:pt>
                <c:pt idx="368">
                  <c:v>3.3630892831814106E-2</c:v>
                </c:pt>
                <c:pt idx="369">
                  <c:v>1.291745129035963E-2</c:v>
                </c:pt>
                <c:pt idx="370">
                  <c:v>-1.1491890387981729E-2</c:v>
                </c:pt>
                <c:pt idx="371">
                  <c:v>1.3269765295225703E-2</c:v>
                </c:pt>
                <c:pt idx="372">
                  <c:v>7.9819551147382109E-3</c:v>
                </c:pt>
                <c:pt idx="373">
                  <c:v>6.3761381614258941E-2</c:v>
                </c:pt>
                <c:pt idx="374">
                  <c:v>1.2062263722242502E-2</c:v>
                </c:pt>
                <c:pt idx="375">
                  <c:v>2.4761574438558961E-3</c:v>
                </c:pt>
                <c:pt idx="376">
                  <c:v>1.0859629219542135E-3</c:v>
                </c:pt>
                <c:pt idx="377">
                  <c:v>-4.1908737857978143E-3</c:v>
                </c:pt>
                <c:pt idx="378">
                  <c:v>-5.8905434379002497E-3</c:v>
                </c:pt>
                <c:pt idx="379">
                  <c:v>1.3963104063156144E-3</c:v>
                </c:pt>
                <c:pt idx="380">
                  <c:v>-1.1380348064789417E-2</c:v>
                </c:pt>
                <c:pt idx="381">
                  <c:v>5.1578998886379996E-3</c:v>
                </c:pt>
                <c:pt idx="382">
                  <c:v>1.2056010491401305E-3</c:v>
                </c:pt>
                <c:pt idx="383">
                  <c:v>7.5693935882916202E-2</c:v>
                </c:pt>
                <c:pt idx="384">
                  <c:v>-4.1965831311069702E-3</c:v>
                </c:pt>
                <c:pt idx="385">
                  <c:v>-1.5287693863963831E-2</c:v>
                </c:pt>
                <c:pt idx="386">
                  <c:v>2.0802424842303025E-3</c:v>
                </c:pt>
                <c:pt idx="387">
                  <c:v>-1.4038013124339505E-3</c:v>
                </c:pt>
                <c:pt idx="388">
                  <c:v>-1.6334438153328568E-2</c:v>
                </c:pt>
                <c:pt idx="389">
                  <c:v>9.4494779779847795E-3</c:v>
                </c:pt>
                <c:pt idx="390">
                  <c:v>8.6823825640327326E-3</c:v>
                </c:pt>
                <c:pt idx="391">
                  <c:v>-8.1766068449412033E-3</c:v>
                </c:pt>
                <c:pt idx="392">
                  <c:v>1.0978783182745141E-2</c:v>
                </c:pt>
                <c:pt idx="393">
                  <c:v>-6.4561266347283536E-3</c:v>
                </c:pt>
                <c:pt idx="394">
                  <c:v>-3.2185563192522089E-2</c:v>
                </c:pt>
                <c:pt idx="395">
                  <c:v>-5.1471118296753061E-3</c:v>
                </c:pt>
                <c:pt idx="396">
                  <c:v>7.48263108308646E-4</c:v>
                </c:pt>
                <c:pt idx="397">
                  <c:v>-3.0542044312641689E-4</c:v>
                </c:pt>
                <c:pt idx="398">
                  <c:v>4.3814312051596686E-3</c:v>
                </c:pt>
                <c:pt idx="399">
                  <c:v>-5.411671683208206E-3</c:v>
                </c:pt>
                <c:pt idx="400">
                  <c:v>7.9505303520794515E-3</c:v>
                </c:pt>
                <c:pt idx="401">
                  <c:v>-6.96144385534997E-3</c:v>
                </c:pt>
                <c:pt idx="402">
                  <c:v>-3.4808960633627414E-2</c:v>
                </c:pt>
                <c:pt idx="403">
                  <c:v>1.915170908631322E-2</c:v>
                </c:pt>
                <c:pt idx="404">
                  <c:v>-5.649816190357264E-3</c:v>
                </c:pt>
                <c:pt idx="405">
                  <c:v>6.4244856057044959E-3</c:v>
                </c:pt>
                <c:pt idx="406">
                  <c:v>6.6793014100391124E-3</c:v>
                </c:pt>
                <c:pt idx="407">
                  <c:v>-2.054856333864441E-2</c:v>
                </c:pt>
                <c:pt idx="408">
                  <c:v>4.2188101567648441E-2</c:v>
                </c:pt>
                <c:pt idx="409">
                  <c:v>-3.0039431684205063E-2</c:v>
                </c:pt>
                <c:pt idx="410">
                  <c:v>-7.0936851695383805E-3</c:v>
                </c:pt>
                <c:pt idx="411">
                  <c:v>2.2917701172831882E-3</c:v>
                </c:pt>
                <c:pt idx="412">
                  <c:v>-9.2459282439511223E-2</c:v>
                </c:pt>
                <c:pt idx="413">
                  <c:v>1.1030022009837902E-3</c:v>
                </c:pt>
                <c:pt idx="414">
                  <c:v>1.3901546776564509E-3</c:v>
                </c:pt>
                <c:pt idx="415">
                  <c:v>-1.2684700473112556E-2</c:v>
                </c:pt>
                <c:pt idx="416">
                  <c:v>5.8447088987068525E-2</c:v>
                </c:pt>
                <c:pt idx="417">
                  <c:v>-3.2514871922946771E-3</c:v>
                </c:pt>
                <c:pt idx="418">
                  <c:v>5.4523315216749337E-3</c:v>
                </c:pt>
                <c:pt idx="419">
                  <c:v>-2.7422321833487598E-2</c:v>
                </c:pt>
                <c:pt idx="420">
                  <c:v>2.5657066575517758E-2</c:v>
                </c:pt>
                <c:pt idx="421">
                  <c:v>2.6581225195027713E-2</c:v>
                </c:pt>
                <c:pt idx="422">
                  <c:v>-3.240073615457522E-2</c:v>
                </c:pt>
                <c:pt idx="423">
                  <c:v>1.1850725478559958E-2</c:v>
                </c:pt>
                <c:pt idx="424">
                  <c:v>-2.6733419020356156E-2</c:v>
                </c:pt>
                <c:pt idx="425">
                  <c:v>7.1040286054778856E-2</c:v>
                </c:pt>
                <c:pt idx="426">
                  <c:v>-5.3916299443433534E-2</c:v>
                </c:pt>
                <c:pt idx="427">
                  <c:v>1.0897550131199142E-2</c:v>
                </c:pt>
                <c:pt idx="428">
                  <c:v>-6.6684290414607814E-2</c:v>
                </c:pt>
                <c:pt idx="429">
                  <c:v>1.9714191894750512E-2</c:v>
                </c:pt>
                <c:pt idx="430">
                  <c:v>-3.7943594905102303E-3</c:v>
                </c:pt>
                <c:pt idx="431">
                  <c:v>2.9743814668369822E-2</c:v>
                </c:pt>
                <c:pt idx="432">
                  <c:v>-5.9262300423722783E-2</c:v>
                </c:pt>
                <c:pt idx="433">
                  <c:v>9.8676791152807933E-2</c:v>
                </c:pt>
                <c:pt idx="434">
                  <c:v>1.3408299917980144E-2</c:v>
                </c:pt>
                <c:pt idx="435">
                  <c:v>4.1485074812713657E-2</c:v>
                </c:pt>
                <c:pt idx="436">
                  <c:v>8.6253876614025338E-2</c:v>
                </c:pt>
                <c:pt idx="437">
                  <c:v>4.954827057388457E-3</c:v>
                </c:pt>
                <c:pt idx="438">
                  <c:v>-1.7666083289215927E-3</c:v>
                </c:pt>
                <c:pt idx="439">
                  <c:v>-2.1718554307280362E-2</c:v>
                </c:pt>
                <c:pt idx="440">
                  <c:v>-5.0968961346819081E-2</c:v>
                </c:pt>
                <c:pt idx="441">
                  <c:v>1.8046272611650926E-2</c:v>
                </c:pt>
                <c:pt idx="442">
                  <c:v>-2.2540327636186765E-2</c:v>
                </c:pt>
                <c:pt idx="443">
                  <c:v>-3.1358502467108459E-2</c:v>
                </c:pt>
                <c:pt idx="444">
                  <c:v>3.8964824241418582E-2</c:v>
                </c:pt>
                <c:pt idx="445">
                  <c:v>1.6293013083012928E-2</c:v>
                </c:pt>
                <c:pt idx="446">
                  <c:v>-2.9151749276429585E-2</c:v>
                </c:pt>
                <c:pt idx="447">
                  <c:v>-6.4046618436357824E-2</c:v>
                </c:pt>
                <c:pt idx="448">
                  <c:v>-5.2638750856201351E-2</c:v>
                </c:pt>
                <c:pt idx="449">
                  <c:v>1.598881160082578E-2</c:v>
                </c:pt>
                <c:pt idx="450">
                  <c:v>-6.1195790219717661E-2</c:v>
                </c:pt>
                <c:pt idx="451">
                  <c:v>-1.79054395532263E-2</c:v>
                </c:pt>
                <c:pt idx="452">
                  <c:v>4.7969533688147999E-2</c:v>
                </c:pt>
                <c:pt idx="453">
                  <c:v>-6.3081298230803232E-2</c:v>
                </c:pt>
                <c:pt idx="454">
                  <c:v>5.0201813038774825E-3</c:v>
                </c:pt>
                <c:pt idx="455">
                  <c:v>0.10822444574402994</c:v>
                </c:pt>
                <c:pt idx="456">
                  <c:v>1.0945085491999374E-2</c:v>
                </c:pt>
                <c:pt idx="457">
                  <c:v>-5.928995931051502E-2</c:v>
                </c:pt>
                <c:pt idx="458">
                  <c:v>3.275273944235918E-2</c:v>
                </c:pt>
                <c:pt idx="459">
                  <c:v>-0.11348021165981498</c:v>
                </c:pt>
                <c:pt idx="460">
                  <c:v>-4.3222769842913376E-3</c:v>
                </c:pt>
                <c:pt idx="461">
                  <c:v>-5.2694412479527275E-2</c:v>
                </c:pt>
                <c:pt idx="462">
                  <c:v>3.3203655534373551E-2</c:v>
                </c:pt>
                <c:pt idx="463">
                  <c:v>-9.00756342512498E-2</c:v>
                </c:pt>
                <c:pt idx="464">
                  <c:v>-0.14356147261977767</c:v>
                </c:pt>
                <c:pt idx="465">
                  <c:v>1.2383547980423329E-2</c:v>
                </c:pt>
                <c:pt idx="466">
                  <c:v>-3.8131144152527387E-3</c:v>
                </c:pt>
                <c:pt idx="467">
                  <c:v>-1.2915841510676327E-2</c:v>
                </c:pt>
                <c:pt idx="468">
                  <c:v>-1.5864955914843871E-2</c:v>
                </c:pt>
                <c:pt idx="469">
                  <c:v>-0.10277649261286588</c:v>
                </c:pt>
                <c:pt idx="470">
                  <c:v>-1.8506026548070595E-3</c:v>
                </c:pt>
                <c:pt idx="471">
                  <c:v>-6.2585574447458648E-3</c:v>
                </c:pt>
                <c:pt idx="472">
                  <c:v>3.1977014605419856E-4</c:v>
                </c:pt>
                <c:pt idx="473">
                  <c:v>3.6890065294513078E-3</c:v>
                </c:pt>
                <c:pt idx="474">
                  <c:v>-1.0608136377887588E-2</c:v>
                </c:pt>
                <c:pt idx="475">
                  <c:v>-1.1771661493273475E-2</c:v>
                </c:pt>
                <c:pt idx="476">
                  <c:v>1.0642787442503772E-2</c:v>
                </c:pt>
                <c:pt idx="477">
                  <c:v>6.4204350073484729E-3</c:v>
                </c:pt>
                <c:pt idx="478">
                  <c:v>6.8038692092925283E-3</c:v>
                </c:pt>
                <c:pt idx="479">
                  <c:v>2.3348777363856894E-3</c:v>
                </c:pt>
                <c:pt idx="480">
                  <c:v>-4.2636637410958808E-3</c:v>
                </c:pt>
                <c:pt idx="481">
                  <c:v>1.6700571831718531E-3</c:v>
                </c:pt>
                <c:pt idx="482">
                  <c:v>9.4790903163663263E-3</c:v>
                </c:pt>
                <c:pt idx="483">
                  <c:v>-2.6336270631124288E-3</c:v>
                </c:pt>
                <c:pt idx="484">
                  <c:v>2.5896423303666471E-4</c:v>
                </c:pt>
                <c:pt idx="485">
                  <c:v>-2.3990543484064739E-2</c:v>
                </c:pt>
                <c:pt idx="486">
                  <c:v>9.2702414265870726E-4</c:v>
                </c:pt>
                <c:pt idx="487">
                  <c:v>8.6913576401684788E-4</c:v>
                </c:pt>
                <c:pt idx="488">
                  <c:v>-2.3782476196845904E-4</c:v>
                </c:pt>
                <c:pt idx="489">
                  <c:v>-3.0141264352249041E-3</c:v>
                </c:pt>
                <c:pt idx="490">
                  <c:v>3.0990250941598553E-3</c:v>
                </c:pt>
                <c:pt idx="491">
                  <c:v>-1.7619397836573473E-3</c:v>
                </c:pt>
                <c:pt idx="492">
                  <c:v>7.4174862833459277E-4</c:v>
                </c:pt>
                <c:pt idx="493">
                  <c:v>-1.0545923789086905E-3</c:v>
                </c:pt>
                <c:pt idx="494">
                  <c:v>3.6712536907052124E-3</c:v>
                </c:pt>
                <c:pt idx="495">
                  <c:v>-1.7462066136246538E-3</c:v>
                </c:pt>
                <c:pt idx="496">
                  <c:v>-1.0401673719464761E-2</c:v>
                </c:pt>
                <c:pt idx="497">
                  <c:v>-7.8657274810273996E-3</c:v>
                </c:pt>
                <c:pt idx="498">
                  <c:v>-6.5214494942032674E-5</c:v>
                </c:pt>
                <c:pt idx="499">
                  <c:v>4.743633356128639E-2</c:v>
                </c:pt>
                <c:pt idx="500">
                  <c:v>7.8555673296759826E-4</c:v>
                </c:pt>
                <c:pt idx="501">
                  <c:v>1.8168218249918495E-3</c:v>
                </c:pt>
                <c:pt idx="502">
                  <c:v>2.9271598568033443E-3</c:v>
                </c:pt>
                <c:pt idx="503">
                  <c:v>-5.1295382180837852E-2</c:v>
                </c:pt>
                <c:pt idx="504">
                  <c:v>-8.634710194002089E-3</c:v>
                </c:pt>
                <c:pt idx="505">
                  <c:v>-1.4426383377660972E-3</c:v>
                </c:pt>
                <c:pt idx="506">
                  <c:v>7.435585393376065E-3</c:v>
                </c:pt>
                <c:pt idx="507">
                  <c:v>2.2196729848450499E-3</c:v>
                </c:pt>
                <c:pt idx="508">
                  <c:v>-5.1730437164016945E-3</c:v>
                </c:pt>
                <c:pt idx="509">
                  <c:v>6.9383488463143654E-3</c:v>
                </c:pt>
                <c:pt idx="510">
                  <c:v>1.1331035200751514E-2</c:v>
                </c:pt>
                <c:pt idx="511">
                  <c:v>-8.1953938314429532E-3</c:v>
                </c:pt>
                <c:pt idx="512">
                  <c:v>-5.0997725647442087E-3</c:v>
                </c:pt>
                <c:pt idx="513">
                  <c:v>-5.4392040256825694E-3</c:v>
                </c:pt>
                <c:pt idx="514">
                  <c:v>3.5683367715242807E-3</c:v>
                </c:pt>
                <c:pt idx="515">
                  <c:v>-6.3671717410457712E-3</c:v>
                </c:pt>
                <c:pt idx="516">
                  <c:v>-4.8976017335232696E-3</c:v>
                </c:pt>
                <c:pt idx="517">
                  <c:v>2.7598692087246655E-2</c:v>
                </c:pt>
                <c:pt idx="518">
                  <c:v>7.4999226010982181E-3</c:v>
                </c:pt>
                <c:pt idx="519">
                  <c:v>-2.2841248677581999E-2</c:v>
                </c:pt>
                <c:pt idx="520">
                  <c:v>-1.7318842658995671E-2</c:v>
                </c:pt>
                <c:pt idx="521">
                  <c:v>-1.6899321601627276E-3</c:v>
                </c:pt>
                <c:pt idx="522">
                  <c:v>-1.927663865034791E-3</c:v>
                </c:pt>
                <c:pt idx="523">
                  <c:v>3.2486665686313025E-2</c:v>
                </c:pt>
                <c:pt idx="524">
                  <c:v>1.8753903760626075E-2</c:v>
                </c:pt>
                <c:pt idx="525">
                  <c:v>4.2663456473987565E-3</c:v>
                </c:pt>
                <c:pt idx="526">
                  <c:v>1.4242423715217689E-2</c:v>
                </c:pt>
                <c:pt idx="527">
                  <c:v>-3.6880717971261232E-2</c:v>
                </c:pt>
                <c:pt idx="528">
                  <c:v>-3.9845781956129121E-3</c:v>
                </c:pt>
                <c:pt idx="529">
                  <c:v>4.6707259878629222E-3</c:v>
                </c:pt>
                <c:pt idx="530">
                  <c:v>-7.0607691838581372E-4</c:v>
                </c:pt>
                <c:pt idx="531">
                  <c:v>2.5723516568001481E-2</c:v>
                </c:pt>
                <c:pt idx="532">
                  <c:v>4.8291122016959872E-3</c:v>
                </c:pt>
                <c:pt idx="533">
                  <c:v>-1.3437780738174753E-3</c:v>
                </c:pt>
                <c:pt idx="534">
                  <c:v>4.5667622006313044E-3</c:v>
                </c:pt>
                <c:pt idx="535">
                  <c:v>1.1955253808027153E-2</c:v>
                </c:pt>
                <c:pt idx="536">
                  <c:v>-3.7992262908853901E-2</c:v>
                </c:pt>
                <c:pt idx="537">
                  <c:v>-9.5566982217880798E-3</c:v>
                </c:pt>
                <c:pt idx="538">
                  <c:v>-3.9587838019711941E-2</c:v>
                </c:pt>
                <c:pt idx="539">
                  <c:v>-8.0417816361914418E-2</c:v>
                </c:pt>
                <c:pt idx="540">
                  <c:v>1.389737058679285E-2</c:v>
                </c:pt>
                <c:pt idx="541">
                  <c:v>-1.7422900455214742E-3</c:v>
                </c:pt>
                <c:pt idx="542">
                  <c:v>1.0987305143507141E-2</c:v>
                </c:pt>
                <c:pt idx="543">
                  <c:v>2.1878714136301158E-2</c:v>
                </c:pt>
                <c:pt idx="544">
                  <c:v>8.4690720686642733E-3</c:v>
                </c:pt>
                <c:pt idx="545">
                  <c:v>-9.8294208316810662E-3</c:v>
                </c:pt>
                <c:pt idx="546">
                  <c:v>-6.9459518605412725E-3</c:v>
                </c:pt>
                <c:pt idx="547">
                  <c:v>3.0277809650044233E-2</c:v>
                </c:pt>
                <c:pt idx="548">
                  <c:v>2.6102376183663904E-2</c:v>
                </c:pt>
                <c:pt idx="549">
                  <c:v>-8.304176568002971E-3</c:v>
                </c:pt>
                <c:pt idx="550">
                  <c:v>6.4124671828004525E-3</c:v>
                </c:pt>
                <c:pt idx="551">
                  <c:v>2.7928229991705873E-2</c:v>
                </c:pt>
                <c:pt idx="552">
                  <c:v>2.450168208713208E-2</c:v>
                </c:pt>
                <c:pt idx="553">
                  <c:v>-1.7419128970684001E-2</c:v>
                </c:pt>
                <c:pt idx="554">
                  <c:v>2.8168761442492748E-2</c:v>
                </c:pt>
                <c:pt idx="555">
                  <c:v>-3.0832908458588364E-2</c:v>
                </c:pt>
                <c:pt idx="556">
                  <c:v>1.2731980621802079E-2</c:v>
                </c:pt>
                <c:pt idx="557">
                  <c:v>-2.412688803647052E-2</c:v>
                </c:pt>
                <c:pt idx="558">
                  <c:v>3.8083278310826474E-2</c:v>
                </c:pt>
                <c:pt idx="559">
                  <c:v>4.1460854678680419E-3</c:v>
                </c:pt>
                <c:pt idx="560">
                  <c:v>1.7398593403766257E-2</c:v>
                </c:pt>
                <c:pt idx="561">
                  <c:v>-1.5661306284661905E-2</c:v>
                </c:pt>
                <c:pt idx="562">
                  <c:v>-3.9809244250984671E-3</c:v>
                </c:pt>
                <c:pt idx="563">
                  <c:v>4.2731185349386873E-3</c:v>
                </c:pt>
                <c:pt idx="564">
                  <c:v>1.7791511839803691E-2</c:v>
                </c:pt>
                <c:pt idx="565">
                  <c:v>-6.0164275954491503E-2</c:v>
                </c:pt>
                <c:pt idx="566">
                  <c:v>4.0774572892640831E-2</c:v>
                </c:pt>
                <c:pt idx="567">
                  <c:v>-6.8534823770398351E-2</c:v>
                </c:pt>
                <c:pt idx="568">
                  <c:v>-2.8995953159118782E-2</c:v>
                </c:pt>
                <c:pt idx="569">
                  <c:v>-1.6644870237542485E-2</c:v>
                </c:pt>
                <c:pt idx="570">
                  <c:v>5.0534180288445089E-3</c:v>
                </c:pt>
                <c:pt idx="571">
                  <c:v>-5.5524507581482675E-2</c:v>
                </c:pt>
                <c:pt idx="572">
                  <c:v>-1.7699946890988336E-2</c:v>
                </c:pt>
                <c:pt idx="573">
                  <c:v>-7.6040421238966439E-3</c:v>
                </c:pt>
                <c:pt idx="574">
                  <c:v>-2.0192344673530146E-2</c:v>
                </c:pt>
                <c:pt idx="575">
                  <c:v>-5.0137941876910896E-2</c:v>
                </c:pt>
                <c:pt idx="576">
                  <c:v>-4.6320126841582557E-3</c:v>
                </c:pt>
                <c:pt idx="577">
                  <c:v>3.2064124339766104E-3</c:v>
                </c:pt>
                <c:pt idx="578">
                  <c:v>3.3185039024619767E-3</c:v>
                </c:pt>
                <c:pt idx="579">
                  <c:v>2.6487261635171969E-2</c:v>
                </c:pt>
                <c:pt idx="580">
                  <c:v>-2.8491418707071219E-2</c:v>
                </c:pt>
                <c:pt idx="581">
                  <c:v>-2.9254690353167873E-2</c:v>
                </c:pt>
                <c:pt idx="582">
                  <c:v>8.8454641609876497E-2</c:v>
                </c:pt>
                <c:pt idx="583">
                  <c:v>3.8686564348525021E-2</c:v>
                </c:pt>
                <c:pt idx="584">
                  <c:v>-1.0780655678404943E-4</c:v>
                </c:pt>
                <c:pt idx="585">
                  <c:v>8.8213262581411291E-3</c:v>
                </c:pt>
                <c:pt idx="586">
                  <c:v>-1.5212500099219097E-2</c:v>
                </c:pt>
                <c:pt idx="587">
                  <c:v>1.2951038471090262E-2</c:v>
                </c:pt>
                <c:pt idx="588">
                  <c:v>6.7711061848291952E-3</c:v>
                </c:pt>
                <c:pt idx="589">
                  <c:v>8.2432864571672648E-2</c:v>
                </c:pt>
                <c:pt idx="590">
                  <c:v>5.8347741620989775E-2</c:v>
                </c:pt>
                <c:pt idx="591">
                  <c:v>1.3219819729517055E-2</c:v>
                </c:pt>
                <c:pt idx="592">
                  <c:v>6.0843715057073335E-3</c:v>
                </c:pt>
                <c:pt idx="593">
                  <c:v>1.4822894927157709E-3</c:v>
                </c:pt>
                <c:pt idx="594">
                  <c:v>-2.6285767185146268E-2</c:v>
                </c:pt>
                <c:pt idx="595">
                  <c:v>1.0178711939034099E-2</c:v>
                </c:pt>
                <c:pt idx="596">
                  <c:v>-6.3027167102817583E-2</c:v>
                </c:pt>
                <c:pt idx="597">
                  <c:v>-4.7544870351104692E-3</c:v>
                </c:pt>
                <c:pt idx="598">
                  <c:v>-1.2185823196979813E-2</c:v>
                </c:pt>
                <c:pt idx="599">
                  <c:v>2.7115385439502312E-2</c:v>
                </c:pt>
                <c:pt idx="600">
                  <c:v>5.1620022690030886E-3</c:v>
                </c:pt>
                <c:pt idx="601">
                  <c:v>6.2841192246001947E-3</c:v>
                </c:pt>
                <c:pt idx="602">
                  <c:v>1.0354208148855045E-2</c:v>
                </c:pt>
                <c:pt idx="603">
                  <c:v>-1.2871725507653014E-2</c:v>
                </c:pt>
                <c:pt idx="604">
                  <c:v>3.5135976121305458E-2</c:v>
                </c:pt>
                <c:pt idx="605">
                  <c:v>-2.8429154585097012E-3</c:v>
                </c:pt>
                <c:pt idx="606">
                  <c:v>2.9426268996043278E-2</c:v>
                </c:pt>
                <c:pt idx="607">
                  <c:v>5.1961304281571724E-2</c:v>
                </c:pt>
                <c:pt idx="608">
                  <c:v>-4.2075519025941935E-2</c:v>
                </c:pt>
                <c:pt idx="609">
                  <c:v>1.0360226210246891E-2</c:v>
                </c:pt>
                <c:pt idx="610">
                  <c:v>-2.5199768631983664E-2</c:v>
                </c:pt>
                <c:pt idx="611">
                  <c:v>1.2228084795403325E-2</c:v>
                </c:pt>
                <c:pt idx="612">
                  <c:v>1.7429078271386531E-3</c:v>
                </c:pt>
                <c:pt idx="613">
                  <c:v>1.2867880601353868E-2</c:v>
                </c:pt>
                <c:pt idx="614">
                  <c:v>-0.10092513461413087</c:v>
                </c:pt>
                <c:pt idx="615">
                  <c:v>-6.9315494164389037E-3</c:v>
                </c:pt>
                <c:pt idx="616">
                  <c:v>9.7587857053828937E-4</c:v>
                </c:pt>
                <c:pt idx="617">
                  <c:v>5.20115822623837E-3</c:v>
                </c:pt>
                <c:pt idx="618">
                  <c:v>3.5601191334857819E-2</c:v>
                </c:pt>
                <c:pt idx="619">
                  <c:v>-7.7996346663710527E-3</c:v>
                </c:pt>
                <c:pt idx="620">
                  <c:v>1.4389722723327393E-2</c:v>
                </c:pt>
                <c:pt idx="621">
                  <c:v>-3.332187412686699E-2</c:v>
                </c:pt>
                <c:pt idx="622">
                  <c:v>4.998260273369326E-2</c:v>
                </c:pt>
                <c:pt idx="623">
                  <c:v>-3.5954273518154778E-2</c:v>
                </c:pt>
                <c:pt idx="624">
                  <c:v>-4.8130473460208878E-2</c:v>
                </c:pt>
                <c:pt idx="625">
                  <c:v>1.7659179744894733E-2</c:v>
                </c:pt>
                <c:pt idx="626">
                  <c:v>-0.10429333624955095</c:v>
                </c:pt>
                <c:pt idx="627">
                  <c:v>-1.22638676067332E-2</c:v>
                </c:pt>
                <c:pt idx="628">
                  <c:v>-6.968564300412948E-3</c:v>
                </c:pt>
                <c:pt idx="629">
                  <c:v>3.1646133316814719E-3</c:v>
                </c:pt>
                <c:pt idx="630">
                  <c:v>2.645286501069666E-3</c:v>
                </c:pt>
                <c:pt idx="631">
                  <c:v>1.574996115928454E-2</c:v>
                </c:pt>
                <c:pt idx="632">
                  <c:v>-2.7016223218123223E-2</c:v>
                </c:pt>
                <c:pt idx="633">
                  <c:v>9.9976494883014973E-3</c:v>
                </c:pt>
                <c:pt idx="634">
                  <c:v>1.3434600363226213E-2</c:v>
                </c:pt>
                <c:pt idx="635">
                  <c:v>6.2891225598878968E-3</c:v>
                </c:pt>
                <c:pt idx="636">
                  <c:v>1.1764678453188933E-2</c:v>
                </c:pt>
                <c:pt idx="637">
                  <c:v>-8.880942321618561E-3</c:v>
                </c:pt>
                <c:pt idx="638">
                  <c:v>4.6090611666096411E-2</c:v>
                </c:pt>
                <c:pt idx="639">
                  <c:v>-3.2025159812723317E-2</c:v>
                </c:pt>
                <c:pt idx="640">
                  <c:v>1.676209046016815E-3</c:v>
                </c:pt>
                <c:pt idx="641">
                  <c:v>-1.6751549214271549E-2</c:v>
                </c:pt>
                <c:pt idx="642">
                  <c:v>-1.4229521584110094E-2</c:v>
                </c:pt>
                <c:pt idx="643">
                  <c:v>3.8982827557831326E-3</c:v>
                </c:pt>
                <c:pt idx="644">
                  <c:v>-6.2067659454239338E-2</c:v>
                </c:pt>
                <c:pt idx="645">
                  <c:v>-4.5839471373100751E-2</c:v>
                </c:pt>
                <c:pt idx="646">
                  <c:v>-1.1133876961816017E-2</c:v>
                </c:pt>
                <c:pt idx="647">
                  <c:v>3.1752487420914716E-2</c:v>
                </c:pt>
                <c:pt idx="648">
                  <c:v>-4.5945020515151348E-4</c:v>
                </c:pt>
                <c:pt idx="649">
                  <c:v>1.9168176718768522E-2</c:v>
                </c:pt>
                <c:pt idx="650">
                  <c:v>-3.3351539717730798E-2</c:v>
                </c:pt>
                <c:pt idx="651">
                  <c:v>-1.6772482084814931E-2</c:v>
                </c:pt>
                <c:pt idx="652">
                  <c:v>-2.3964474166992017E-2</c:v>
                </c:pt>
                <c:pt idx="653">
                  <c:v>-8.1996466986701826E-4</c:v>
                </c:pt>
                <c:pt idx="654">
                  <c:v>2.5429769218553066E-2</c:v>
                </c:pt>
                <c:pt idx="655">
                  <c:v>7.4823897766932157E-3</c:v>
                </c:pt>
                <c:pt idx="656">
                  <c:v>-6.8936106675676484E-2</c:v>
                </c:pt>
                <c:pt idx="657">
                  <c:v>-3.0623267128116954E-2</c:v>
                </c:pt>
                <c:pt idx="658">
                  <c:v>9.7370785467269759E-3</c:v>
                </c:pt>
                <c:pt idx="659">
                  <c:v>-1.4853101404635978E-2</c:v>
                </c:pt>
                <c:pt idx="660">
                  <c:v>-2.9620923120348967E-2</c:v>
                </c:pt>
                <c:pt idx="661">
                  <c:v>-2.0843383085104378E-2</c:v>
                </c:pt>
                <c:pt idx="662">
                  <c:v>1.6094355064466211E-2</c:v>
                </c:pt>
                <c:pt idx="663">
                  <c:v>-4.4331703398062848E-3</c:v>
                </c:pt>
                <c:pt idx="664">
                  <c:v>5.3537157922433312E-2</c:v>
                </c:pt>
                <c:pt idx="665">
                  <c:v>1.2739001349394055E-2</c:v>
                </c:pt>
                <c:pt idx="666">
                  <c:v>-1.3240166687287771E-2</c:v>
                </c:pt>
                <c:pt idx="667">
                  <c:v>-1.9136040967314062E-2</c:v>
                </c:pt>
                <c:pt idx="668">
                  <c:v>7.5236141474824998E-3</c:v>
                </c:pt>
                <c:pt idx="669">
                  <c:v>3.9429182854109471E-2</c:v>
                </c:pt>
                <c:pt idx="670">
                  <c:v>-3.2239593312474508E-2</c:v>
                </c:pt>
                <c:pt idx="671">
                  <c:v>4.8088210215112719E-2</c:v>
                </c:pt>
                <c:pt idx="672">
                  <c:v>-9.1932106679896722E-2</c:v>
                </c:pt>
                <c:pt idx="673">
                  <c:v>8.2353199166431579E-2</c:v>
                </c:pt>
                <c:pt idx="674">
                  <c:v>1.4483697722977404E-2</c:v>
                </c:pt>
                <c:pt idx="675">
                  <c:v>-1.0523309489301629E-2</c:v>
                </c:pt>
                <c:pt idx="676">
                  <c:v>5.6083625782173087E-3</c:v>
                </c:pt>
                <c:pt idx="677">
                  <c:v>6.4376484654036004E-2</c:v>
                </c:pt>
                <c:pt idx="678">
                  <c:v>1.5906496436637295E-2</c:v>
                </c:pt>
                <c:pt idx="679">
                  <c:v>3.2535927558621273E-2</c:v>
                </c:pt>
                <c:pt idx="680">
                  <c:v>-1.9621259112161196E-2</c:v>
                </c:pt>
                <c:pt idx="681">
                  <c:v>-3.3008129178454519E-2</c:v>
                </c:pt>
                <c:pt idx="682">
                  <c:v>4.2036559913090049E-2</c:v>
                </c:pt>
                <c:pt idx="683">
                  <c:v>1.1368858758907417E-2</c:v>
                </c:pt>
                <c:pt idx="684">
                  <c:v>8.5015801762835781E-4</c:v>
                </c:pt>
                <c:pt idx="685">
                  <c:v>0.12412693584177487</c:v>
                </c:pt>
                <c:pt idx="686">
                  <c:v>1.9352815527891604E-2</c:v>
                </c:pt>
                <c:pt idx="687">
                  <c:v>9.4124151226542465E-3</c:v>
                </c:pt>
                <c:pt idx="688">
                  <c:v>-3.6655612902426582E-2</c:v>
                </c:pt>
                <c:pt idx="689">
                  <c:v>1.6137174546009041E-2</c:v>
                </c:pt>
                <c:pt idx="690">
                  <c:v>4.0569778704238404E-2</c:v>
                </c:pt>
                <c:pt idx="691">
                  <c:v>-2.6050420997239868E-2</c:v>
                </c:pt>
                <c:pt idx="692">
                  <c:v>-6.2010689238413894E-3</c:v>
                </c:pt>
                <c:pt idx="693">
                  <c:v>-8.4224755732858064E-2</c:v>
                </c:pt>
                <c:pt idx="694">
                  <c:v>5.1223352761642124E-2</c:v>
                </c:pt>
                <c:pt idx="695">
                  <c:v>3.4404500736089014E-2</c:v>
                </c:pt>
                <c:pt idx="696">
                  <c:v>-1.8715563355495006E-2</c:v>
                </c:pt>
                <c:pt idx="697">
                  <c:v>1.1974965198544008E-2</c:v>
                </c:pt>
                <c:pt idx="698">
                  <c:v>-3.9159224081548975E-2</c:v>
                </c:pt>
                <c:pt idx="699">
                  <c:v>-0.10442950858568571</c:v>
                </c:pt>
                <c:pt idx="700">
                  <c:v>1.5384599494354733E-2</c:v>
                </c:pt>
                <c:pt idx="701">
                  <c:v>-4.6929196863024311E-2</c:v>
                </c:pt>
                <c:pt idx="702">
                  <c:v>-3.4289714945029269E-2</c:v>
                </c:pt>
                <c:pt idx="703">
                  <c:v>-2.0082339340710582E-2</c:v>
                </c:pt>
                <c:pt idx="704">
                  <c:v>-2.4106835371869913E-2</c:v>
                </c:pt>
                <c:pt idx="705">
                  <c:v>1.7168710988726313E-2</c:v>
                </c:pt>
                <c:pt idx="706">
                  <c:v>-2.2745729628616127E-2</c:v>
                </c:pt>
                <c:pt idx="707">
                  <c:v>1.772210016735408E-3</c:v>
                </c:pt>
                <c:pt idx="708">
                  <c:v>3.2243718876506358E-2</c:v>
                </c:pt>
                <c:pt idx="709">
                  <c:v>4.830210670781656E-2</c:v>
                </c:pt>
                <c:pt idx="710">
                  <c:v>3.8020585471380833E-2</c:v>
                </c:pt>
                <c:pt idx="711">
                  <c:v>-5.1868134139670022E-2</c:v>
                </c:pt>
                <c:pt idx="712">
                  <c:v>4.5061418809883439E-3</c:v>
                </c:pt>
                <c:pt idx="713">
                  <c:v>3.7476841297132239E-3</c:v>
                </c:pt>
                <c:pt idx="714">
                  <c:v>-0.1060320200174074</c:v>
                </c:pt>
                <c:pt idx="715">
                  <c:v>-1.116361517935825E-3</c:v>
                </c:pt>
                <c:pt idx="716">
                  <c:v>-3.9774699575009662E-2</c:v>
                </c:pt>
                <c:pt idx="717">
                  <c:v>7.7310826955798218E-2</c:v>
                </c:pt>
                <c:pt idx="718">
                  <c:v>-5.1820147990657539E-2</c:v>
                </c:pt>
                <c:pt idx="719">
                  <c:v>-6.1347880404589543E-3</c:v>
                </c:pt>
                <c:pt idx="720">
                  <c:v>-5.895751128375086E-2</c:v>
                </c:pt>
                <c:pt idx="721">
                  <c:v>-7.8547141633455428E-2</c:v>
                </c:pt>
                <c:pt idx="722">
                  <c:v>-7.1017378815248708E-2</c:v>
                </c:pt>
                <c:pt idx="723">
                  <c:v>5.2586502948814839E-3</c:v>
                </c:pt>
                <c:pt idx="724">
                  <c:v>1.9910549606027596E-3</c:v>
                </c:pt>
                <c:pt idx="725">
                  <c:v>3.5731831671533078E-2</c:v>
                </c:pt>
                <c:pt idx="726">
                  <c:v>1.2288390865794007E-2</c:v>
                </c:pt>
                <c:pt idx="727">
                  <c:v>5.1826876008681397E-2</c:v>
                </c:pt>
                <c:pt idx="728">
                  <c:v>-3.1029470565436014E-2</c:v>
                </c:pt>
                <c:pt idx="729">
                  <c:v>3.4034606094155172E-2</c:v>
                </c:pt>
                <c:pt idx="730">
                  <c:v>7.0115539810186964E-2</c:v>
                </c:pt>
                <c:pt idx="731">
                  <c:v>-1.5231977543591986E-2</c:v>
                </c:pt>
                <c:pt idx="732">
                  <c:v>-4.8535445203057116E-2</c:v>
                </c:pt>
                <c:pt idx="733">
                  <c:v>2.9165679656986906E-2</c:v>
                </c:pt>
                <c:pt idx="734">
                  <c:v>-6.6261211023887559E-2</c:v>
                </c:pt>
                <c:pt idx="735">
                  <c:v>-6.4591702185428645E-2</c:v>
                </c:pt>
                <c:pt idx="736">
                  <c:v>1.576773928739679E-2</c:v>
                </c:pt>
                <c:pt idx="737">
                  <c:v>6.1873698955329973E-2</c:v>
                </c:pt>
                <c:pt idx="738">
                  <c:v>-5.1792172973550744E-2</c:v>
                </c:pt>
                <c:pt idx="739">
                  <c:v>8.2382838784724952E-2</c:v>
                </c:pt>
                <c:pt idx="740">
                  <c:v>6.6175736380277572E-3</c:v>
                </c:pt>
                <c:pt idx="741">
                  <c:v>6.836184024868823E-2</c:v>
                </c:pt>
                <c:pt idx="742">
                  <c:v>9.9160740993609678E-2</c:v>
                </c:pt>
                <c:pt idx="743">
                  <c:v>-3.7466635312507553E-2</c:v>
                </c:pt>
                <c:pt idx="744">
                  <c:v>9.347499766192148E-2</c:v>
                </c:pt>
                <c:pt idx="745">
                  <c:v>-5.8748263408874304E-2</c:v>
                </c:pt>
                <c:pt idx="746">
                  <c:v>-1.3259122507708148E-2</c:v>
                </c:pt>
                <c:pt idx="747">
                  <c:v>5.546355066625526E-2</c:v>
                </c:pt>
                <c:pt idx="748">
                  <c:v>8.1154161975942274E-2</c:v>
                </c:pt>
                <c:pt idx="749">
                  <c:v>-1.7261906012980159E-2</c:v>
                </c:pt>
                <c:pt idx="750">
                  <c:v>0.10870919075923699</c:v>
                </c:pt>
                <c:pt idx="751">
                  <c:v>-0.17398211530915972</c:v>
                </c:pt>
                <c:pt idx="752">
                  <c:v>-0.10299083783244893</c:v>
                </c:pt>
                <c:pt idx="753">
                  <c:v>3.8232652909899328E-2</c:v>
                </c:pt>
                <c:pt idx="754">
                  <c:v>-3.7756227743309299E-2</c:v>
                </c:pt>
                <c:pt idx="755">
                  <c:v>-0.10845799635885435</c:v>
                </c:pt>
                <c:pt idx="756">
                  <c:v>1.1295200353708391E-2</c:v>
                </c:pt>
                <c:pt idx="757">
                  <c:v>-0.11132515303194387</c:v>
                </c:pt>
                <c:pt idx="758">
                  <c:v>-4.2453697973924329E-2</c:v>
                </c:pt>
                <c:pt idx="759">
                  <c:v>2.9760633540239959E-2</c:v>
                </c:pt>
                <c:pt idx="760">
                  <c:v>2.3820213987279733E-2</c:v>
                </c:pt>
                <c:pt idx="761">
                  <c:v>-7.8463941022938102E-3</c:v>
                </c:pt>
                <c:pt idx="762">
                  <c:v>-8.8422593672593738E-3</c:v>
                </c:pt>
                <c:pt idx="763">
                  <c:v>4.4186097254944663E-2</c:v>
                </c:pt>
                <c:pt idx="764">
                  <c:v>-5.7798854234546249E-3</c:v>
                </c:pt>
                <c:pt idx="765">
                  <c:v>-5.9374267472133084E-2</c:v>
                </c:pt>
                <c:pt idx="766">
                  <c:v>-0.10615162399971634</c:v>
                </c:pt>
                <c:pt idx="767">
                  <c:v>0.10552244961722454</c:v>
                </c:pt>
                <c:pt idx="768">
                  <c:v>1.1480784054644458E-2</c:v>
                </c:pt>
                <c:pt idx="769">
                  <c:v>2.5266707542511795E-2</c:v>
                </c:pt>
                <c:pt idx="770">
                  <c:v>-2.6625239171278511E-2</c:v>
                </c:pt>
                <c:pt idx="771">
                  <c:v>-0.18458172532976422</c:v>
                </c:pt>
                <c:pt idx="772">
                  <c:v>3.4647868683104935E-3</c:v>
                </c:pt>
                <c:pt idx="773">
                  <c:v>-4.1822959202612552E-2</c:v>
                </c:pt>
                <c:pt idx="774">
                  <c:v>2.6789878306587096E-2</c:v>
                </c:pt>
                <c:pt idx="775">
                  <c:v>4.1983191786887031E-2</c:v>
                </c:pt>
                <c:pt idx="776">
                  <c:v>-0.11058116741118236</c:v>
                </c:pt>
                <c:pt idx="777">
                  <c:v>2.5562164630701715E-2</c:v>
                </c:pt>
                <c:pt idx="778">
                  <c:v>-3.8619922156243582E-2</c:v>
                </c:pt>
                <c:pt idx="779">
                  <c:v>-8.2675499556806642E-2</c:v>
                </c:pt>
                <c:pt idx="780">
                  <c:v>-6.1740690012092189E-2</c:v>
                </c:pt>
                <c:pt idx="781">
                  <c:v>5.5783761438300524E-3</c:v>
                </c:pt>
                <c:pt idx="782">
                  <c:v>0.11094452955732796</c:v>
                </c:pt>
                <c:pt idx="783">
                  <c:v>2.5858428227998456E-2</c:v>
                </c:pt>
                <c:pt idx="784">
                  <c:v>1.4505086079998871E-2</c:v>
                </c:pt>
                <c:pt idx="785">
                  <c:v>9.2589259709993238E-2</c:v>
                </c:pt>
                <c:pt idx="786">
                  <c:v>-3.5899976901785868E-2</c:v>
                </c:pt>
                <c:pt idx="787">
                  <c:v>8.8901173331569328E-2</c:v>
                </c:pt>
                <c:pt idx="788">
                  <c:v>-0.12359779448971689</c:v>
                </c:pt>
                <c:pt idx="789">
                  <c:v>3.3968323126357751E-3</c:v>
                </c:pt>
                <c:pt idx="790">
                  <c:v>-8.0977049813353782E-2</c:v>
                </c:pt>
                <c:pt idx="791">
                  <c:v>-1.6363152508517231E-2</c:v>
                </c:pt>
                <c:pt idx="792">
                  <c:v>0.13785133841832814</c:v>
                </c:pt>
                <c:pt idx="793">
                  <c:v>7.2122782340271986E-3</c:v>
                </c:pt>
                <c:pt idx="794">
                  <c:v>-5.4049863012389301E-2</c:v>
                </c:pt>
                <c:pt idx="795">
                  <c:v>6.0822808847572858E-2</c:v>
                </c:pt>
                <c:pt idx="796">
                  <c:v>-0.1332232172832975</c:v>
                </c:pt>
                <c:pt idx="797">
                  <c:v>-5.069001034591121E-2</c:v>
                </c:pt>
                <c:pt idx="798">
                  <c:v>-6.7005064543194631E-2</c:v>
                </c:pt>
                <c:pt idx="799">
                  <c:v>-7.2542906338228144E-2</c:v>
                </c:pt>
                <c:pt idx="800">
                  <c:v>-1.3907497732426198E-3</c:v>
                </c:pt>
                <c:pt idx="801">
                  <c:v>-1.8458920163250153E-2</c:v>
                </c:pt>
                <c:pt idx="802">
                  <c:v>9.6326727194770465E-2</c:v>
                </c:pt>
                <c:pt idx="803">
                  <c:v>6.6722750522553123E-2</c:v>
                </c:pt>
                <c:pt idx="804">
                  <c:v>9.4505034096703106E-3</c:v>
                </c:pt>
                <c:pt idx="805">
                  <c:v>-5.9573732437069961E-2</c:v>
                </c:pt>
                <c:pt idx="806">
                  <c:v>2.7866079225521277E-2</c:v>
                </c:pt>
                <c:pt idx="807">
                  <c:v>9.1530333345723427E-2</c:v>
                </c:pt>
                <c:pt idx="808">
                  <c:v>1.80982814305348E-2</c:v>
                </c:pt>
                <c:pt idx="809">
                  <c:v>-8.7697443653543011E-2</c:v>
                </c:pt>
                <c:pt idx="810">
                  <c:v>-7.7226264935225164E-2</c:v>
                </c:pt>
                <c:pt idx="811">
                  <c:v>0.22511895435529436</c:v>
                </c:pt>
                <c:pt idx="812">
                  <c:v>0.18172416090803234</c:v>
                </c:pt>
                <c:pt idx="813">
                  <c:v>2.2016762443005562E-2</c:v>
                </c:pt>
                <c:pt idx="814">
                  <c:v>2.9070296030713479E-2</c:v>
                </c:pt>
                <c:pt idx="815">
                  <c:v>2.2199572969218241E-2</c:v>
                </c:pt>
                <c:pt idx="816">
                  <c:v>8.9795710451479275E-3</c:v>
                </c:pt>
                <c:pt idx="817">
                  <c:v>6.999820553632774E-2</c:v>
                </c:pt>
                <c:pt idx="818">
                  <c:v>3.4292760662421748E-2</c:v>
                </c:pt>
                <c:pt idx="819">
                  <c:v>-1.7064228528863537E-2</c:v>
                </c:pt>
                <c:pt idx="820">
                  <c:v>2.4194809891035236E-2</c:v>
                </c:pt>
                <c:pt idx="821">
                  <c:v>5.0959102137807889E-2</c:v>
                </c:pt>
                <c:pt idx="822">
                  <c:v>5.9574580108855441E-2</c:v>
                </c:pt>
                <c:pt idx="823">
                  <c:v>6.3058936563571671E-2</c:v>
                </c:pt>
                <c:pt idx="824">
                  <c:v>2.6384336274360199E-2</c:v>
                </c:pt>
                <c:pt idx="825">
                  <c:v>-2.636729829611531E-2</c:v>
                </c:pt>
                <c:pt idx="826">
                  <c:v>2.2333812265416423E-2</c:v>
                </c:pt>
                <c:pt idx="827">
                  <c:v>-1.5902582150087882E-2</c:v>
                </c:pt>
                <c:pt idx="828">
                  <c:v>2.0219707260871585E-2</c:v>
                </c:pt>
                <c:pt idx="829">
                  <c:v>3.1132347247699445E-2</c:v>
                </c:pt>
                <c:pt idx="830">
                  <c:v>1.0472891927650689E-2</c:v>
                </c:pt>
                <c:pt idx="831">
                  <c:v>-2.0885560752675874E-2</c:v>
                </c:pt>
                <c:pt idx="832">
                  <c:v>7.3271913403520558E-2</c:v>
                </c:pt>
                <c:pt idx="833">
                  <c:v>9.7529159673126545E-2</c:v>
                </c:pt>
                <c:pt idx="834">
                  <c:v>1.1558806616525436E-2</c:v>
                </c:pt>
                <c:pt idx="835">
                  <c:v>9.750993709011653E-2</c:v>
                </c:pt>
                <c:pt idx="836">
                  <c:v>-6.6248008443721515E-2</c:v>
                </c:pt>
                <c:pt idx="837">
                  <c:v>-4.0163421345213848E-2</c:v>
                </c:pt>
                <c:pt idx="838">
                  <c:v>-7.6399677767684901E-2</c:v>
                </c:pt>
                <c:pt idx="839">
                  <c:v>-4.3299788311923604E-2</c:v>
                </c:pt>
                <c:pt idx="840">
                  <c:v>4.3187833210842873E-2</c:v>
                </c:pt>
                <c:pt idx="841">
                  <c:v>1.7169747429867127E-2</c:v>
                </c:pt>
                <c:pt idx="842">
                  <c:v>-5.3324601761071996E-2</c:v>
                </c:pt>
                <c:pt idx="843">
                  <c:v>3.7139816590163154E-3</c:v>
                </c:pt>
                <c:pt idx="844">
                  <c:v>2.3608698995334458E-2</c:v>
                </c:pt>
                <c:pt idx="845">
                  <c:v>1.8096170096873237E-2</c:v>
                </c:pt>
                <c:pt idx="846">
                  <c:v>4.4958345382010413E-2</c:v>
                </c:pt>
                <c:pt idx="847">
                  <c:v>4.5174907899331075E-2</c:v>
                </c:pt>
                <c:pt idx="848">
                  <c:v>5.3647596398158137E-2</c:v>
                </c:pt>
                <c:pt idx="849">
                  <c:v>-3.7967469642241729E-3</c:v>
                </c:pt>
                <c:pt idx="850">
                  <c:v>6.7340843482392665E-2</c:v>
                </c:pt>
                <c:pt idx="851">
                  <c:v>-4.82228829828075E-3</c:v>
                </c:pt>
                <c:pt idx="852">
                  <c:v>-2.1211310329679961E-2</c:v>
                </c:pt>
                <c:pt idx="853">
                  <c:v>2.643173162473348E-2</c:v>
                </c:pt>
                <c:pt idx="854">
                  <c:v>3.9758880932024392E-2</c:v>
                </c:pt>
                <c:pt idx="855">
                  <c:v>-7.0498084050251222E-2</c:v>
                </c:pt>
                <c:pt idx="856">
                  <c:v>-1.3083661051430008E-2</c:v>
                </c:pt>
                <c:pt idx="857">
                  <c:v>-3.8505259296342546E-3</c:v>
                </c:pt>
                <c:pt idx="858">
                  <c:v>3.346315312597185E-3</c:v>
                </c:pt>
                <c:pt idx="859">
                  <c:v>5.1706217265683842E-2</c:v>
                </c:pt>
                <c:pt idx="860">
                  <c:v>2.0857095477841849E-2</c:v>
                </c:pt>
                <c:pt idx="861">
                  <c:v>-2.6472971263162945E-3</c:v>
                </c:pt>
                <c:pt idx="862">
                  <c:v>-2.1195572825318948E-2</c:v>
                </c:pt>
                <c:pt idx="863">
                  <c:v>8.3130640656987418E-3</c:v>
                </c:pt>
                <c:pt idx="864">
                  <c:v>-2.6691482927997182E-2</c:v>
                </c:pt>
                <c:pt idx="865">
                  <c:v>3.2162381534520286E-2</c:v>
                </c:pt>
                <c:pt idx="866">
                  <c:v>3.6113106932049811E-2</c:v>
                </c:pt>
                <c:pt idx="867">
                  <c:v>0.12093108468386103</c:v>
                </c:pt>
                <c:pt idx="868">
                  <c:v>9.2605925723373995E-3</c:v>
                </c:pt>
                <c:pt idx="869">
                  <c:v>2.0871272594868992E-3</c:v>
                </c:pt>
                <c:pt idx="870">
                  <c:v>3.4437730807416987E-2</c:v>
                </c:pt>
                <c:pt idx="871">
                  <c:v>4.0634631863412887E-2</c:v>
                </c:pt>
                <c:pt idx="872">
                  <c:v>1.2748976740832642E-2</c:v>
                </c:pt>
                <c:pt idx="873">
                  <c:v>9.7480550450018601E-3</c:v>
                </c:pt>
                <c:pt idx="874">
                  <c:v>2.3149656094020168E-2</c:v>
                </c:pt>
                <c:pt idx="875">
                  <c:v>-2.062124510313466E-2</c:v>
                </c:pt>
                <c:pt idx="876">
                  <c:v>-2.1048548557420426E-2</c:v>
                </c:pt>
                <c:pt idx="877">
                  <c:v>1.2662096272472877E-3</c:v>
                </c:pt>
                <c:pt idx="878">
                  <c:v>1.4877173098103963E-2</c:v>
                </c:pt>
                <c:pt idx="879">
                  <c:v>4.1324319325341349E-2</c:v>
                </c:pt>
                <c:pt idx="880">
                  <c:v>-2.7969401701712152E-3</c:v>
                </c:pt>
                <c:pt idx="881">
                  <c:v>-6.1943370456399721E-3</c:v>
                </c:pt>
                <c:pt idx="882">
                  <c:v>7.6230904292191037E-2</c:v>
                </c:pt>
                <c:pt idx="883">
                  <c:v>-8.6258293520864709E-3</c:v>
                </c:pt>
                <c:pt idx="884">
                  <c:v>6.3954725299348286E-2</c:v>
                </c:pt>
                <c:pt idx="885">
                  <c:v>-2.9314820652153802E-2</c:v>
                </c:pt>
                <c:pt idx="886">
                  <c:v>4.3573584564960861E-2</c:v>
                </c:pt>
                <c:pt idx="887">
                  <c:v>-9.3665705662024018E-5</c:v>
                </c:pt>
                <c:pt idx="888">
                  <c:v>-7.2981899647128173E-2</c:v>
                </c:pt>
                <c:pt idx="889">
                  <c:v>-4.8576814961280475E-3</c:v>
                </c:pt>
                <c:pt idx="890">
                  <c:v>-3.5104229723478743E-2</c:v>
                </c:pt>
                <c:pt idx="891">
                  <c:v>0.12629601660885711</c:v>
                </c:pt>
                <c:pt idx="892">
                  <c:v>-1.1698419867929613E-2</c:v>
                </c:pt>
                <c:pt idx="893">
                  <c:v>-3.4368027755147471E-3</c:v>
                </c:pt>
                <c:pt idx="894">
                  <c:v>0.14232950378662448</c:v>
                </c:pt>
                <c:pt idx="895">
                  <c:v>-0.20752984690152024</c:v>
                </c:pt>
                <c:pt idx="896">
                  <c:v>-6.1971048556243538E-2</c:v>
                </c:pt>
                <c:pt idx="897">
                  <c:v>-7.346793016222028E-3</c:v>
                </c:pt>
                <c:pt idx="898">
                  <c:v>9.2538341515059144E-3</c:v>
                </c:pt>
                <c:pt idx="899">
                  <c:v>-2.4703644078682422E-2</c:v>
                </c:pt>
                <c:pt idx="900">
                  <c:v>-6.363102357094517E-4</c:v>
                </c:pt>
                <c:pt idx="901">
                  <c:v>-8.4123749650029278E-2</c:v>
                </c:pt>
                <c:pt idx="902">
                  <c:v>6.0014484784863087E-4</c:v>
                </c:pt>
                <c:pt idx="903">
                  <c:v>4.9173922081136121E-2</c:v>
                </c:pt>
                <c:pt idx="904">
                  <c:v>3.2563502597737617E-2</c:v>
                </c:pt>
                <c:pt idx="905">
                  <c:v>-7.8652447835542066E-2</c:v>
                </c:pt>
                <c:pt idx="906">
                  <c:v>9.146615979294915E-4</c:v>
                </c:pt>
                <c:pt idx="907">
                  <c:v>-6.6172806669755987E-2</c:v>
                </c:pt>
                <c:pt idx="908">
                  <c:v>3.9319659698724911E-2</c:v>
                </c:pt>
                <c:pt idx="909">
                  <c:v>2.9799367855493294E-2</c:v>
                </c:pt>
                <c:pt idx="910">
                  <c:v>-3.0008192098159706E-3</c:v>
                </c:pt>
                <c:pt idx="911">
                  <c:v>4.3829124215427472E-2</c:v>
                </c:pt>
                <c:pt idx="912">
                  <c:v>-5.0134275599240489E-5</c:v>
                </c:pt>
                <c:pt idx="913">
                  <c:v>6.9786212808192133E-3</c:v>
                </c:pt>
                <c:pt idx="914">
                  <c:v>-4.4017026593957372E-3</c:v>
                </c:pt>
                <c:pt idx="915">
                  <c:v>8.4812668895960439E-3</c:v>
                </c:pt>
                <c:pt idx="916">
                  <c:v>4.3173293286519573E-2</c:v>
                </c:pt>
                <c:pt idx="917">
                  <c:v>1.2360737247853772E-2</c:v>
                </c:pt>
                <c:pt idx="918">
                  <c:v>2.4384535777926854E-2</c:v>
                </c:pt>
                <c:pt idx="919">
                  <c:v>-2.1243393624046959E-2</c:v>
                </c:pt>
                <c:pt idx="920">
                  <c:v>-2.5610788001420158E-2</c:v>
                </c:pt>
                <c:pt idx="921">
                  <c:v>7.9193159109825807E-3</c:v>
                </c:pt>
                <c:pt idx="922">
                  <c:v>-4.0293622727082076E-2</c:v>
                </c:pt>
                <c:pt idx="923">
                  <c:v>-1.0321242640277771E-2</c:v>
                </c:pt>
                <c:pt idx="924">
                  <c:v>4.5506090568245498E-2</c:v>
                </c:pt>
                <c:pt idx="925">
                  <c:v>-3.3669266134868377E-2</c:v>
                </c:pt>
                <c:pt idx="926">
                  <c:v>5.999850658938128E-2</c:v>
                </c:pt>
                <c:pt idx="927">
                  <c:v>4.7395339175543991E-2</c:v>
                </c:pt>
                <c:pt idx="928">
                  <c:v>6.2151276687087746E-2</c:v>
                </c:pt>
                <c:pt idx="929">
                  <c:v>7.664270362402191E-2</c:v>
                </c:pt>
                <c:pt idx="930">
                  <c:v>1.1544298648750086E-2</c:v>
                </c:pt>
                <c:pt idx="931">
                  <c:v>-2.2912943849616153E-2</c:v>
                </c:pt>
                <c:pt idx="932">
                  <c:v>1.2060956428562954E-2</c:v>
                </c:pt>
                <c:pt idx="933">
                  <c:v>5.0064452923179757E-2</c:v>
                </c:pt>
                <c:pt idx="934">
                  <c:v>-1.2052372829183342E-2</c:v>
                </c:pt>
                <c:pt idx="935">
                  <c:v>0.1162574998588962</c:v>
                </c:pt>
                <c:pt idx="936">
                  <c:v>3.1985182901364428E-2</c:v>
                </c:pt>
                <c:pt idx="937">
                  <c:v>3.4111462494535727E-2</c:v>
                </c:pt>
                <c:pt idx="938">
                  <c:v>-2.7961653734173276E-3</c:v>
                </c:pt>
                <c:pt idx="939">
                  <c:v>-5.617898532642316E-2</c:v>
                </c:pt>
                <c:pt idx="940">
                  <c:v>4.1962565127192437E-2</c:v>
                </c:pt>
                <c:pt idx="941">
                  <c:v>1.1208014890008798E-2</c:v>
                </c:pt>
                <c:pt idx="942">
                  <c:v>-2.9831732947015025E-2</c:v>
                </c:pt>
                <c:pt idx="943">
                  <c:v>5.0087183851997216E-2</c:v>
                </c:pt>
                <c:pt idx="944">
                  <c:v>5.4743059379139675E-2</c:v>
                </c:pt>
                <c:pt idx="945">
                  <c:v>-1.8422250094654102E-2</c:v>
                </c:pt>
                <c:pt idx="946">
                  <c:v>-6.6942544932179424E-2</c:v>
                </c:pt>
                <c:pt idx="947">
                  <c:v>8.9185807390168986E-3</c:v>
                </c:pt>
                <c:pt idx="948">
                  <c:v>-2.877914597722139E-2</c:v>
                </c:pt>
                <c:pt idx="949">
                  <c:v>5.1988055962248127E-2</c:v>
                </c:pt>
                <c:pt idx="950">
                  <c:v>-5.4646320808022272E-2</c:v>
                </c:pt>
                <c:pt idx="951">
                  <c:v>0.21459581917456866</c:v>
                </c:pt>
                <c:pt idx="952">
                  <c:v>-1.9794585670066121E-2</c:v>
                </c:pt>
                <c:pt idx="953">
                  <c:v>3.9795972847580456E-2</c:v>
                </c:pt>
                <c:pt idx="954">
                  <c:v>0.14386158085227072</c:v>
                </c:pt>
                <c:pt idx="955">
                  <c:v>-3.5150304207086133E-2</c:v>
                </c:pt>
                <c:pt idx="956">
                  <c:v>-0.11092125165793842</c:v>
                </c:pt>
                <c:pt idx="957">
                  <c:v>-5.4273088630608042E-2</c:v>
                </c:pt>
                <c:pt idx="958">
                  <c:v>-1.7213973029299914E-2</c:v>
                </c:pt>
                <c:pt idx="959">
                  <c:v>2.5779268522829541E-2</c:v>
                </c:pt>
                <c:pt idx="960">
                  <c:v>-1.4763510489605069E-2</c:v>
                </c:pt>
                <c:pt idx="961">
                  <c:v>-5.9670072959459516E-2</c:v>
                </c:pt>
                <c:pt idx="962">
                  <c:v>-2.0787559238591935E-2</c:v>
                </c:pt>
                <c:pt idx="963">
                  <c:v>2.0700218901271054E-2</c:v>
                </c:pt>
                <c:pt idx="964">
                  <c:v>-3.5071388433433839E-2</c:v>
                </c:pt>
                <c:pt idx="965">
                  <c:v>2.5218345165708158E-3</c:v>
                </c:pt>
                <c:pt idx="966">
                  <c:v>1.3455876317114762E-4</c:v>
                </c:pt>
                <c:pt idx="967">
                  <c:v>1.4550011547959702E-2</c:v>
                </c:pt>
                <c:pt idx="968">
                  <c:v>2.2716585532218017E-2</c:v>
                </c:pt>
                <c:pt idx="969">
                  <c:v>2.9113422544017699E-2</c:v>
                </c:pt>
                <c:pt idx="970">
                  <c:v>-1.8835293322183068E-2</c:v>
                </c:pt>
                <c:pt idx="971">
                  <c:v>-2.3299107454373049E-2</c:v>
                </c:pt>
                <c:pt idx="972">
                  <c:v>-1.3871637107482675E-2</c:v>
                </c:pt>
                <c:pt idx="973">
                  <c:v>8.7143295098561953E-3</c:v>
                </c:pt>
                <c:pt idx="974">
                  <c:v>2.9420318016440884E-2</c:v>
                </c:pt>
                <c:pt idx="975">
                  <c:v>-4.3796671536334562E-2</c:v>
                </c:pt>
                <c:pt idx="976">
                  <c:v>-7.4296519172802689E-3</c:v>
                </c:pt>
                <c:pt idx="977">
                  <c:v>-5.0888587013240956E-2</c:v>
                </c:pt>
                <c:pt idx="978">
                  <c:v>1.4494816029618121E-2</c:v>
                </c:pt>
                <c:pt idx="979">
                  <c:v>6.046837865191293E-3</c:v>
                </c:pt>
                <c:pt idx="980">
                  <c:v>-1.2083164842300076E-2</c:v>
                </c:pt>
                <c:pt idx="981">
                  <c:v>4.9786304953318483E-2</c:v>
                </c:pt>
                <c:pt idx="982">
                  <c:v>1.608090017901799E-2</c:v>
                </c:pt>
                <c:pt idx="983">
                  <c:v>-4.1353444522858877E-2</c:v>
                </c:pt>
                <c:pt idx="984">
                  <c:v>5.3088672766961317E-2</c:v>
                </c:pt>
                <c:pt idx="985">
                  <c:v>2.1665893820189349E-2</c:v>
                </c:pt>
                <c:pt idx="986">
                  <c:v>-1.6814098676555461E-2</c:v>
                </c:pt>
                <c:pt idx="987">
                  <c:v>-8.0700160931291842E-2</c:v>
                </c:pt>
                <c:pt idx="988">
                  <c:v>2.134872745494067E-2</c:v>
                </c:pt>
                <c:pt idx="989">
                  <c:v>-0.10636361567445479</c:v>
                </c:pt>
                <c:pt idx="990">
                  <c:v>3.5220025774469477E-3</c:v>
                </c:pt>
                <c:pt idx="991">
                  <c:v>4.2941526672120325E-2</c:v>
                </c:pt>
                <c:pt idx="992">
                  <c:v>6.4624676876860205E-3</c:v>
                </c:pt>
                <c:pt idx="993">
                  <c:v>2.6532117181920736E-2</c:v>
                </c:pt>
                <c:pt idx="994">
                  <c:v>-4.6847390417503167E-2</c:v>
                </c:pt>
                <c:pt idx="995">
                  <c:v>6.358522509353029E-2</c:v>
                </c:pt>
                <c:pt idx="996">
                  <c:v>6.7351005970732958E-2</c:v>
                </c:pt>
                <c:pt idx="997">
                  <c:v>-1.40836554817444E-3</c:v>
                </c:pt>
                <c:pt idx="998">
                  <c:v>1.0711766609912896E-2</c:v>
                </c:pt>
                <c:pt idx="999">
                  <c:v>3.2953587502638784E-2</c:v>
                </c:pt>
                <c:pt idx="1000">
                  <c:v>5.1763780343810357E-2</c:v>
                </c:pt>
                <c:pt idx="1001">
                  <c:v>4.9738143563794808E-2</c:v>
                </c:pt>
                <c:pt idx="1002">
                  <c:v>-3.6175773968804732E-2</c:v>
                </c:pt>
                <c:pt idx="1003">
                  <c:v>4.5258586693747167E-2</c:v>
                </c:pt>
                <c:pt idx="1004">
                  <c:v>5.5766176730841957E-2</c:v>
                </c:pt>
                <c:pt idx="1005">
                  <c:v>-7.7160990028052129E-2</c:v>
                </c:pt>
                <c:pt idx="1006">
                  <c:v>-4.5515270552533314E-2</c:v>
                </c:pt>
                <c:pt idx="1007">
                  <c:v>-5.8416696219055403E-2</c:v>
                </c:pt>
                <c:pt idx="1008">
                  <c:v>5.1740517001962985E-2</c:v>
                </c:pt>
                <c:pt idx="1009">
                  <c:v>6.5455453605636163E-2</c:v>
                </c:pt>
                <c:pt idx="1010">
                  <c:v>6.2754870353779635E-2</c:v>
                </c:pt>
                <c:pt idx="1011">
                  <c:v>-2.1101494666743419E-2</c:v>
                </c:pt>
                <c:pt idx="1012">
                  <c:v>4.7656138147460128E-2</c:v>
                </c:pt>
                <c:pt idx="1013">
                  <c:v>5.1120901880303632E-2</c:v>
                </c:pt>
                <c:pt idx="1014">
                  <c:v>2.6591435262787774E-2</c:v>
                </c:pt>
                <c:pt idx="1015">
                  <c:v>5.8580533568471385E-2</c:v>
                </c:pt>
                <c:pt idx="1016">
                  <c:v>-2.2921061118198562E-3</c:v>
                </c:pt>
                <c:pt idx="1017">
                  <c:v>-3.9742034605859788E-2</c:v>
                </c:pt>
                <c:pt idx="1018">
                  <c:v>2.2137248442142378E-3</c:v>
                </c:pt>
                <c:pt idx="1019">
                  <c:v>4.5724379993613326E-2</c:v>
                </c:pt>
                <c:pt idx="1020">
                  <c:v>-6.9625970118081484E-2</c:v>
                </c:pt>
                <c:pt idx="1021">
                  <c:v>3.3801354057040683E-2</c:v>
                </c:pt>
                <c:pt idx="1022">
                  <c:v>1.793702840901738E-2</c:v>
                </c:pt>
                <c:pt idx="1023">
                  <c:v>1.8403898482806033E-2</c:v>
                </c:pt>
                <c:pt idx="1024">
                  <c:v>7.6324819223033191E-2</c:v>
                </c:pt>
                <c:pt idx="1025">
                  <c:v>1.1280141993164355E-2</c:v>
                </c:pt>
                <c:pt idx="1026">
                  <c:v>1.4900234511140625E-2</c:v>
                </c:pt>
                <c:pt idx="1027">
                  <c:v>1.1496549025008209E-2</c:v>
                </c:pt>
                <c:pt idx="1028">
                  <c:v>3.1431814306286859E-2</c:v>
                </c:pt>
                <c:pt idx="1029">
                  <c:v>2.5330039879483335E-2</c:v>
                </c:pt>
                <c:pt idx="1030">
                  <c:v>2.1723477144947028E-2</c:v>
                </c:pt>
                <c:pt idx="1031">
                  <c:v>5.3242563060840728E-2</c:v>
                </c:pt>
                <c:pt idx="1032">
                  <c:v>1.9553509825102695E-2</c:v>
                </c:pt>
                <c:pt idx="1033">
                  <c:v>4.0254152396017743E-3</c:v>
                </c:pt>
                <c:pt idx="1034">
                  <c:v>-9.4905122431679888E-4</c:v>
                </c:pt>
                <c:pt idx="1035">
                  <c:v>2.8207106246117424E-2</c:v>
                </c:pt>
                <c:pt idx="1036">
                  <c:v>1.2244046773843416E-2</c:v>
                </c:pt>
                <c:pt idx="1037">
                  <c:v>1.2195827742247523E-2</c:v>
                </c:pt>
                <c:pt idx="1038">
                  <c:v>3.4951683549640664E-2</c:v>
                </c:pt>
                <c:pt idx="1039">
                  <c:v>-2.0091536366316796E-2</c:v>
                </c:pt>
                <c:pt idx="1040">
                  <c:v>7.8735995899764134E-3</c:v>
                </c:pt>
                <c:pt idx="1041">
                  <c:v>-5.7360696990963866E-3</c:v>
                </c:pt>
                <c:pt idx="1042">
                  <c:v>1.5405853700587007E-2</c:v>
                </c:pt>
                <c:pt idx="1043">
                  <c:v>-1.1395771210516944E-3</c:v>
                </c:pt>
                <c:pt idx="1044">
                  <c:v>1.4765945935876582E-2</c:v>
                </c:pt>
                <c:pt idx="1045">
                  <c:v>9.2308484008352398E-3</c:v>
                </c:pt>
                <c:pt idx="1046">
                  <c:v>8.84751950263769E-3</c:v>
                </c:pt>
                <c:pt idx="1047">
                  <c:v>4.2562911998449433E-3</c:v>
                </c:pt>
                <c:pt idx="1048">
                  <c:v>-1.4891949494888501E-3</c:v>
                </c:pt>
                <c:pt idx="1049">
                  <c:v>-2.624163886791497E-2</c:v>
                </c:pt>
                <c:pt idx="1050">
                  <c:v>-3.8580355251046031E-3</c:v>
                </c:pt>
                <c:pt idx="1051">
                  <c:v>1.4949240321732836E-2</c:v>
                </c:pt>
                <c:pt idx="1052">
                  <c:v>-6.2314949384905728E-4</c:v>
                </c:pt>
                <c:pt idx="1053">
                  <c:v>1.008549323685339E-2</c:v>
                </c:pt>
                <c:pt idx="1054">
                  <c:v>-8.0759339671630001E-4</c:v>
                </c:pt>
                <c:pt idx="1055">
                  <c:v>-4.8992120378062937E-3</c:v>
                </c:pt>
                <c:pt idx="1056">
                  <c:v>5.0195608571675966E-2</c:v>
                </c:pt>
                <c:pt idx="1057">
                  <c:v>-7.5021240786550779E-3</c:v>
                </c:pt>
                <c:pt idx="1058">
                  <c:v>-9.2752359912319053E-3</c:v>
                </c:pt>
                <c:pt idx="1059">
                  <c:v>3.7083843102925881E-2</c:v>
                </c:pt>
                <c:pt idx="1060">
                  <c:v>1.9857106762324047E-2</c:v>
                </c:pt>
                <c:pt idx="1061">
                  <c:v>8.09371264089093E-3</c:v>
                </c:pt>
                <c:pt idx="1062">
                  <c:v>4.3243369451229398E-2</c:v>
                </c:pt>
                <c:pt idx="1063">
                  <c:v>-1.3105023825273494E-2</c:v>
                </c:pt>
                <c:pt idx="1064">
                  <c:v>-6.8803723237786723E-3</c:v>
                </c:pt>
                <c:pt idx="1065">
                  <c:v>1.3187357098989347E-3</c:v>
                </c:pt>
                <c:pt idx="1066">
                  <c:v>7.8594708806695876E-2</c:v>
                </c:pt>
                <c:pt idx="1067">
                  <c:v>-6.2428700967042524E-3</c:v>
                </c:pt>
                <c:pt idx="1068">
                  <c:v>3.6918803300756822E-2</c:v>
                </c:pt>
                <c:pt idx="1069">
                  <c:v>-0.10238115799809894</c:v>
                </c:pt>
                <c:pt idx="1070">
                  <c:v>-1.0106803945858493E-2</c:v>
                </c:pt>
                <c:pt idx="1071">
                  <c:v>-6.5839951530226842E-2</c:v>
                </c:pt>
                <c:pt idx="1072">
                  <c:v>6.1000123114226264E-2</c:v>
                </c:pt>
                <c:pt idx="1073">
                  <c:v>1.6729458735717666E-2</c:v>
                </c:pt>
                <c:pt idx="1074">
                  <c:v>6.261202322954397E-2</c:v>
                </c:pt>
                <c:pt idx="1075">
                  <c:v>-0.12205008898315625</c:v>
                </c:pt>
                <c:pt idx="1076">
                  <c:v>-7.6592094482230547E-2</c:v>
                </c:pt>
                <c:pt idx="1077">
                  <c:v>-5.072016546716706E-2</c:v>
                </c:pt>
                <c:pt idx="1078">
                  <c:v>7.7201110113929621E-3</c:v>
                </c:pt>
                <c:pt idx="1079">
                  <c:v>6.5374159623208571E-3</c:v>
                </c:pt>
                <c:pt idx="1080">
                  <c:v>8.5925925401019471E-3</c:v>
                </c:pt>
                <c:pt idx="1081">
                  <c:v>3.8007127331082025E-2</c:v>
                </c:pt>
                <c:pt idx="1082">
                  <c:v>5.1578452529984241E-2</c:v>
                </c:pt>
                <c:pt idx="1083">
                  <c:v>-6.2287794148033968E-2</c:v>
                </c:pt>
                <c:pt idx="1084">
                  <c:v>3.292164302633168E-2</c:v>
                </c:pt>
                <c:pt idx="1085">
                  <c:v>-6.1986385959330627E-2</c:v>
                </c:pt>
                <c:pt idx="1086">
                  <c:v>-3.9494404942251281E-2</c:v>
                </c:pt>
                <c:pt idx="1087">
                  <c:v>4.4961284506690614E-3</c:v>
                </c:pt>
                <c:pt idx="1088">
                  <c:v>9.4914983509280758E-3</c:v>
                </c:pt>
                <c:pt idx="1089">
                  <c:v>-1.5683221124034686E-2</c:v>
                </c:pt>
                <c:pt idx="1090">
                  <c:v>1.8987094547695749E-2</c:v>
                </c:pt>
                <c:pt idx="1091">
                  <c:v>2.3053290684592463E-2</c:v>
                </c:pt>
                <c:pt idx="1092">
                  <c:v>3.5408952518215041E-2</c:v>
                </c:pt>
                <c:pt idx="1093">
                  <c:v>0</c:v>
                </c:pt>
                <c:pt idx="1094">
                  <c:v>1.2596285798399788E-2</c:v>
                </c:pt>
              </c:numCache>
            </c:numRef>
          </c:xVal>
          <c:yVal>
            <c:numRef>
              <c:f>'DATA-CRYPTO'!$F$2:$F$1096</c:f>
              <c:numCache>
                <c:formatCode>0.000%</c:formatCode>
                <c:ptCount val="1095"/>
                <c:pt idx="0">
                  <c:v>-9.3573725768015231E-2</c:v>
                </c:pt>
                <c:pt idx="1">
                  <c:v>-6.7853237853867016E-2</c:v>
                </c:pt>
                <c:pt idx="2">
                  <c:v>-3.1684227427127599E-2</c:v>
                </c:pt>
                <c:pt idx="3">
                  <c:v>4.2620608167433363E-2</c:v>
                </c:pt>
                <c:pt idx="4">
                  <c:v>-1.238390421097771E-2</c:v>
                </c:pt>
                <c:pt idx="5">
                  <c:v>2.9230050987004076E-2</c:v>
                </c:pt>
                <c:pt idx="6">
                  <c:v>-7.0097520741138689E-3</c:v>
                </c:pt>
                <c:pt idx="7">
                  <c:v>-8.1937088838077529E-2</c:v>
                </c:pt>
                <c:pt idx="8">
                  <c:v>5.6848857316393643E-2</c:v>
                </c:pt>
                <c:pt idx="9">
                  <c:v>2.4585066636644792E-2</c:v>
                </c:pt>
                <c:pt idx="10">
                  <c:v>-1.842846051161804E-2</c:v>
                </c:pt>
                <c:pt idx="11">
                  <c:v>-7.1034723243037223E-2</c:v>
                </c:pt>
                <c:pt idx="12">
                  <c:v>5.8382564938868016E-2</c:v>
                </c:pt>
                <c:pt idx="13">
                  <c:v>1.009601035712818E-2</c:v>
                </c:pt>
                <c:pt idx="14">
                  <c:v>0.11806013057037654</c:v>
                </c:pt>
                <c:pt idx="15">
                  <c:v>5.3688083476363835E-2</c:v>
                </c:pt>
                <c:pt idx="16">
                  <c:v>-2.236699642399154E-2</c:v>
                </c:pt>
                <c:pt idx="17">
                  <c:v>2.4051420029211026E-2</c:v>
                </c:pt>
                <c:pt idx="18">
                  <c:v>1.8859923177468182E-3</c:v>
                </c:pt>
                <c:pt idx="19">
                  <c:v>4.7758145726322782E-2</c:v>
                </c:pt>
                <c:pt idx="20">
                  <c:v>3.8936450737430926E-2</c:v>
                </c:pt>
                <c:pt idx="21">
                  <c:v>7.6175948571997429E-2</c:v>
                </c:pt>
                <c:pt idx="22">
                  <c:v>-3.2416098814421011E-3</c:v>
                </c:pt>
                <c:pt idx="23">
                  <c:v>6.592289851485857E-3</c:v>
                </c:pt>
                <c:pt idx="24">
                  <c:v>2.6559181461031187E-2</c:v>
                </c:pt>
                <c:pt idx="25">
                  <c:v>1.9315875213175963E-2</c:v>
                </c:pt>
                <c:pt idx="26">
                  <c:v>-2.4835016103915371E-2</c:v>
                </c:pt>
                <c:pt idx="27">
                  <c:v>5.3607731773366828E-2</c:v>
                </c:pt>
                <c:pt idx="28">
                  <c:v>-7.5122687802516496E-3</c:v>
                </c:pt>
                <c:pt idx="29">
                  <c:v>3.1326512453217673E-2</c:v>
                </c:pt>
                <c:pt idx="30">
                  <c:v>1.6836519767249213E-2</c:v>
                </c:pt>
                <c:pt idx="31">
                  <c:v>4.1256431201012821E-2</c:v>
                </c:pt>
                <c:pt idx="32">
                  <c:v>-1.0897737639787793E-2</c:v>
                </c:pt>
                <c:pt idx="33">
                  <c:v>7.5231673777015296E-4</c:v>
                </c:pt>
                <c:pt idx="34">
                  <c:v>-3.2401584463009503E-2</c:v>
                </c:pt>
                <c:pt idx="35">
                  <c:v>-8.3020360797080462E-3</c:v>
                </c:pt>
                <c:pt idx="36">
                  <c:v>1.5300237913996937E-2</c:v>
                </c:pt>
                <c:pt idx="37">
                  <c:v>9.019416714741409E-4</c:v>
                </c:pt>
                <c:pt idx="38">
                  <c:v>-4.9060125432546883E-2</c:v>
                </c:pt>
                <c:pt idx="39">
                  <c:v>2.6497473367375547E-2</c:v>
                </c:pt>
                <c:pt idx="40">
                  <c:v>3.8128130175208781E-2</c:v>
                </c:pt>
                <c:pt idx="41">
                  <c:v>-1.1128701191810997E-2</c:v>
                </c:pt>
                <c:pt idx="42">
                  <c:v>1.6576799385808003E-3</c:v>
                </c:pt>
                <c:pt idx="43">
                  <c:v>0.1403331690258092</c:v>
                </c:pt>
                <c:pt idx="44">
                  <c:v>-1.1357143919393414E-2</c:v>
                </c:pt>
                <c:pt idx="45">
                  <c:v>2.0407996211087267E-2</c:v>
                </c:pt>
                <c:pt idx="46">
                  <c:v>-7.2269393429683542E-3</c:v>
                </c:pt>
                <c:pt idx="47">
                  <c:v>3.5237416338699562E-2</c:v>
                </c:pt>
                <c:pt idx="48">
                  <c:v>-1.6264651093679416E-2</c:v>
                </c:pt>
                <c:pt idx="49">
                  <c:v>-1.6052598581799329E-2</c:v>
                </c:pt>
                <c:pt idx="50">
                  <c:v>-5.2816999726419227E-3</c:v>
                </c:pt>
                <c:pt idx="51">
                  <c:v>5.7235288333909153E-2</c:v>
                </c:pt>
                <c:pt idx="52">
                  <c:v>8.8994886513361123E-3</c:v>
                </c:pt>
                <c:pt idx="53">
                  <c:v>6.6680935124915327E-3</c:v>
                </c:pt>
                <c:pt idx="54">
                  <c:v>5.1708737281148616E-2</c:v>
                </c:pt>
                <c:pt idx="55">
                  <c:v>-2.6273106810788326E-2</c:v>
                </c:pt>
                <c:pt idx="56">
                  <c:v>9.1482065896211304E-3</c:v>
                </c:pt>
                <c:pt idx="57">
                  <c:v>-2.3053026601196139E-2</c:v>
                </c:pt>
                <c:pt idx="58">
                  <c:v>-1.5890864086908117E-2</c:v>
                </c:pt>
                <c:pt idx="59">
                  <c:v>4.8932181428045604E-2</c:v>
                </c:pt>
                <c:pt idx="60">
                  <c:v>8.6727681681416664E-3</c:v>
                </c:pt>
                <c:pt idx="61">
                  <c:v>6.730840463463738E-3</c:v>
                </c:pt>
                <c:pt idx="62">
                  <c:v>-7.3899640125242615E-4</c:v>
                </c:pt>
                <c:pt idx="63">
                  <c:v>-2.042391016859442E-2</c:v>
                </c:pt>
                <c:pt idx="64">
                  <c:v>3.4911749820662973E-3</c:v>
                </c:pt>
                <c:pt idx="65">
                  <c:v>-2.8803645866695694E-2</c:v>
                </c:pt>
                <c:pt idx="66">
                  <c:v>3.2567220566351376E-2</c:v>
                </c:pt>
                <c:pt idx="67">
                  <c:v>-7.2715319268694505E-3</c:v>
                </c:pt>
                <c:pt idx="68">
                  <c:v>-1.974409659223715E-3</c:v>
                </c:pt>
                <c:pt idx="69">
                  <c:v>-2.8743338818454322E-2</c:v>
                </c:pt>
                <c:pt idx="70">
                  <c:v>8.2083332004813034E-2</c:v>
                </c:pt>
                <c:pt idx="71">
                  <c:v>-8.59965190316202E-2</c:v>
                </c:pt>
                <c:pt idx="72">
                  <c:v>-6.8693169923363745E-2</c:v>
                </c:pt>
                <c:pt idx="73">
                  <c:v>1.7186826516236663E-3</c:v>
                </c:pt>
                <c:pt idx="74">
                  <c:v>-1.4422871180955251E-2</c:v>
                </c:pt>
                <c:pt idx="75">
                  <c:v>-4.5380138570971585E-3</c:v>
                </c:pt>
                <c:pt idx="76">
                  <c:v>1.3803256088897984E-2</c:v>
                </c:pt>
                <c:pt idx="77">
                  <c:v>-1.8346640197058287E-2</c:v>
                </c:pt>
                <c:pt idx="78">
                  <c:v>-1.3298543991158592E-2</c:v>
                </c:pt>
                <c:pt idx="79">
                  <c:v>-2.0298884060338501E-2</c:v>
                </c:pt>
                <c:pt idx="80">
                  <c:v>1.6642339980158644E-2</c:v>
                </c:pt>
                <c:pt idx="81">
                  <c:v>-2.8613342037594105E-3</c:v>
                </c:pt>
                <c:pt idx="82">
                  <c:v>-3.6556341354743822E-4</c:v>
                </c:pt>
                <c:pt idx="83">
                  <c:v>1.690093330353969E-2</c:v>
                </c:pt>
                <c:pt idx="84">
                  <c:v>-8.2027058239698778E-3</c:v>
                </c:pt>
                <c:pt idx="85">
                  <c:v>-7.425483003835864E-3</c:v>
                </c:pt>
                <c:pt idx="86">
                  <c:v>-1.4165820279102351E-2</c:v>
                </c:pt>
                <c:pt idx="87">
                  <c:v>-8.915730384209045E-3</c:v>
                </c:pt>
                <c:pt idx="88">
                  <c:v>-1.796066021831912E-2</c:v>
                </c:pt>
                <c:pt idx="89">
                  <c:v>2.3364738284663449E-2</c:v>
                </c:pt>
                <c:pt idx="90">
                  <c:v>-8.4861987805319641E-3</c:v>
                </c:pt>
                <c:pt idx="91">
                  <c:v>2.6795063011729105E-2</c:v>
                </c:pt>
                <c:pt idx="92">
                  <c:v>1.6846644572436106E-2</c:v>
                </c:pt>
                <c:pt idx="93">
                  <c:v>2.5177192911347391E-2</c:v>
                </c:pt>
                <c:pt idx="94">
                  <c:v>-7.1476795865699563E-2</c:v>
                </c:pt>
                <c:pt idx="95">
                  <c:v>2.0743309604893071E-2</c:v>
                </c:pt>
                <c:pt idx="96">
                  <c:v>-7.1852780834496296E-2</c:v>
                </c:pt>
                <c:pt idx="97">
                  <c:v>-8.4494299767155126E-2</c:v>
                </c:pt>
                <c:pt idx="98">
                  <c:v>-9.9515622045307575E-3</c:v>
                </c:pt>
                <c:pt idx="99">
                  <c:v>-1.7340762060565132E-2</c:v>
                </c:pt>
                <c:pt idx="100">
                  <c:v>-2.4939192061352734E-2</c:v>
                </c:pt>
                <c:pt idx="101">
                  <c:v>9.6121758486941E-3</c:v>
                </c:pt>
                <c:pt idx="102">
                  <c:v>1.5539832857981105E-2</c:v>
                </c:pt>
                <c:pt idx="103">
                  <c:v>-2.9896599899572593E-2</c:v>
                </c:pt>
                <c:pt idx="104">
                  <c:v>-1.2072603191301611E-2</c:v>
                </c:pt>
                <c:pt idx="105">
                  <c:v>7.5464013750993634E-3</c:v>
                </c:pt>
                <c:pt idx="106">
                  <c:v>7.2718817453989665E-3</c:v>
                </c:pt>
                <c:pt idx="107">
                  <c:v>-2.1270096835330213E-2</c:v>
                </c:pt>
                <c:pt idx="108">
                  <c:v>2.3758082816579405E-2</c:v>
                </c:pt>
                <c:pt idx="109">
                  <c:v>4.4266380467107768E-3</c:v>
                </c:pt>
                <c:pt idx="110">
                  <c:v>-2.0232803035848099E-2</c:v>
                </c:pt>
                <c:pt idx="111">
                  <c:v>-1.9060520097503478E-2</c:v>
                </c:pt>
                <c:pt idx="112">
                  <c:v>1.2022643929226371E-2</c:v>
                </c:pt>
                <c:pt idx="113">
                  <c:v>1.5700583396117528E-2</c:v>
                </c:pt>
                <c:pt idx="114">
                  <c:v>2.1315269497814916E-2</c:v>
                </c:pt>
                <c:pt idx="115">
                  <c:v>-8.1927521274196939E-3</c:v>
                </c:pt>
                <c:pt idx="116">
                  <c:v>-2.4023117758974322E-4</c:v>
                </c:pt>
                <c:pt idx="117">
                  <c:v>1.6258225675247471E-5</c:v>
                </c:pt>
                <c:pt idx="118">
                  <c:v>-3.9345344206253739E-3</c:v>
                </c:pt>
                <c:pt idx="119">
                  <c:v>-3.0134987153186413E-2</c:v>
                </c:pt>
                <c:pt idx="120">
                  <c:v>4.1183584582609026E-2</c:v>
                </c:pt>
                <c:pt idx="121">
                  <c:v>-8.609403692308816E-3</c:v>
                </c:pt>
                <c:pt idx="122">
                  <c:v>2.4208861147692839E-2</c:v>
                </c:pt>
                <c:pt idx="123">
                  <c:v>-9.3410858705333128E-3</c:v>
                </c:pt>
                <c:pt idx="124">
                  <c:v>0.11274739718045813</c:v>
                </c:pt>
                <c:pt idx="125">
                  <c:v>-1.4434611252495259E-3</c:v>
                </c:pt>
                <c:pt idx="126">
                  <c:v>-5.9162540455235529E-2</c:v>
                </c:pt>
                <c:pt idx="127">
                  <c:v>-1.5092263050787421E-2</c:v>
                </c:pt>
                <c:pt idx="128">
                  <c:v>-3.5005235037753749E-3</c:v>
                </c:pt>
                <c:pt idx="129">
                  <c:v>1.5046187348576726E-2</c:v>
                </c:pt>
                <c:pt idx="130">
                  <c:v>-4.0879870053305749E-3</c:v>
                </c:pt>
                <c:pt idx="131">
                  <c:v>-2.5066103470627963E-2</c:v>
                </c:pt>
                <c:pt idx="132">
                  <c:v>1.1382093522530541E-2</c:v>
                </c:pt>
                <c:pt idx="133">
                  <c:v>-3.0177263178734304E-2</c:v>
                </c:pt>
                <c:pt idx="134">
                  <c:v>-3.016155897770011E-2</c:v>
                </c:pt>
                <c:pt idx="135">
                  <c:v>2.6480027583956248E-2</c:v>
                </c:pt>
                <c:pt idx="136">
                  <c:v>6.8807040525863629E-3</c:v>
                </c:pt>
                <c:pt idx="137">
                  <c:v>-9.593136825653938E-3</c:v>
                </c:pt>
                <c:pt idx="138">
                  <c:v>-4.8589289966912856E-2</c:v>
                </c:pt>
                <c:pt idx="139">
                  <c:v>-8.487275672238637E-3</c:v>
                </c:pt>
                <c:pt idx="140">
                  <c:v>6.0083365259092344E-2</c:v>
                </c:pt>
                <c:pt idx="141">
                  <c:v>4.599142639375409E-3</c:v>
                </c:pt>
                <c:pt idx="142">
                  <c:v>4.5892601327145906E-2</c:v>
                </c:pt>
                <c:pt idx="143">
                  <c:v>-1.8845855729996981E-2</c:v>
                </c:pt>
                <c:pt idx="144">
                  <c:v>-3.5857300136151911E-3</c:v>
                </c:pt>
                <c:pt idx="145">
                  <c:v>1.0140571790496882E-2</c:v>
                </c:pt>
                <c:pt idx="146">
                  <c:v>-3.0971941527715399E-2</c:v>
                </c:pt>
                <c:pt idx="147">
                  <c:v>1.8825173770843827E-2</c:v>
                </c:pt>
                <c:pt idx="148">
                  <c:v>-1.4175458360301077E-2</c:v>
                </c:pt>
                <c:pt idx="149">
                  <c:v>5.3490941989383978E-2</c:v>
                </c:pt>
                <c:pt idx="150">
                  <c:v>-2.3586666684066879E-2</c:v>
                </c:pt>
                <c:pt idx="151">
                  <c:v>-7.9080662550699279E-4</c:v>
                </c:pt>
                <c:pt idx="152">
                  <c:v>4.6774668545198426E-2</c:v>
                </c:pt>
                <c:pt idx="153">
                  <c:v>-2.4677368199341968E-2</c:v>
                </c:pt>
                <c:pt idx="154">
                  <c:v>1.6412986895417547E-2</c:v>
                </c:pt>
                <c:pt idx="155">
                  <c:v>-0.18325517977393094</c:v>
                </c:pt>
                <c:pt idx="156">
                  <c:v>-4.6561471069102633E-2</c:v>
                </c:pt>
                <c:pt idx="157">
                  <c:v>-1.8596565813596942E-2</c:v>
                </c:pt>
                <c:pt idx="158">
                  <c:v>-1.1688515075440418E-2</c:v>
                </c:pt>
                <c:pt idx="159">
                  <c:v>-1.470810374570769E-2</c:v>
                </c:pt>
                <c:pt idx="160">
                  <c:v>4.5713592149529636E-2</c:v>
                </c:pt>
                <c:pt idx="161">
                  <c:v>1.3258647402017237E-2</c:v>
                </c:pt>
                <c:pt idx="162">
                  <c:v>5.6682432109040344E-2</c:v>
                </c:pt>
                <c:pt idx="163">
                  <c:v>3.7864468982594907E-2</c:v>
                </c:pt>
                <c:pt idx="164">
                  <c:v>8.910526722302449E-3</c:v>
                </c:pt>
                <c:pt idx="165">
                  <c:v>3.7899986805491725E-2</c:v>
                </c:pt>
                <c:pt idx="166">
                  <c:v>5.1710204509631034E-4</c:v>
                </c:pt>
                <c:pt idx="167">
                  <c:v>1.2734890865450639E-2</c:v>
                </c:pt>
                <c:pt idx="168">
                  <c:v>-5.9226867560438906E-3</c:v>
                </c:pt>
                <c:pt idx="169">
                  <c:v>-7.54875675810296E-3</c:v>
                </c:pt>
                <c:pt idx="170">
                  <c:v>-1.1368395986267141E-3</c:v>
                </c:pt>
                <c:pt idx="171">
                  <c:v>1.7201508167277061E-2</c:v>
                </c:pt>
                <c:pt idx="172">
                  <c:v>4.7717229151793765E-2</c:v>
                </c:pt>
                <c:pt idx="173">
                  <c:v>-2.4761790584803867E-2</c:v>
                </c:pt>
                <c:pt idx="174">
                  <c:v>-1.0141178762278557E-2</c:v>
                </c:pt>
                <c:pt idx="175">
                  <c:v>-1.9727878946965535E-2</c:v>
                </c:pt>
                <c:pt idx="176">
                  <c:v>6.4384108826839297E-3</c:v>
                </c:pt>
                <c:pt idx="177">
                  <c:v>3.8395412164313941E-2</c:v>
                </c:pt>
                <c:pt idx="178">
                  <c:v>-4.8844323904839535E-3</c:v>
                </c:pt>
                <c:pt idx="179">
                  <c:v>2.1300948368827767E-2</c:v>
                </c:pt>
                <c:pt idx="180">
                  <c:v>-4.0305463723319928E-3</c:v>
                </c:pt>
                <c:pt idx="181">
                  <c:v>-2.5471060013563519E-2</c:v>
                </c:pt>
                <c:pt idx="182">
                  <c:v>-7.5444973674813107E-2</c:v>
                </c:pt>
                <c:pt idx="183">
                  <c:v>-7.505594231952289E-3</c:v>
                </c:pt>
                <c:pt idx="184">
                  <c:v>1.1107867077375018E-2</c:v>
                </c:pt>
                <c:pt idx="185">
                  <c:v>-2.3522894405733658E-2</c:v>
                </c:pt>
                <c:pt idx="186">
                  <c:v>-1.7703459329639269E-2</c:v>
                </c:pt>
                <c:pt idx="187">
                  <c:v>1.7476865220694734E-2</c:v>
                </c:pt>
                <c:pt idx="188">
                  <c:v>2.3485985610886443E-2</c:v>
                </c:pt>
                <c:pt idx="189">
                  <c:v>-5.0466330732622709E-2</c:v>
                </c:pt>
                <c:pt idx="190">
                  <c:v>-3.2663481785164164E-2</c:v>
                </c:pt>
                <c:pt idx="191">
                  <c:v>4.3259855647584479E-2</c:v>
                </c:pt>
                <c:pt idx="192">
                  <c:v>4.6332758974625521E-2</c:v>
                </c:pt>
                <c:pt idx="193">
                  <c:v>1.3343331439436491E-3</c:v>
                </c:pt>
                <c:pt idx="194">
                  <c:v>-1.6377129605158167E-2</c:v>
                </c:pt>
                <c:pt idx="195">
                  <c:v>1.0100157839957243E-2</c:v>
                </c:pt>
                <c:pt idx="196">
                  <c:v>-0.11193237549574871</c:v>
                </c:pt>
                <c:pt idx="197">
                  <c:v>-1.2281314885388818E-2</c:v>
                </c:pt>
                <c:pt idx="198">
                  <c:v>-2.248577809456577E-2</c:v>
                </c:pt>
                <c:pt idx="199">
                  <c:v>4.4277547519375696E-2</c:v>
                </c:pt>
                <c:pt idx="200">
                  <c:v>-1.8002255069853416E-2</c:v>
                </c:pt>
                <c:pt idx="201">
                  <c:v>-4.8466654691644163E-2</c:v>
                </c:pt>
                <c:pt idx="202">
                  <c:v>-2.4364011303331601E-2</c:v>
                </c:pt>
                <c:pt idx="203">
                  <c:v>1.6372747338223223E-3</c:v>
                </c:pt>
                <c:pt idx="204">
                  <c:v>-3.5613267556015779E-2</c:v>
                </c:pt>
                <c:pt idx="205">
                  <c:v>5.0549996900511804E-2</c:v>
                </c:pt>
                <c:pt idx="206">
                  <c:v>8.0592588515040369E-4</c:v>
                </c:pt>
                <c:pt idx="207">
                  <c:v>2.0977942453249396E-2</c:v>
                </c:pt>
                <c:pt idx="208">
                  <c:v>2.8978148770951462E-4</c:v>
                </c:pt>
                <c:pt idx="209">
                  <c:v>-3.8752648563190484E-3</c:v>
                </c:pt>
                <c:pt idx="210">
                  <c:v>3.7898229063748727E-2</c:v>
                </c:pt>
                <c:pt idx="211">
                  <c:v>-3.5347098278201284E-3</c:v>
                </c:pt>
                <c:pt idx="212">
                  <c:v>3.8582607478508408E-4</c:v>
                </c:pt>
                <c:pt idx="213">
                  <c:v>1.8052522537534758E-2</c:v>
                </c:pt>
                <c:pt idx="214">
                  <c:v>-5.7253165009986888E-2</c:v>
                </c:pt>
                <c:pt idx="215">
                  <c:v>5.2872229225303769E-5</c:v>
                </c:pt>
                <c:pt idx="216">
                  <c:v>1.1778633319940959E-2</c:v>
                </c:pt>
                <c:pt idx="217">
                  <c:v>2.0094241975235079E-2</c:v>
                </c:pt>
                <c:pt idx="218">
                  <c:v>-2.2457954327646974E-2</c:v>
                </c:pt>
                <c:pt idx="219">
                  <c:v>-3.6425158994924892E-2</c:v>
                </c:pt>
                <c:pt idx="220">
                  <c:v>-1.5342573039942785E-2</c:v>
                </c:pt>
                <c:pt idx="221">
                  <c:v>3.4572213968744589E-2</c:v>
                </c:pt>
                <c:pt idx="222">
                  <c:v>-2.3366755854201303E-2</c:v>
                </c:pt>
                <c:pt idx="223">
                  <c:v>6.8883076097321902E-2</c:v>
                </c:pt>
                <c:pt idx="224">
                  <c:v>5.9901441006692153E-2</c:v>
                </c:pt>
                <c:pt idx="225">
                  <c:v>-0.14285243454562785</c:v>
                </c:pt>
                <c:pt idx="226">
                  <c:v>9.6116076763217879E-3</c:v>
                </c:pt>
                <c:pt idx="227">
                  <c:v>-0.16892218868377548</c:v>
                </c:pt>
                <c:pt idx="228">
                  <c:v>-2.4987403926107359E-2</c:v>
                </c:pt>
                <c:pt idx="229">
                  <c:v>2.7792356018491095E-2</c:v>
                </c:pt>
                <c:pt idx="230">
                  <c:v>-7.6278364914874136E-2</c:v>
                </c:pt>
                <c:pt idx="231">
                  <c:v>-6.3067208803618394E-2</c:v>
                </c:pt>
                <c:pt idx="232">
                  <c:v>-1.4049947505339807E-2</c:v>
                </c:pt>
                <c:pt idx="233">
                  <c:v>2.4400008510467218E-2</c:v>
                </c:pt>
                <c:pt idx="234">
                  <c:v>6.1219328316299448E-2</c:v>
                </c:pt>
                <c:pt idx="235">
                  <c:v>-1.5651577833124791E-3</c:v>
                </c:pt>
                <c:pt idx="236">
                  <c:v>1.2137015599554241E-2</c:v>
                </c:pt>
                <c:pt idx="237">
                  <c:v>-6.3247823715745013E-2</c:v>
                </c:pt>
                <c:pt idx="238">
                  <c:v>3.8691927044377385E-2</c:v>
                </c:pt>
                <c:pt idx="239">
                  <c:v>-6.9875397533458606E-3</c:v>
                </c:pt>
                <c:pt idx="240">
                  <c:v>1.0080325051011913E-2</c:v>
                </c:pt>
                <c:pt idx="241">
                  <c:v>-9.6227139424744132E-2</c:v>
                </c:pt>
                <c:pt idx="242">
                  <c:v>2.7985458217137191E-2</c:v>
                </c:pt>
                <c:pt idx="243">
                  <c:v>5.6029983779341687E-2</c:v>
                </c:pt>
                <c:pt idx="244">
                  <c:v>-0.13486055066762181</c:v>
                </c:pt>
                <c:pt idx="245">
                  <c:v>5.6901729174497456E-2</c:v>
                </c:pt>
                <c:pt idx="246">
                  <c:v>2.4507206339567239E-2</c:v>
                </c:pt>
                <c:pt idx="247">
                  <c:v>8.4008051411273953E-3</c:v>
                </c:pt>
                <c:pt idx="248">
                  <c:v>-5.0307968314072362E-3</c:v>
                </c:pt>
                <c:pt idx="249">
                  <c:v>4.7900129105758076E-2</c:v>
                </c:pt>
                <c:pt idx="250">
                  <c:v>8.1991028329093468E-2</c:v>
                </c:pt>
                <c:pt idx="251">
                  <c:v>8.3648682586068886E-3</c:v>
                </c:pt>
                <c:pt idx="252">
                  <c:v>1.638980766682762E-2</c:v>
                </c:pt>
                <c:pt idx="253">
                  <c:v>-3.4483227746975244E-2</c:v>
                </c:pt>
                <c:pt idx="254">
                  <c:v>1.8867893577333272E-2</c:v>
                </c:pt>
                <c:pt idx="255">
                  <c:v>7.5760647165838625E-4</c:v>
                </c:pt>
                <c:pt idx="256">
                  <c:v>1.8502843628457728E-2</c:v>
                </c:pt>
                <c:pt idx="257">
                  <c:v>3.0443772659616952E-2</c:v>
                </c:pt>
                <c:pt idx="258">
                  <c:v>-1.8313227397004733E-2</c:v>
                </c:pt>
                <c:pt idx="259">
                  <c:v>5.9705529746788721E-2</c:v>
                </c:pt>
                <c:pt idx="260">
                  <c:v>-7.0476233625366425E-3</c:v>
                </c:pt>
                <c:pt idx="261">
                  <c:v>6.008140851756149E-2</c:v>
                </c:pt>
                <c:pt idx="262">
                  <c:v>-5.2855839164947328E-2</c:v>
                </c:pt>
                <c:pt idx="263">
                  <c:v>-2.0909119929198104E-2</c:v>
                </c:pt>
                <c:pt idx="264">
                  <c:v>5.8194022819158054E-3</c:v>
                </c:pt>
                <c:pt idx="265">
                  <c:v>9.7612106444194217E-3</c:v>
                </c:pt>
                <c:pt idx="266">
                  <c:v>2.3393115421865431E-2</c:v>
                </c:pt>
                <c:pt idx="267">
                  <c:v>-4.5636865034843488E-2</c:v>
                </c:pt>
                <c:pt idx="268">
                  <c:v>-6.7418304988175748E-2</c:v>
                </c:pt>
                <c:pt idx="269">
                  <c:v>1.8051675586082862E-2</c:v>
                </c:pt>
                <c:pt idx="270">
                  <c:v>-1.0205394646595225E-2</c:v>
                </c:pt>
                <c:pt idx="271">
                  <c:v>4.6784298929423061E-2</c:v>
                </c:pt>
                <c:pt idx="272">
                  <c:v>-5.1777645567649744E-2</c:v>
                </c:pt>
                <c:pt idx="273">
                  <c:v>-8.547408813921159E-3</c:v>
                </c:pt>
                <c:pt idx="274">
                  <c:v>-4.0171557408180351E-3</c:v>
                </c:pt>
                <c:pt idx="275">
                  <c:v>2.1459066273310567E-2</c:v>
                </c:pt>
                <c:pt idx="276">
                  <c:v>5.9033707770666327E-2</c:v>
                </c:pt>
                <c:pt idx="277">
                  <c:v>9.0770113153626503E-3</c:v>
                </c:pt>
                <c:pt idx="278">
                  <c:v>1.4206767802727486E-2</c:v>
                </c:pt>
                <c:pt idx="279">
                  <c:v>5.1634328658902457E-3</c:v>
                </c:pt>
                <c:pt idx="280">
                  <c:v>-4.2081246806952903E-2</c:v>
                </c:pt>
                <c:pt idx="281">
                  <c:v>1.3218892006243245E-2</c:v>
                </c:pt>
                <c:pt idx="282">
                  <c:v>-3.6748457145520226E-2</c:v>
                </c:pt>
                <c:pt idx="283">
                  <c:v>0.10777774076570455</c:v>
                </c:pt>
                <c:pt idx="284">
                  <c:v>-3.8341348658084876E-2</c:v>
                </c:pt>
                <c:pt idx="285">
                  <c:v>-7.9784066904230497E-2</c:v>
                </c:pt>
                <c:pt idx="286">
                  <c:v>6.5979194226712376E-2</c:v>
                </c:pt>
                <c:pt idx="287">
                  <c:v>0.12942602819228832</c:v>
                </c:pt>
                <c:pt idx="288">
                  <c:v>9.8158661861456623E-2</c:v>
                </c:pt>
                <c:pt idx="289">
                  <c:v>4.9576366318667943E-2</c:v>
                </c:pt>
                <c:pt idx="290">
                  <c:v>-3.6578908792098588E-2</c:v>
                </c:pt>
                <c:pt idx="291">
                  <c:v>0.11530930162758861</c:v>
                </c:pt>
                <c:pt idx="292">
                  <c:v>1.661757915776774E-2</c:v>
                </c:pt>
                <c:pt idx="293">
                  <c:v>-3.8615912428566993E-3</c:v>
                </c:pt>
                <c:pt idx="294">
                  <c:v>6.7470055357504747E-3</c:v>
                </c:pt>
                <c:pt idx="295">
                  <c:v>-1.6671657150339528E-2</c:v>
                </c:pt>
                <c:pt idx="296">
                  <c:v>5.477362966098457E-2</c:v>
                </c:pt>
                <c:pt idx="297">
                  <c:v>-3.5170842608230049E-3</c:v>
                </c:pt>
                <c:pt idx="298">
                  <c:v>-2.3652159596930115E-2</c:v>
                </c:pt>
                <c:pt idx="299">
                  <c:v>3.5326660973998919E-2</c:v>
                </c:pt>
                <c:pt idx="300">
                  <c:v>8.0785627417237545E-3</c:v>
                </c:pt>
                <c:pt idx="301">
                  <c:v>-8.3452632744343298E-3</c:v>
                </c:pt>
                <c:pt idx="302">
                  <c:v>4.3893224623546438E-2</c:v>
                </c:pt>
                <c:pt idx="303">
                  <c:v>-1.3396025125945812E-2</c:v>
                </c:pt>
                <c:pt idx="304">
                  <c:v>-7.2205233117125182E-3</c:v>
                </c:pt>
                <c:pt idx="305">
                  <c:v>1.3265532494388391E-2</c:v>
                </c:pt>
                <c:pt idx="306">
                  <c:v>1.2147231698472625E-2</c:v>
                </c:pt>
                <c:pt idx="307">
                  <c:v>-7.1008372031175326E-2</c:v>
                </c:pt>
                <c:pt idx="308">
                  <c:v>-3.3339222330101351E-2</c:v>
                </c:pt>
                <c:pt idx="309">
                  <c:v>-2.4866664125990884E-3</c:v>
                </c:pt>
                <c:pt idx="310">
                  <c:v>1.0693443312301576E-2</c:v>
                </c:pt>
                <c:pt idx="311">
                  <c:v>-2.155270055175899E-2</c:v>
                </c:pt>
                <c:pt idx="312">
                  <c:v>2.4653794436386317E-4</c:v>
                </c:pt>
                <c:pt idx="313">
                  <c:v>-6.0767872640806137E-4</c:v>
                </c:pt>
                <c:pt idx="314">
                  <c:v>4.0286992890877615E-2</c:v>
                </c:pt>
                <c:pt idx="315">
                  <c:v>-4.0211402933939206E-3</c:v>
                </c:pt>
                <c:pt idx="316">
                  <c:v>3.6755746164075509E-2</c:v>
                </c:pt>
                <c:pt idx="317">
                  <c:v>-3.8037990085070542E-2</c:v>
                </c:pt>
                <c:pt idx="318">
                  <c:v>2.0010574848578846E-2</c:v>
                </c:pt>
                <c:pt idx="319">
                  <c:v>-1.3544555898474531E-3</c:v>
                </c:pt>
                <c:pt idx="320">
                  <c:v>-4.6070352286191694E-3</c:v>
                </c:pt>
                <c:pt idx="321">
                  <c:v>-6.9101359395091877E-2</c:v>
                </c:pt>
                <c:pt idx="322">
                  <c:v>6.9197836340114628E-3</c:v>
                </c:pt>
                <c:pt idx="323">
                  <c:v>-2.3258912420945046E-2</c:v>
                </c:pt>
                <c:pt idx="324">
                  <c:v>3.2287623641493485E-2</c:v>
                </c:pt>
                <c:pt idx="325">
                  <c:v>5.0436387763534665E-2</c:v>
                </c:pt>
                <c:pt idx="326">
                  <c:v>2.6087948385245027E-3</c:v>
                </c:pt>
                <c:pt idx="327">
                  <c:v>4.6133416675105121E-2</c:v>
                </c:pt>
                <c:pt idx="328">
                  <c:v>-2.1322523863333612E-2</c:v>
                </c:pt>
                <c:pt idx="329">
                  <c:v>-1.5383136566767023E-2</c:v>
                </c:pt>
                <c:pt idx="330">
                  <c:v>0.14500171689063704</c:v>
                </c:pt>
                <c:pt idx="331">
                  <c:v>2.2320759319946776E-3</c:v>
                </c:pt>
                <c:pt idx="332">
                  <c:v>-4.0801831369623011E-3</c:v>
                </c:pt>
                <c:pt idx="333">
                  <c:v>-2.8443664667826022E-3</c:v>
                </c:pt>
                <c:pt idx="334">
                  <c:v>2.185823922279613E-2</c:v>
                </c:pt>
                <c:pt idx="335">
                  <c:v>-1.1210246051833688E-2</c:v>
                </c:pt>
                <c:pt idx="336">
                  <c:v>3.9996871498491446E-2</c:v>
                </c:pt>
                <c:pt idx="337">
                  <c:v>3.1744994028195732E-3</c:v>
                </c:pt>
                <c:pt idx="338">
                  <c:v>-1.4380931490452636E-2</c:v>
                </c:pt>
                <c:pt idx="339">
                  <c:v>-9.1048814766832662E-3</c:v>
                </c:pt>
                <c:pt idx="340">
                  <c:v>7.6859064418462724E-3</c:v>
                </c:pt>
                <c:pt idx="341">
                  <c:v>3.9835270662831983E-3</c:v>
                </c:pt>
                <c:pt idx="342">
                  <c:v>-2.9212070450728763E-2</c:v>
                </c:pt>
                <c:pt idx="343">
                  <c:v>1.1888813609853247E-3</c:v>
                </c:pt>
                <c:pt idx="344">
                  <c:v>8.1788119959590889E-3</c:v>
                </c:pt>
                <c:pt idx="345">
                  <c:v>-4.4810502503538022E-3</c:v>
                </c:pt>
                <c:pt idx="346">
                  <c:v>-1.6980859922012228E-2</c:v>
                </c:pt>
                <c:pt idx="347">
                  <c:v>3.3609436887733789E-2</c:v>
                </c:pt>
                <c:pt idx="348">
                  <c:v>2.9332570186685027E-2</c:v>
                </c:pt>
                <c:pt idx="349">
                  <c:v>3.3599998103538394E-3</c:v>
                </c:pt>
                <c:pt idx="350">
                  <c:v>-8.8142723844190293E-3</c:v>
                </c:pt>
                <c:pt idx="351">
                  <c:v>4.5390192672351611E-3</c:v>
                </c:pt>
                <c:pt idx="352">
                  <c:v>-2.1617477219196792E-2</c:v>
                </c:pt>
                <c:pt idx="353">
                  <c:v>-8.7845088017184571E-3</c:v>
                </c:pt>
                <c:pt idx="354">
                  <c:v>2.0786804212346563E-2</c:v>
                </c:pt>
                <c:pt idx="355">
                  <c:v>-2.1288021919232979E-2</c:v>
                </c:pt>
                <c:pt idx="356">
                  <c:v>-5.4536765201628895E-3</c:v>
                </c:pt>
                <c:pt idx="357">
                  <c:v>6.9915177054295759E-3</c:v>
                </c:pt>
                <c:pt idx="358">
                  <c:v>7.5701763897516094E-2</c:v>
                </c:pt>
                <c:pt idx="359">
                  <c:v>-3.4425636265892394E-2</c:v>
                </c:pt>
                <c:pt idx="360">
                  <c:v>-1.4693363732541192E-2</c:v>
                </c:pt>
                <c:pt idx="361">
                  <c:v>-1.6528432850239395E-2</c:v>
                </c:pt>
                <c:pt idx="362">
                  <c:v>-2.2155076930573782E-3</c:v>
                </c:pt>
                <c:pt idx="363">
                  <c:v>4.5463484553674958E-3</c:v>
                </c:pt>
                <c:pt idx="364">
                  <c:v>-1.4322659282621211E-2</c:v>
                </c:pt>
                <c:pt idx="365">
                  <c:v>-1.2473042698481972E-2</c:v>
                </c:pt>
                <c:pt idx="366">
                  <c:v>2.8805419435935974E-2</c:v>
                </c:pt>
                <c:pt idx="367">
                  <c:v>-0.15604581511318763</c:v>
                </c:pt>
                <c:pt idx="368">
                  <c:v>6.3050135120286066E-2</c:v>
                </c:pt>
                <c:pt idx="369">
                  <c:v>2.006419130498923E-2</c:v>
                </c:pt>
                <c:pt idx="370">
                  <c:v>-2.3157372840720312E-2</c:v>
                </c:pt>
                <c:pt idx="371">
                  <c:v>2.8541467240521042E-2</c:v>
                </c:pt>
                <c:pt idx="372">
                  <c:v>-5.1618647372982775E-3</c:v>
                </c:pt>
                <c:pt idx="373">
                  <c:v>8.9438327107974724E-2</c:v>
                </c:pt>
                <c:pt idx="374">
                  <c:v>8.0544157452717827E-2</c:v>
                </c:pt>
                <c:pt idx="375">
                  <c:v>9.4541390910888572E-3</c:v>
                </c:pt>
                <c:pt idx="376">
                  <c:v>5.8333671547739678E-3</c:v>
                </c:pt>
                <c:pt idx="377">
                  <c:v>-9.5383262664219485E-3</c:v>
                </c:pt>
                <c:pt idx="378">
                  <c:v>-1.5245227509423244E-4</c:v>
                </c:pt>
                <c:pt idx="379">
                  <c:v>1.0447402504377668E-2</c:v>
                </c:pt>
                <c:pt idx="380">
                  <c:v>-2.8510874046375655E-2</c:v>
                </c:pt>
                <c:pt idx="381">
                  <c:v>4.4026605912205183E-2</c:v>
                </c:pt>
                <c:pt idx="382">
                  <c:v>1.3669037372995541E-3</c:v>
                </c:pt>
                <c:pt idx="383">
                  <c:v>0.13184610914120032</c:v>
                </c:pt>
                <c:pt idx="384">
                  <c:v>-3.6665554111999397E-3</c:v>
                </c:pt>
                <c:pt idx="385">
                  <c:v>-2.3773935766358702E-2</c:v>
                </c:pt>
                <c:pt idx="386">
                  <c:v>-3.5127138595886917E-3</c:v>
                </c:pt>
                <c:pt idx="387">
                  <c:v>3.0553874194586788E-3</c:v>
                </c:pt>
                <c:pt idx="388">
                  <c:v>-2.6961549898428416E-2</c:v>
                </c:pt>
                <c:pt idx="389">
                  <c:v>2.5872589648545229E-2</c:v>
                </c:pt>
                <c:pt idx="390">
                  <c:v>5.1127232764579525E-3</c:v>
                </c:pt>
                <c:pt idx="391">
                  <c:v>-1.7100378628923229E-2</c:v>
                </c:pt>
                <c:pt idx="392">
                  <c:v>3.0857807412368508E-2</c:v>
                </c:pt>
                <c:pt idx="393">
                  <c:v>-9.3479966134571903E-3</c:v>
                </c:pt>
                <c:pt idx="394">
                  <c:v>-6.197858502372218E-2</c:v>
                </c:pt>
                <c:pt idx="395">
                  <c:v>-2.6826576971908014E-2</c:v>
                </c:pt>
                <c:pt idx="396">
                  <c:v>9.4815469663171053E-4</c:v>
                </c:pt>
                <c:pt idx="397">
                  <c:v>-8.4242633208890857E-3</c:v>
                </c:pt>
                <c:pt idx="398">
                  <c:v>-7.6418301010840054E-4</c:v>
                </c:pt>
                <c:pt idx="399">
                  <c:v>-1.0964920520250832E-2</c:v>
                </c:pt>
                <c:pt idx="400">
                  <c:v>1.3477631655086728E-2</c:v>
                </c:pt>
                <c:pt idx="401">
                  <c:v>-1.9583542052245953E-2</c:v>
                </c:pt>
                <c:pt idx="402">
                  <c:v>-4.1352745379430927E-2</c:v>
                </c:pt>
                <c:pt idx="403">
                  <c:v>2.8583123402847108E-2</c:v>
                </c:pt>
                <c:pt idx="404">
                  <c:v>-2.2322754469891886E-2</c:v>
                </c:pt>
                <c:pt idx="405">
                  <c:v>1.575986458499394E-3</c:v>
                </c:pt>
                <c:pt idx="406">
                  <c:v>1.2332955405693223E-2</c:v>
                </c:pt>
                <c:pt idx="407">
                  <c:v>-5.6055857661897947E-2</c:v>
                </c:pt>
                <c:pt idx="408">
                  <c:v>9.904493917052859E-2</c:v>
                </c:pt>
                <c:pt idx="409">
                  <c:v>-7.4716153728631163E-2</c:v>
                </c:pt>
                <c:pt idx="410">
                  <c:v>-1.2479075652898358E-2</c:v>
                </c:pt>
                <c:pt idx="411">
                  <c:v>-8.4073044971895959E-3</c:v>
                </c:pt>
                <c:pt idx="412">
                  <c:v>-0.1590725015966232</c:v>
                </c:pt>
                <c:pt idx="413">
                  <c:v>2.9451339553556851E-3</c:v>
                </c:pt>
                <c:pt idx="414">
                  <c:v>-8.8697534871892136E-3</c:v>
                </c:pt>
                <c:pt idx="415">
                  <c:v>-3.9087680700278842E-2</c:v>
                </c:pt>
                <c:pt idx="416">
                  <c:v>1.3450791464067495E-2</c:v>
                </c:pt>
                <c:pt idx="417">
                  <c:v>6.8123155225698652E-3</c:v>
                </c:pt>
                <c:pt idx="418">
                  <c:v>3.5872308675297428E-2</c:v>
                </c:pt>
                <c:pt idx="419">
                  <c:v>-3.8880705257311785E-2</c:v>
                </c:pt>
                <c:pt idx="420">
                  <c:v>9.6254404778816305E-2</c:v>
                </c:pt>
                <c:pt idx="421">
                  <c:v>5.4364046923670181E-2</c:v>
                </c:pt>
                <c:pt idx="422">
                  <c:v>-4.752374029873855E-2</c:v>
                </c:pt>
                <c:pt idx="423">
                  <c:v>1.3251414790978123E-2</c:v>
                </c:pt>
                <c:pt idx="424">
                  <c:v>2.6940144088226257E-3</c:v>
                </c:pt>
                <c:pt idx="425">
                  <c:v>0.16614990176078009</c:v>
                </c:pt>
                <c:pt idx="426">
                  <c:v>-0.12324079120327396</c:v>
                </c:pt>
                <c:pt idx="427">
                  <c:v>1.54470702466555E-2</c:v>
                </c:pt>
                <c:pt idx="428">
                  <c:v>-7.7004642249899835E-2</c:v>
                </c:pt>
                <c:pt idx="429">
                  <c:v>6.9937229391448627E-2</c:v>
                </c:pt>
                <c:pt idx="430">
                  <c:v>0.1132875446449037</c:v>
                </c:pt>
                <c:pt idx="431">
                  <c:v>6.4226126550830154E-2</c:v>
                </c:pt>
                <c:pt idx="432">
                  <c:v>-5.9567911843962797E-2</c:v>
                </c:pt>
                <c:pt idx="433">
                  <c:v>0.13768186484198178</c:v>
                </c:pt>
                <c:pt idx="434">
                  <c:v>1.5428424997305126E-3</c:v>
                </c:pt>
                <c:pt idx="435">
                  <c:v>6.0948727505805662E-2</c:v>
                </c:pt>
                <c:pt idx="436">
                  <c:v>0.10955456399368199</c:v>
                </c:pt>
                <c:pt idx="437">
                  <c:v>9.6792141887460659E-3</c:v>
                </c:pt>
                <c:pt idx="438">
                  <c:v>1.5705567821344161E-3</c:v>
                </c:pt>
                <c:pt idx="439">
                  <c:v>-2.6118537190404127E-2</c:v>
                </c:pt>
                <c:pt idx="440">
                  <c:v>-4.5781451084379837E-2</c:v>
                </c:pt>
                <c:pt idx="441">
                  <c:v>1.8358628622769151E-2</c:v>
                </c:pt>
                <c:pt idx="442">
                  <c:v>-3.0344291837774366E-2</c:v>
                </c:pt>
                <c:pt idx="443">
                  <c:v>-3.7005210466481975E-2</c:v>
                </c:pt>
                <c:pt idx="444">
                  <c:v>3.1848874423259302E-2</c:v>
                </c:pt>
                <c:pt idx="445">
                  <c:v>-1.2239573633831007E-2</c:v>
                </c:pt>
                <c:pt idx="446">
                  <c:v>1.6573861632069746E-2</c:v>
                </c:pt>
                <c:pt idx="447">
                  <c:v>-0.11043631219134395</c:v>
                </c:pt>
                <c:pt idx="448">
                  <c:v>-7.2801353832087648E-2</c:v>
                </c:pt>
                <c:pt idx="449">
                  <c:v>1.1765898908121766E-2</c:v>
                </c:pt>
                <c:pt idx="450">
                  <c:v>-6.6277441262535458E-2</c:v>
                </c:pt>
                <c:pt idx="451">
                  <c:v>-1.9119086042596652E-2</c:v>
                </c:pt>
                <c:pt idx="452">
                  <c:v>4.7152559985128829E-2</c:v>
                </c:pt>
                <c:pt idx="453">
                  <c:v>-3.7897524856862361E-2</c:v>
                </c:pt>
                <c:pt idx="454">
                  <c:v>-4.0803582650521038E-2</c:v>
                </c:pt>
                <c:pt idx="455">
                  <c:v>0.10703352315068884</c:v>
                </c:pt>
                <c:pt idx="456">
                  <c:v>1.5343020003466507E-2</c:v>
                </c:pt>
                <c:pt idx="457">
                  <c:v>-7.2233701640176881E-2</c:v>
                </c:pt>
                <c:pt idx="458">
                  <c:v>2.571197204709158E-2</c:v>
                </c:pt>
                <c:pt idx="459">
                  <c:v>-8.2837953701492051E-2</c:v>
                </c:pt>
                <c:pt idx="460">
                  <c:v>-2.7281497834459045E-2</c:v>
                </c:pt>
                <c:pt idx="461">
                  <c:v>-7.5926638195963111E-2</c:v>
                </c:pt>
                <c:pt idx="462">
                  <c:v>4.765730125856657E-2</c:v>
                </c:pt>
                <c:pt idx="463">
                  <c:v>-0.13498134652427771</c:v>
                </c:pt>
                <c:pt idx="464">
                  <c:v>-0.17140806415128898</c:v>
                </c:pt>
                <c:pt idx="465">
                  <c:v>1.7467111115938468E-2</c:v>
                </c:pt>
                <c:pt idx="466">
                  <c:v>-6.7358162086163485E-3</c:v>
                </c:pt>
                <c:pt idx="467">
                  <c:v>-3.1627730485425817E-2</c:v>
                </c:pt>
                <c:pt idx="468">
                  <c:v>-3.2633827969597768E-3</c:v>
                </c:pt>
                <c:pt idx="469">
                  <c:v>-0.13118986336481947</c:v>
                </c:pt>
                <c:pt idx="470">
                  <c:v>-1.7218144372676325E-2</c:v>
                </c:pt>
                <c:pt idx="471">
                  <c:v>-4.3721683034350948E-3</c:v>
                </c:pt>
                <c:pt idx="472">
                  <c:v>-5.6291018649565587E-3</c:v>
                </c:pt>
                <c:pt idx="473">
                  <c:v>1.1637420551593568E-2</c:v>
                </c:pt>
                <c:pt idx="474">
                  <c:v>-1.0215444841788541E-2</c:v>
                </c:pt>
                <c:pt idx="475">
                  <c:v>-2.3064993274400342E-2</c:v>
                </c:pt>
                <c:pt idx="476">
                  <c:v>-5.8259809424249876E-3</c:v>
                </c:pt>
                <c:pt idx="477">
                  <c:v>4.3796714208809227E-2</c:v>
                </c:pt>
                <c:pt idx="478">
                  <c:v>7.7057492909831842E-3</c:v>
                </c:pt>
                <c:pt idx="479">
                  <c:v>3.5816869615481223E-2</c:v>
                </c:pt>
                <c:pt idx="480">
                  <c:v>-2.240352615241136E-3</c:v>
                </c:pt>
                <c:pt idx="481">
                  <c:v>8.8259404362620655E-3</c:v>
                </c:pt>
                <c:pt idx="482">
                  <c:v>7.5255156202836387E-3</c:v>
                </c:pt>
                <c:pt idx="483">
                  <c:v>-8.86232552449698E-4</c:v>
                </c:pt>
                <c:pt idx="484">
                  <c:v>1.5653683877507928E-3</c:v>
                </c:pt>
                <c:pt idx="485">
                  <c:v>-4.0337018446684289E-2</c:v>
                </c:pt>
                <c:pt idx="486">
                  <c:v>5.6448281064107346E-3</c:v>
                </c:pt>
                <c:pt idx="487">
                  <c:v>4.3235782003516413E-3</c:v>
                </c:pt>
                <c:pt idx="488">
                  <c:v>3.0045781554065881E-3</c:v>
                </c:pt>
                <c:pt idx="489">
                  <c:v>-5.5735108297207013E-3</c:v>
                </c:pt>
                <c:pt idx="490">
                  <c:v>-2.3714279796353409E-3</c:v>
                </c:pt>
                <c:pt idx="491">
                  <c:v>1.4300065927982241E-3</c:v>
                </c:pt>
                <c:pt idx="492">
                  <c:v>-5.366726254594582E-3</c:v>
                </c:pt>
                <c:pt idx="493">
                  <c:v>-1.4028967077495036E-3</c:v>
                </c:pt>
                <c:pt idx="494">
                  <c:v>8.3244223733296898E-3</c:v>
                </c:pt>
                <c:pt idx="495">
                  <c:v>1.8423947040430721E-3</c:v>
                </c:pt>
                <c:pt idx="496">
                  <c:v>-1.8181153128434685E-2</c:v>
                </c:pt>
                <c:pt idx="497">
                  <c:v>-1.4559127009220702E-2</c:v>
                </c:pt>
                <c:pt idx="498">
                  <c:v>1.9817835381543583E-3</c:v>
                </c:pt>
                <c:pt idx="499">
                  <c:v>6.9037489794327889E-2</c:v>
                </c:pt>
                <c:pt idx="500">
                  <c:v>-2.0862566422532321E-2</c:v>
                </c:pt>
                <c:pt idx="501">
                  <c:v>1.5705059118539137E-2</c:v>
                </c:pt>
                <c:pt idx="502">
                  <c:v>3.7433295737152338E-2</c:v>
                </c:pt>
                <c:pt idx="503">
                  <c:v>-0.17512862884151881</c:v>
                </c:pt>
                <c:pt idx="504">
                  <c:v>-9.7543171722442382E-3</c:v>
                </c:pt>
                <c:pt idx="505">
                  <c:v>-5.5682864213709767E-3</c:v>
                </c:pt>
                <c:pt idx="506">
                  <c:v>1.377352032523343E-2</c:v>
                </c:pt>
                <c:pt idx="507">
                  <c:v>4.4278514783916605E-3</c:v>
                </c:pt>
                <c:pt idx="508">
                  <c:v>-1.0960515972624903E-2</c:v>
                </c:pt>
                <c:pt idx="509">
                  <c:v>2.3935196102795164E-2</c:v>
                </c:pt>
                <c:pt idx="510">
                  <c:v>7.811093075072338E-3</c:v>
                </c:pt>
                <c:pt idx="511">
                  <c:v>-2.9899258639061097E-2</c:v>
                </c:pt>
                <c:pt idx="512">
                  <c:v>-1.5665841918415826E-2</c:v>
                </c:pt>
                <c:pt idx="513">
                  <c:v>-8.9730117255636416E-3</c:v>
                </c:pt>
                <c:pt idx="514">
                  <c:v>5.2230749130021984E-3</c:v>
                </c:pt>
                <c:pt idx="515">
                  <c:v>4.0676311653287764E-2</c:v>
                </c:pt>
                <c:pt idx="516">
                  <c:v>-2.7023441246054727E-2</c:v>
                </c:pt>
                <c:pt idx="517">
                  <c:v>5.6940141549017088E-2</c:v>
                </c:pt>
                <c:pt idx="518">
                  <c:v>-1.2239097087544379E-2</c:v>
                </c:pt>
                <c:pt idx="519">
                  <c:v>-4.5733330699608221E-2</c:v>
                </c:pt>
                <c:pt idx="520">
                  <c:v>-6.5977527594929183E-2</c:v>
                </c:pt>
                <c:pt idx="521">
                  <c:v>1.5882869375065115E-2</c:v>
                </c:pt>
                <c:pt idx="522">
                  <c:v>-2.5065796853376791E-2</c:v>
                </c:pt>
                <c:pt idx="523">
                  <c:v>9.342172260331344E-2</c:v>
                </c:pt>
                <c:pt idx="524">
                  <c:v>6.732111142388926E-2</c:v>
                </c:pt>
                <c:pt idx="525">
                  <c:v>-2.8632389082401026E-5</c:v>
                </c:pt>
                <c:pt idx="526">
                  <c:v>5.93529863853446E-2</c:v>
                </c:pt>
                <c:pt idx="527">
                  <c:v>-0.1086657460343097</c:v>
                </c:pt>
                <c:pt idx="528">
                  <c:v>-1.1202313157502395E-2</c:v>
                </c:pt>
                <c:pt idx="529">
                  <c:v>5.2101999480160935E-2</c:v>
                </c:pt>
                <c:pt idx="530">
                  <c:v>1.8671062013163626E-3</c:v>
                </c:pt>
                <c:pt idx="531">
                  <c:v>0.14224124223451373</c:v>
                </c:pt>
                <c:pt idx="532">
                  <c:v>-9.4192563146571918E-3</c:v>
                </c:pt>
                <c:pt idx="533">
                  <c:v>-6.2892152419106284E-2</c:v>
                </c:pt>
                <c:pt idx="534">
                  <c:v>7.8679102208082329E-4</c:v>
                </c:pt>
                <c:pt idx="535">
                  <c:v>-5.2016983384728351E-3</c:v>
                </c:pt>
                <c:pt idx="536">
                  <c:v>-9.2812868403900517E-2</c:v>
                </c:pt>
                <c:pt idx="537">
                  <c:v>-5.8181223588598424E-2</c:v>
                </c:pt>
                <c:pt idx="538">
                  <c:v>-9.1494156554999938E-3</c:v>
                </c:pt>
                <c:pt idx="539">
                  <c:v>-0.20685972884735523</c:v>
                </c:pt>
                <c:pt idx="540">
                  <c:v>-1.2299708891010203E-2</c:v>
                </c:pt>
                <c:pt idx="541">
                  <c:v>-1.7518392448589774E-2</c:v>
                </c:pt>
                <c:pt idx="542">
                  <c:v>-3.2897477636213549E-3</c:v>
                </c:pt>
                <c:pt idx="543">
                  <c:v>4.2669606373798137E-2</c:v>
                </c:pt>
                <c:pt idx="544">
                  <c:v>-3.8829021082405729E-3</c:v>
                </c:pt>
                <c:pt idx="545">
                  <c:v>-1.8161805172496891E-2</c:v>
                </c:pt>
                <c:pt idx="546">
                  <c:v>-2.4538090109294402E-2</c:v>
                </c:pt>
                <c:pt idx="547">
                  <c:v>3.7441098034112157E-2</c:v>
                </c:pt>
                <c:pt idx="548">
                  <c:v>3.7115551974715492E-2</c:v>
                </c:pt>
                <c:pt idx="549">
                  <c:v>-1.6037331134588762E-2</c:v>
                </c:pt>
                <c:pt idx="550">
                  <c:v>-1.1805815142257071E-2</c:v>
                </c:pt>
                <c:pt idx="551">
                  <c:v>2.0937416988279584E-2</c:v>
                </c:pt>
                <c:pt idx="552">
                  <c:v>2.1016557901996122E-2</c:v>
                </c:pt>
                <c:pt idx="553">
                  <c:v>-3.8332126138196386E-2</c:v>
                </c:pt>
                <c:pt idx="554">
                  <c:v>2.7431381266765472E-2</c:v>
                </c:pt>
                <c:pt idx="555">
                  <c:v>-9.2281579073201364E-2</c:v>
                </c:pt>
                <c:pt idx="556">
                  <c:v>1.6834509492871422E-2</c:v>
                </c:pt>
                <c:pt idx="557">
                  <c:v>-6.5160105402912422E-2</c:v>
                </c:pt>
                <c:pt idx="558">
                  <c:v>9.1764108487123644E-2</c:v>
                </c:pt>
                <c:pt idx="559">
                  <c:v>1.9923086566425104E-2</c:v>
                </c:pt>
                <c:pt idx="560">
                  <c:v>1.2229018708705934E-2</c:v>
                </c:pt>
                <c:pt idx="561">
                  <c:v>-2.6753016931090612E-2</c:v>
                </c:pt>
                <c:pt idx="562">
                  <c:v>-0.10925529751335795</c:v>
                </c:pt>
                <c:pt idx="563">
                  <c:v>-7.9229470973231683E-3</c:v>
                </c:pt>
                <c:pt idx="564">
                  <c:v>-3.6768474181067518E-2</c:v>
                </c:pt>
                <c:pt idx="565">
                  <c:v>-8.9839266508395868E-2</c:v>
                </c:pt>
                <c:pt idx="566">
                  <c:v>2.4855872037452393E-2</c:v>
                </c:pt>
                <c:pt idx="567">
                  <c:v>-6.4085691869329567E-2</c:v>
                </c:pt>
                <c:pt idx="568">
                  <c:v>-6.7235641090766365E-2</c:v>
                </c:pt>
                <c:pt idx="569">
                  <c:v>-9.4423703007660842E-3</c:v>
                </c:pt>
                <c:pt idx="570">
                  <c:v>7.982690231586733E-3</c:v>
                </c:pt>
                <c:pt idx="571">
                  <c:v>-2.6675820858550397E-2</c:v>
                </c:pt>
                <c:pt idx="572">
                  <c:v>1.3578512752410156E-2</c:v>
                </c:pt>
                <c:pt idx="573">
                  <c:v>-1.9502223369924181E-2</c:v>
                </c:pt>
                <c:pt idx="574">
                  <c:v>-3.0706320429780436E-2</c:v>
                </c:pt>
                <c:pt idx="575">
                  <c:v>-5.212256020914019E-2</c:v>
                </c:pt>
                <c:pt idx="576">
                  <c:v>-2.0751069835908277E-2</c:v>
                </c:pt>
                <c:pt idx="577">
                  <c:v>-4.9916502709710894E-4</c:v>
                </c:pt>
                <c:pt idx="578">
                  <c:v>-5.910932032385555E-3</c:v>
                </c:pt>
                <c:pt idx="579">
                  <c:v>1.2057509434173929E-2</c:v>
                </c:pt>
                <c:pt idx="580">
                  <c:v>-1.8058692878627089E-2</c:v>
                </c:pt>
                <c:pt idx="581">
                  <c:v>-1.445601551890408E-2</c:v>
                </c:pt>
                <c:pt idx="582">
                  <c:v>6.133763344137521E-2</c:v>
                </c:pt>
                <c:pt idx="583">
                  <c:v>-1.9339250086793235E-2</c:v>
                </c:pt>
                <c:pt idx="584">
                  <c:v>-6.0275923569051244E-3</c:v>
                </c:pt>
                <c:pt idx="585">
                  <c:v>2.5710692103644073E-2</c:v>
                </c:pt>
                <c:pt idx="586">
                  <c:v>-4.1124214401110276E-2</c:v>
                </c:pt>
                <c:pt idx="587">
                  <c:v>-2.2932581086544012E-2</c:v>
                </c:pt>
                <c:pt idx="588">
                  <c:v>-4.1755837841616975E-2</c:v>
                </c:pt>
                <c:pt idx="589">
                  <c:v>4.1454143340621356E-2</c:v>
                </c:pt>
                <c:pt idx="590">
                  <c:v>6.624177049533625E-2</c:v>
                </c:pt>
                <c:pt idx="591">
                  <c:v>3.1074737889347386E-2</c:v>
                </c:pt>
                <c:pt idx="592">
                  <c:v>4.7327067326400065E-3</c:v>
                </c:pt>
                <c:pt idx="593">
                  <c:v>9.1494640484549999E-3</c:v>
                </c:pt>
                <c:pt idx="594">
                  <c:v>-3.7522425721108831E-2</c:v>
                </c:pt>
                <c:pt idx="595">
                  <c:v>2.74586832183275E-2</c:v>
                </c:pt>
                <c:pt idx="596">
                  <c:v>-9.2828575552233894E-2</c:v>
                </c:pt>
                <c:pt idx="597">
                  <c:v>-2.5756172532987339E-2</c:v>
                </c:pt>
                <c:pt idx="598">
                  <c:v>-5.1816397090846478E-3</c:v>
                </c:pt>
                <c:pt idx="599">
                  <c:v>3.6554805764793724E-2</c:v>
                </c:pt>
                <c:pt idx="600">
                  <c:v>-8.4349200811142358E-4</c:v>
                </c:pt>
                <c:pt idx="601">
                  <c:v>1.5066161932847197E-2</c:v>
                </c:pt>
                <c:pt idx="602">
                  <c:v>6.7052154951281299E-3</c:v>
                </c:pt>
                <c:pt idx="603">
                  <c:v>-2.3740294447174112E-2</c:v>
                </c:pt>
                <c:pt idx="604">
                  <c:v>4.6128469305016934E-2</c:v>
                </c:pt>
                <c:pt idx="605">
                  <c:v>-2.7763669521847644E-3</c:v>
                </c:pt>
                <c:pt idx="606">
                  <c:v>4.303003751882202E-2</c:v>
                </c:pt>
                <c:pt idx="607">
                  <c:v>3.1793046784118276E-2</c:v>
                </c:pt>
                <c:pt idx="608">
                  <c:v>-4.6265465114340452E-2</c:v>
                </c:pt>
                <c:pt idx="609">
                  <c:v>2.1924273186362087E-2</c:v>
                </c:pt>
                <c:pt idx="610">
                  <c:v>-6.1689133842021744E-2</c:v>
                </c:pt>
                <c:pt idx="611">
                  <c:v>5.7474074133350844E-3</c:v>
                </c:pt>
                <c:pt idx="612">
                  <c:v>-3.6150979820621806E-2</c:v>
                </c:pt>
                <c:pt idx="613">
                  <c:v>1.8510920531673733E-2</c:v>
                </c:pt>
                <c:pt idx="614">
                  <c:v>-0.1241038853629486</c:v>
                </c:pt>
                <c:pt idx="615">
                  <c:v>-1.6737336993292353E-2</c:v>
                </c:pt>
                <c:pt idx="616">
                  <c:v>-3.1445301143117601E-3</c:v>
                </c:pt>
                <c:pt idx="617">
                  <c:v>3.6084751054213472E-2</c:v>
                </c:pt>
                <c:pt idx="618">
                  <c:v>3.6190131238862021E-2</c:v>
                </c:pt>
                <c:pt idx="619">
                  <c:v>1.6118552884797923E-3</c:v>
                </c:pt>
                <c:pt idx="620">
                  <c:v>1.7439567641344449E-2</c:v>
                </c:pt>
                <c:pt idx="621">
                  <c:v>-5.6880271972836509E-2</c:v>
                </c:pt>
                <c:pt idx="622">
                  <c:v>8.478097303479136E-2</c:v>
                </c:pt>
                <c:pt idx="623">
                  <c:v>-3.9722485388127837E-2</c:v>
                </c:pt>
                <c:pt idx="624">
                  <c:v>-7.0780055002119133E-2</c:v>
                </c:pt>
                <c:pt idx="625">
                  <c:v>1.2842657319534892E-2</c:v>
                </c:pt>
                <c:pt idx="626">
                  <c:v>-0.12664661185803452</c:v>
                </c:pt>
                <c:pt idx="627">
                  <c:v>-5.8650251902348117E-3</c:v>
                </c:pt>
                <c:pt idx="628">
                  <c:v>-6.8144316251717608E-3</c:v>
                </c:pt>
                <c:pt idx="629">
                  <c:v>-3.1955704310534135E-3</c:v>
                </c:pt>
                <c:pt idx="630">
                  <c:v>-3.5825550188176899E-3</c:v>
                </c:pt>
                <c:pt idx="631">
                  <c:v>2.7146568187194142E-2</c:v>
                </c:pt>
                <c:pt idx="632">
                  <c:v>-4.1851566027676028E-2</c:v>
                </c:pt>
                <c:pt idx="633">
                  <c:v>4.3838415070472404E-2</c:v>
                </c:pt>
                <c:pt idx="634">
                  <c:v>2.0079938785919283E-2</c:v>
                </c:pt>
                <c:pt idx="635">
                  <c:v>4.1427626892227279E-3</c:v>
                </c:pt>
                <c:pt idx="636">
                  <c:v>3.1755106780307449E-2</c:v>
                </c:pt>
                <c:pt idx="637">
                  <c:v>-1.0307800147794125E-2</c:v>
                </c:pt>
                <c:pt idx="638">
                  <c:v>9.1335669315854545E-2</c:v>
                </c:pt>
                <c:pt idx="639">
                  <c:v>-0.10412964274233051</c:v>
                </c:pt>
                <c:pt idx="640">
                  <c:v>-2.5195562634257155E-2</c:v>
                </c:pt>
                <c:pt idx="641">
                  <c:v>9.3017633809479284E-4</c:v>
                </c:pt>
                <c:pt idx="642">
                  <c:v>-2.5278813191529737E-2</c:v>
                </c:pt>
                <c:pt idx="643">
                  <c:v>3.0660242555800989E-2</c:v>
                </c:pt>
                <c:pt idx="644">
                  <c:v>-0.10430081684316977</c:v>
                </c:pt>
                <c:pt idx="645">
                  <c:v>-7.647729860128373E-2</c:v>
                </c:pt>
                <c:pt idx="646">
                  <c:v>-2.2830253119501424E-2</c:v>
                </c:pt>
                <c:pt idx="647">
                  <c:v>2.6687613611695464E-2</c:v>
                </c:pt>
                <c:pt idx="648">
                  <c:v>3.1102614965591567E-3</c:v>
                </c:pt>
                <c:pt idx="649">
                  <c:v>3.1765130217443184E-2</c:v>
                </c:pt>
                <c:pt idx="650">
                  <c:v>-4.9865853063250344E-2</c:v>
                </c:pt>
                <c:pt idx="651">
                  <c:v>-2.5721562931977143E-3</c:v>
                </c:pt>
                <c:pt idx="652">
                  <c:v>-3.0122797267566139E-2</c:v>
                </c:pt>
                <c:pt idx="653">
                  <c:v>-4.0257847461253543E-3</c:v>
                </c:pt>
                <c:pt idx="654">
                  <c:v>6.6874547863451789E-2</c:v>
                </c:pt>
                <c:pt idx="655">
                  <c:v>9.4637704643435183E-3</c:v>
                </c:pt>
                <c:pt idx="656">
                  <c:v>-6.7823604835568124E-2</c:v>
                </c:pt>
                <c:pt idx="657">
                  <c:v>-3.3794587897070218E-2</c:v>
                </c:pt>
                <c:pt idx="658">
                  <c:v>-7.7331559179640767E-4</c:v>
                </c:pt>
                <c:pt idx="659">
                  <c:v>-1.1522520682463809E-3</c:v>
                </c:pt>
                <c:pt idx="660">
                  <c:v>-4.9926410535725205E-2</c:v>
                </c:pt>
                <c:pt idx="661">
                  <c:v>-2.9607438159637442E-2</c:v>
                </c:pt>
                <c:pt idx="662">
                  <c:v>3.8083061101122181E-2</c:v>
                </c:pt>
                <c:pt idx="663">
                  <c:v>7.7704467210235372E-3</c:v>
                </c:pt>
                <c:pt idx="664">
                  <c:v>0.12615675423212741</c:v>
                </c:pt>
                <c:pt idx="665">
                  <c:v>1.9895408394192036E-2</c:v>
                </c:pt>
                <c:pt idx="666">
                  <c:v>5.4914368655593375E-3</c:v>
                </c:pt>
                <c:pt idx="667">
                  <c:v>-2.7904224902555806E-2</c:v>
                </c:pt>
                <c:pt idx="668">
                  <c:v>7.5814986074983414E-3</c:v>
                </c:pt>
                <c:pt idx="669">
                  <c:v>5.509129132979252E-2</c:v>
                </c:pt>
                <c:pt idx="670">
                  <c:v>-2.4091171400103854E-2</c:v>
                </c:pt>
                <c:pt idx="671">
                  <c:v>7.4188408001687731E-2</c:v>
                </c:pt>
                <c:pt idx="672">
                  <c:v>-0.14036877298181183</c:v>
                </c:pt>
                <c:pt idx="673">
                  <c:v>9.7225779194305278E-2</c:v>
                </c:pt>
                <c:pt idx="674">
                  <c:v>3.2726518788409965E-2</c:v>
                </c:pt>
                <c:pt idx="675">
                  <c:v>2.6833792310269087E-2</c:v>
                </c:pt>
                <c:pt idx="676">
                  <c:v>-1.6907925153563774E-2</c:v>
                </c:pt>
                <c:pt idx="677">
                  <c:v>8.0863159153450548E-2</c:v>
                </c:pt>
                <c:pt idx="678">
                  <c:v>7.8929657637713119E-2</c:v>
                </c:pt>
                <c:pt idx="679">
                  <c:v>4.2616842782600452E-2</c:v>
                </c:pt>
                <c:pt idx="680">
                  <c:v>-1.6277789769017337E-2</c:v>
                </c:pt>
                <c:pt idx="681">
                  <c:v>-3.9426004986143917E-2</c:v>
                </c:pt>
                <c:pt idx="682">
                  <c:v>5.8523498859830526E-2</c:v>
                </c:pt>
                <c:pt idx="683">
                  <c:v>1.758825833576335E-2</c:v>
                </c:pt>
                <c:pt idx="684">
                  <c:v>-4.180379841762288E-4</c:v>
                </c:pt>
                <c:pt idx="685">
                  <c:v>0.13534925604074355</c:v>
                </c:pt>
                <c:pt idx="686">
                  <c:v>3.858747096036956E-2</c:v>
                </c:pt>
                <c:pt idx="687">
                  <c:v>3.8680041431233429E-2</c:v>
                </c:pt>
                <c:pt idx="688">
                  <c:v>-4.960988074131722E-3</c:v>
                </c:pt>
                <c:pt idx="689">
                  <c:v>3.8675158034115253E-2</c:v>
                </c:pt>
                <c:pt idx="690">
                  <c:v>3.97855831135593E-2</c:v>
                </c:pt>
                <c:pt idx="691">
                  <c:v>-3.4367546664990707E-2</c:v>
                </c:pt>
                <c:pt idx="692">
                  <c:v>7.0413593828451198E-3</c:v>
                </c:pt>
                <c:pt idx="693">
                  <c:v>-9.1230428654725776E-2</c:v>
                </c:pt>
                <c:pt idx="694">
                  <c:v>7.5891837157516864E-2</c:v>
                </c:pt>
                <c:pt idx="695">
                  <c:v>1.7801275126611872E-2</c:v>
                </c:pt>
                <c:pt idx="696">
                  <c:v>-4.3431094930234476E-2</c:v>
                </c:pt>
                <c:pt idx="697">
                  <c:v>4.5809900410585507E-3</c:v>
                </c:pt>
                <c:pt idx="698">
                  <c:v>2.2232167954700968E-2</c:v>
                </c:pt>
                <c:pt idx="699">
                  <c:v>-0.14518986825838864</c:v>
                </c:pt>
                <c:pt idx="700">
                  <c:v>-8.5610216074695784E-3</c:v>
                </c:pt>
                <c:pt idx="701">
                  <c:v>-8.4800042994902111E-2</c:v>
                </c:pt>
                <c:pt idx="702">
                  <c:v>-6.7733855857678105E-2</c:v>
                </c:pt>
                <c:pt idx="703">
                  <c:v>-4.096295290257867E-3</c:v>
                </c:pt>
                <c:pt idx="704">
                  <c:v>-2.4727855390281519E-2</c:v>
                </c:pt>
                <c:pt idx="705">
                  <c:v>-1.5381336359232523E-4</c:v>
                </c:pt>
                <c:pt idx="706">
                  <c:v>-4.0007675372462359E-2</c:v>
                </c:pt>
                <c:pt idx="707">
                  <c:v>8.1455067586258499E-3</c:v>
                </c:pt>
                <c:pt idx="708">
                  <c:v>8.061309288899868E-4</c:v>
                </c:pt>
                <c:pt idx="709">
                  <c:v>3.3018384337463146E-2</c:v>
                </c:pt>
                <c:pt idx="710">
                  <c:v>-2.5903431934568545E-2</c:v>
                </c:pt>
                <c:pt idx="711">
                  <c:v>-8.474423182086778E-2</c:v>
                </c:pt>
                <c:pt idx="712">
                  <c:v>-1.5891905961014547E-2</c:v>
                </c:pt>
                <c:pt idx="713">
                  <c:v>-4.8743766679124004E-3</c:v>
                </c:pt>
                <c:pt idx="714">
                  <c:v>-0.11742068497670255</c:v>
                </c:pt>
                <c:pt idx="715">
                  <c:v>-1.2949400486435324E-2</c:v>
                </c:pt>
                <c:pt idx="716">
                  <c:v>-3.3039107979928907E-2</c:v>
                </c:pt>
                <c:pt idx="717">
                  <c:v>5.1703791938263653E-2</c:v>
                </c:pt>
                <c:pt idx="718">
                  <c:v>-5.938433619097435E-2</c:v>
                </c:pt>
                <c:pt idx="719">
                  <c:v>3.3933920717347493E-2</c:v>
                </c:pt>
                <c:pt idx="720">
                  <c:v>-6.6216158784371149E-2</c:v>
                </c:pt>
                <c:pt idx="721">
                  <c:v>-8.1738345026932141E-2</c:v>
                </c:pt>
                <c:pt idx="722">
                  <c:v>-4.398202241657078E-2</c:v>
                </c:pt>
                <c:pt idx="723">
                  <c:v>-1.5106361455511291E-2</c:v>
                </c:pt>
                <c:pt idx="724">
                  <c:v>1.0967088049411591E-2</c:v>
                </c:pt>
                <c:pt idx="725">
                  <c:v>4.3399309154768813E-4</c:v>
                </c:pt>
                <c:pt idx="726">
                  <c:v>-1.7752362359351886E-2</c:v>
                </c:pt>
                <c:pt idx="727">
                  <c:v>1.968460800690788E-2</c:v>
                </c:pt>
                <c:pt idx="728">
                  <c:v>-2.6614226338441495E-2</c:v>
                </c:pt>
                <c:pt idx="729">
                  <c:v>1.024283999884627E-2</c:v>
                </c:pt>
                <c:pt idx="730">
                  <c:v>2.8593799863910845E-2</c:v>
                </c:pt>
                <c:pt idx="731">
                  <c:v>5.0969305802019034E-3</c:v>
                </c:pt>
                <c:pt idx="732">
                  <c:v>-2.777670791222088E-2</c:v>
                </c:pt>
                <c:pt idx="733">
                  <c:v>6.1251121180026624E-2</c:v>
                </c:pt>
                <c:pt idx="734">
                  <c:v>-4.4661836879621691E-2</c:v>
                </c:pt>
                <c:pt idx="735">
                  <c:v>-5.2035885583387342E-2</c:v>
                </c:pt>
                <c:pt idx="736">
                  <c:v>-5.2745010598745798E-2</c:v>
                </c:pt>
                <c:pt idx="737">
                  <c:v>2.1356543969248239E-2</c:v>
                </c:pt>
                <c:pt idx="738">
                  <c:v>-5.2902763342055972E-2</c:v>
                </c:pt>
                <c:pt idx="739">
                  <c:v>3.1180733889818044E-2</c:v>
                </c:pt>
                <c:pt idx="740">
                  <c:v>7.6909402083024606E-3</c:v>
                </c:pt>
                <c:pt idx="741">
                  <c:v>1.4420859759190968E-2</c:v>
                </c:pt>
                <c:pt idx="742">
                  <c:v>8.8594920898647955E-2</c:v>
                </c:pt>
                <c:pt idx="743">
                  <c:v>-2.7363963250702391E-2</c:v>
                </c:pt>
                <c:pt idx="744">
                  <c:v>6.4235049575876835E-2</c:v>
                </c:pt>
                <c:pt idx="745">
                  <c:v>-5.4643990283119233E-2</c:v>
                </c:pt>
                <c:pt idx="746">
                  <c:v>-2.6889519305163995E-2</c:v>
                </c:pt>
                <c:pt idx="747">
                  <c:v>7.7677948726060986E-2</c:v>
                </c:pt>
                <c:pt idx="748">
                  <c:v>7.7173307576979058E-2</c:v>
                </c:pt>
                <c:pt idx="749">
                  <c:v>-4.6523998876729936E-2</c:v>
                </c:pt>
                <c:pt idx="750">
                  <c:v>0.1278281833384366</c:v>
                </c:pt>
                <c:pt idx="751">
                  <c:v>-0.17890193841188576</c:v>
                </c:pt>
                <c:pt idx="752">
                  <c:v>-0.14406016291145432</c:v>
                </c:pt>
                <c:pt idx="753">
                  <c:v>5.1329393804178496E-2</c:v>
                </c:pt>
                <c:pt idx="754">
                  <c:v>-0.12410312662199709</c:v>
                </c:pt>
                <c:pt idx="755">
                  <c:v>-7.5689230790795634E-2</c:v>
                </c:pt>
                <c:pt idx="756">
                  <c:v>4.3104499261047501E-2</c:v>
                </c:pt>
                <c:pt idx="757">
                  <c:v>-9.8798257800273181E-2</c:v>
                </c:pt>
                <c:pt idx="758">
                  <c:v>-5.2434025587101467E-2</c:v>
                </c:pt>
                <c:pt idx="759">
                  <c:v>0.11822961712527123</c:v>
                </c:pt>
                <c:pt idx="760">
                  <c:v>4.8014903828599326E-2</c:v>
                </c:pt>
                <c:pt idx="761">
                  <c:v>-8.1468834580282793E-4</c:v>
                </c:pt>
                <c:pt idx="762">
                  <c:v>-2.6007078409782378E-3</c:v>
                </c:pt>
                <c:pt idx="763">
                  <c:v>7.0984025042326773E-2</c:v>
                </c:pt>
                <c:pt idx="764">
                  <c:v>-1.7121403456561175E-2</c:v>
                </c:pt>
                <c:pt idx="765">
                  <c:v>-4.513533453855946E-2</c:v>
                </c:pt>
                <c:pt idx="766">
                  <c:v>-9.5840184221193225E-2</c:v>
                </c:pt>
                <c:pt idx="767">
                  <c:v>0.10587529566820116</c:v>
                </c:pt>
                <c:pt idx="768">
                  <c:v>2.717525203707227E-3</c:v>
                </c:pt>
                <c:pt idx="769">
                  <c:v>2.148798247142604E-2</c:v>
                </c:pt>
                <c:pt idx="770">
                  <c:v>-3.8148810112914475E-2</c:v>
                </c:pt>
                <c:pt idx="771">
                  <c:v>-0.20383128477917628</c:v>
                </c:pt>
                <c:pt idx="772">
                  <c:v>-5.6320788576505978E-2</c:v>
                </c:pt>
                <c:pt idx="773">
                  <c:v>-2.1461543625989125E-2</c:v>
                </c:pt>
                <c:pt idx="774">
                  <c:v>9.2378472258910688E-2</c:v>
                </c:pt>
                <c:pt idx="775">
                  <c:v>9.7493595107486036E-2</c:v>
                </c:pt>
                <c:pt idx="776">
                  <c:v>-8.3748919841533126E-2</c:v>
                </c:pt>
                <c:pt idx="777">
                  <c:v>-3.4375534096835733E-2</c:v>
                </c:pt>
                <c:pt idx="778">
                  <c:v>0.12368134768801609</c:v>
                </c:pt>
                <c:pt idx="779">
                  <c:v>-4.031820948297446E-3</c:v>
                </c:pt>
                <c:pt idx="780">
                  <c:v>0.10167986375358817</c:v>
                </c:pt>
                <c:pt idx="781">
                  <c:v>4.3117478501494645E-2</c:v>
                </c:pt>
                <c:pt idx="782">
                  <c:v>1.6979704115804718E-2</c:v>
                </c:pt>
                <c:pt idx="783">
                  <c:v>1.873036129345225E-2</c:v>
                </c:pt>
                <c:pt idx="784">
                  <c:v>8.4803416279151569E-2</c:v>
                </c:pt>
                <c:pt idx="785">
                  <c:v>0.13514466033004713</c:v>
                </c:pt>
                <c:pt idx="786">
                  <c:v>2.0804059899282187E-2</c:v>
                </c:pt>
                <c:pt idx="787">
                  <c:v>5.3576204038834369E-2</c:v>
                </c:pt>
                <c:pt idx="788">
                  <c:v>-4.9416840153252518E-2</c:v>
                </c:pt>
                <c:pt idx="789">
                  <c:v>2.223196808613449E-2</c:v>
                </c:pt>
                <c:pt idx="790">
                  <c:v>-3.4431793428035644E-2</c:v>
                </c:pt>
                <c:pt idx="791">
                  <c:v>-1.4309057244585024E-2</c:v>
                </c:pt>
                <c:pt idx="792">
                  <c:v>1.0394548360956773E-2</c:v>
                </c:pt>
                <c:pt idx="793">
                  <c:v>9.8280206519350433E-2</c:v>
                </c:pt>
                <c:pt idx="794">
                  <c:v>-3.5714285184411471E-2</c:v>
                </c:pt>
                <c:pt idx="795">
                  <c:v>6.3894254119184687E-2</c:v>
                </c:pt>
                <c:pt idx="796">
                  <c:v>-0.19609458785498182</c:v>
                </c:pt>
                <c:pt idx="797">
                  <c:v>2.4107443569335572E-3</c:v>
                </c:pt>
                <c:pt idx="798">
                  <c:v>-9.4015598712082343E-3</c:v>
                </c:pt>
                <c:pt idx="799">
                  <c:v>3.9695143882424545E-2</c:v>
                </c:pt>
                <c:pt idx="800">
                  <c:v>9.8679043362674121E-2</c:v>
                </c:pt>
                <c:pt idx="801">
                  <c:v>3.3566576218644777E-2</c:v>
                </c:pt>
                <c:pt idx="802">
                  <c:v>1.7037208570927033E-2</c:v>
                </c:pt>
                <c:pt idx="803">
                  <c:v>-1.6472556325618233E-2</c:v>
                </c:pt>
                <c:pt idx="804">
                  <c:v>-9.9402140523756882E-3</c:v>
                </c:pt>
                <c:pt idx="805">
                  <c:v>7.5853913870175593E-2</c:v>
                </c:pt>
                <c:pt idx="806">
                  <c:v>0.23474061127482418</c:v>
                </c:pt>
                <c:pt idx="807">
                  <c:v>0.15375243712906281</c:v>
                </c:pt>
                <c:pt idx="808">
                  <c:v>-6.9477686884060946E-2</c:v>
                </c:pt>
                <c:pt idx="809">
                  <c:v>3.7595363232153046E-2</c:v>
                </c:pt>
                <c:pt idx="810">
                  <c:v>4.8576641180247439E-2</c:v>
                </c:pt>
                <c:pt idx="811">
                  <c:v>1.3488046790352955E-2</c:v>
                </c:pt>
                <c:pt idx="812">
                  <c:v>-7.7837679541928148E-2</c:v>
                </c:pt>
                <c:pt idx="813">
                  <c:v>-1.4832869967287304E-2</c:v>
                </c:pt>
                <c:pt idx="814">
                  <c:v>9.2965370783901907E-3</c:v>
                </c:pt>
                <c:pt idx="815">
                  <c:v>5.1737698989298723E-3</c:v>
                </c:pt>
                <c:pt idx="816">
                  <c:v>-6.6474234332407805E-3</c:v>
                </c:pt>
                <c:pt idx="817">
                  <c:v>4.2530153844349321E-2</c:v>
                </c:pt>
                <c:pt idx="818">
                  <c:v>4.4805515477282183E-2</c:v>
                </c:pt>
                <c:pt idx="819">
                  <c:v>-0.10088008429191976</c:v>
                </c:pt>
                <c:pt idx="820">
                  <c:v>-1.5637240996369959E-2</c:v>
                </c:pt>
                <c:pt idx="821">
                  <c:v>1.8966978731927719E-2</c:v>
                </c:pt>
                <c:pt idx="822">
                  <c:v>1.0780722423104206E-2</c:v>
                </c:pt>
                <c:pt idx="823">
                  <c:v>-1.8349705597180639E-2</c:v>
                </c:pt>
                <c:pt idx="824">
                  <c:v>0.14656552198459377</c:v>
                </c:pt>
                <c:pt idx="825">
                  <c:v>7.4676326310085722E-2</c:v>
                </c:pt>
                <c:pt idx="826">
                  <c:v>5.4668289725683675E-2</c:v>
                </c:pt>
                <c:pt idx="827">
                  <c:v>-1.7408609270456166E-2</c:v>
                </c:pt>
                <c:pt idx="828">
                  <c:v>3.4239237410565483E-2</c:v>
                </c:pt>
                <c:pt idx="829">
                  <c:v>1.9299759824757588E-2</c:v>
                </c:pt>
                <c:pt idx="830">
                  <c:v>4.4765866856339251E-2</c:v>
                </c:pt>
                <c:pt idx="831">
                  <c:v>4.4322733758106912E-3</c:v>
                </c:pt>
                <c:pt idx="832">
                  <c:v>-7.3251977919241741E-3</c:v>
                </c:pt>
                <c:pt idx="833">
                  <c:v>-1.2739645897775233E-2</c:v>
                </c:pt>
                <c:pt idx="834">
                  <c:v>6.3948135954036894E-2</c:v>
                </c:pt>
                <c:pt idx="835">
                  <c:v>2.8204478160929133E-2</c:v>
                </c:pt>
                <c:pt idx="836">
                  <c:v>-2.1758422709919633E-2</c:v>
                </c:pt>
                <c:pt idx="837">
                  <c:v>5.0270087911838603E-2</c:v>
                </c:pt>
                <c:pt idx="838">
                  <c:v>-6.9790357076944212E-2</c:v>
                </c:pt>
                <c:pt idx="839">
                  <c:v>3.7511885345062126E-2</c:v>
                </c:pt>
                <c:pt idx="840">
                  <c:v>4.7749065757234629E-2</c:v>
                </c:pt>
                <c:pt idx="841">
                  <c:v>-1.4263552085796691E-2</c:v>
                </c:pt>
                <c:pt idx="842">
                  <c:v>8.8347240929454937E-3</c:v>
                </c:pt>
                <c:pt idx="843">
                  <c:v>-1.4096993944206042E-2</c:v>
                </c:pt>
                <c:pt idx="844">
                  <c:v>-1.7295640680906336E-2</c:v>
                </c:pt>
                <c:pt idx="845">
                  <c:v>6.1664383459011887E-2</c:v>
                </c:pt>
                <c:pt idx="846">
                  <c:v>-1.4729483075108941E-2</c:v>
                </c:pt>
                <c:pt idx="847">
                  <c:v>-4.7484284791920163E-2</c:v>
                </c:pt>
                <c:pt idx="848">
                  <c:v>-6.1014448194540482E-3</c:v>
                </c:pt>
                <c:pt idx="849">
                  <c:v>8.6907350026677946E-3</c:v>
                </c:pt>
                <c:pt idx="850">
                  <c:v>2.9234584051981073E-2</c:v>
                </c:pt>
                <c:pt idx="851">
                  <c:v>-3.7896632635063725E-3</c:v>
                </c:pt>
                <c:pt idx="852">
                  <c:v>3.0170777390925046E-3</c:v>
                </c:pt>
                <c:pt idx="853">
                  <c:v>-4.7034330328264654E-3</c:v>
                </c:pt>
                <c:pt idx="854">
                  <c:v>-1.3518257097467701E-3</c:v>
                </c:pt>
                <c:pt idx="855">
                  <c:v>3.888553603451915E-2</c:v>
                </c:pt>
                <c:pt idx="856">
                  <c:v>-2.9178100042691075E-2</c:v>
                </c:pt>
                <c:pt idx="857">
                  <c:v>-1.5919527356892591E-2</c:v>
                </c:pt>
                <c:pt idx="858">
                  <c:v>-1.2641823753375702E-2</c:v>
                </c:pt>
                <c:pt idx="859">
                  <c:v>-1.3338021120008026E-2</c:v>
                </c:pt>
                <c:pt idx="860">
                  <c:v>-2.0022895127560805E-2</c:v>
                </c:pt>
                <c:pt idx="861">
                  <c:v>-8.7520248852422811E-3</c:v>
                </c:pt>
                <c:pt idx="862">
                  <c:v>-5.0134569102556543E-2</c:v>
                </c:pt>
                <c:pt idx="863">
                  <c:v>-9.5854424288579279E-3</c:v>
                </c:pt>
                <c:pt idx="864">
                  <c:v>-8.9704442892196701E-3</c:v>
                </c:pt>
                <c:pt idx="865">
                  <c:v>2.5678707645111019E-3</c:v>
                </c:pt>
                <c:pt idx="866">
                  <c:v>0.10780807995957858</c:v>
                </c:pt>
                <c:pt idx="867">
                  <c:v>2.2383188267254602E-3</c:v>
                </c:pt>
                <c:pt idx="868">
                  <c:v>1.1887574196138118E-2</c:v>
                </c:pt>
                <c:pt idx="869">
                  <c:v>8.2979035920877284E-3</c:v>
                </c:pt>
                <c:pt idx="870">
                  <c:v>-3.7020742458497853E-2</c:v>
                </c:pt>
                <c:pt idx="871">
                  <c:v>-8.1196544419321684E-3</c:v>
                </c:pt>
                <c:pt idx="872">
                  <c:v>8.1844280293216845E-3</c:v>
                </c:pt>
                <c:pt idx="873">
                  <c:v>4.2110563008646802E-2</c:v>
                </c:pt>
                <c:pt idx="874">
                  <c:v>1.0891875400629423E-2</c:v>
                </c:pt>
                <c:pt idx="875">
                  <c:v>6.6645020847652615E-4</c:v>
                </c:pt>
                <c:pt idx="876">
                  <c:v>-1.6992000616756677E-2</c:v>
                </c:pt>
                <c:pt idx="877">
                  <c:v>-1.6212101102066029E-2</c:v>
                </c:pt>
                <c:pt idx="878">
                  <c:v>2.8883991883614734E-3</c:v>
                </c:pt>
                <c:pt idx="879">
                  <c:v>3.3727083780563466E-2</c:v>
                </c:pt>
                <c:pt idx="880">
                  <c:v>-2.6035004232559555E-2</c:v>
                </c:pt>
                <c:pt idx="881">
                  <c:v>-2.4148284622555995E-2</c:v>
                </c:pt>
                <c:pt idx="882">
                  <c:v>6.4102971940151382E-2</c:v>
                </c:pt>
                <c:pt idx="883">
                  <c:v>-1.6883003051935221E-2</c:v>
                </c:pt>
                <c:pt idx="884">
                  <c:v>3.4271767246309759E-2</c:v>
                </c:pt>
                <c:pt idx="885">
                  <c:v>-1.2960668588864233E-2</c:v>
                </c:pt>
                <c:pt idx="886">
                  <c:v>7.9456398333297984E-2</c:v>
                </c:pt>
                <c:pt idx="887">
                  <c:v>2.1917575568446056E-2</c:v>
                </c:pt>
                <c:pt idx="888">
                  <c:v>-9.2860315111043909E-2</c:v>
                </c:pt>
                <c:pt idx="889">
                  <c:v>3.3113599731665055E-3</c:v>
                </c:pt>
                <c:pt idx="890">
                  <c:v>-3.7113419725836219E-2</c:v>
                </c:pt>
                <c:pt idx="891">
                  <c:v>0.15343491682487143</c:v>
                </c:pt>
                <c:pt idx="892">
                  <c:v>2.0981280428225998E-2</c:v>
                </c:pt>
                <c:pt idx="893">
                  <c:v>-1.5863966422930514E-2</c:v>
                </c:pt>
                <c:pt idx="894">
                  <c:v>0.15776917816735717</c:v>
                </c:pt>
                <c:pt idx="895">
                  <c:v>-0.25887571717907526</c:v>
                </c:pt>
                <c:pt idx="896">
                  <c:v>-5.0494704683928193E-2</c:v>
                </c:pt>
                <c:pt idx="897">
                  <c:v>-1.0471238789136261E-2</c:v>
                </c:pt>
                <c:pt idx="898">
                  <c:v>1.9836796729362949E-2</c:v>
                </c:pt>
                <c:pt idx="899">
                  <c:v>-1.9405463668674652E-2</c:v>
                </c:pt>
                <c:pt idx="900">
                  <c:v>-7.0807636877152436E-3</c:v>
                </c:pt>
                <c:pt idx="901">
                  <c:v>-0.10532071378970526</c:v>
                </c:pt>
                <c:pt idx="902">
                  <c:v>-1.4794651717950765E-2</c:v>
                </c:pt>
                <c:pt idx="903">
                  <c:v>6.5987622692706097E-2</c:v>
                </c:pt>
                <c:pt idx="904">
                  <c:v>5.861005797258606E-2</c:v>
                </c:pt>
                <c:pt idx="905">
                  <c:v>-0.16316383114028349</c:v>
                </c:pt>
                <c:pt idx="906">
                  <c:v>-4.3074549886089894E-3</c:v>
                </c:pt>
                <c:pt idx="907">
                  <c:v>-0.10531148154998574</c:v>
                </c:pt>
                <c:pt idx="908">
                  <c:v>1.2192960361088894E-2</c:v>
                </c:pt>
                <c:pt idx="909">
                  <c:v>1.1968220515709883E-2</c:v>
                </c:pt>
                <c:pt idx="910">
                  <c:v>2.087233850175434E-2</c:v>
                </c:pt>
                <c:pt idx="911">
                  <c:v>6.3828834079781363E-2</c:v>
                </c:pt>
                <c:pt idx="912">
                  <c:v>-4.1974584326762528E-4</c:v>
                </c:pt>
                <c:pt idx="913">
                  <c:v>4.1107371408426775E-2</c:v>
                </c:pt>
                <c:pt idx="914">
                  <c:v>5.9086650392196453E-3</c:v>
                </c:pt>
                <c:pt idx="915">
                  <c:v>1.9175546383399415E-2</c:v>
                </c:pt>
                <c:pt idx="916">
                  <c:v>2.5165695917362636E-2</c:v>
                </c:pt>
                <c:pt idx="917">
                  <c:v>8.6478180410260886E-3</c:v>
                </c:pt>
                <c:pt idx="918">
                  <c:v>-2.1390682353287817E-2</c:v>
                </c:pt>
                <c:pt idx="919">
                  <c:v>6.4749349630933303E-2</c:v>
                </c:pt>
                <c:pt idx="920">
                  <c:v>1.3217828609775608E-2</c:v>
                </c:pt>
                <c:pt idx="921">
                  <c:v>6.3400374562697977E-3</c:v>
                </c:pt>
                <c:pt idx="922">
                  <c:v>-1.9654043610822732E-2</c:v>
                </c:pt>
                <c:pt idx="923">
                  <c:v>-2.6833370459345804E-3</c:v>
                </c:pt>
                <c:pt idx="924">
                  <c:v>4.2057610521115757E-2</c:v>
                </c:pt>
                <c:pt idx="925">
                  <c:v>-3.4852590138860537E-2</c:v>
                </c:pt>
                <c:pt idx="926">
                  <c:v>6.7974939723055303E-3</c:v>
                </c:pt>
                <c:pt idx="927">
                  <c:v>-4.1200960366327893E-2</c:v>
                </c:pt>
                <c:pt idx="928">
                  <c:v>5.6080762488554614E-3</c:v>
                </c:pt>
                <c:pt idx="929">
                  <c:v>4.290657976931176E-2</c:v>
                </c:pt>
                <c:pt idx="930">
                  <c:v>-4.5617728429987476E-4</c:v>
                </c:pt>
                <c:pt idx="931">
                  <c:v>-2.5034054294558227E-3</c:v>
                </c:pt>
                <c:pt idx="932">
                  <c:v>9.7573824033682505E-2</c:v>
                </c:pt>
                <c:pt idx="933">
                  <c:v>2.8689863487360922E-2</c:v>
                </c:pt>
                <c:pt idx="934">
                  <c:v>1.9534499510335701E-2</c:v>
                </c:pt>
                <c:pt idx="935">
                  <c:v>0.13965684861715083</c:v>
                </c:pt>
                <c:pt idx="936">
                  <c:v>-1.0120162799375941E-2</c:v>
                </c:pt>
                <c:pt idx="937">
                  <c:v>2.42099034419158E-2</c:v>
                </c:pt>
                <c:pt idx="938">
                  <c:v>-3.052254243549575E-2</c:v>
                </c:pt>
                <c:pt idx="939">
                  <c:v>0.10644441428505633</c:v>
                </c:pt>
                <c:pt idx="940">
                  <c:v>2.9331552436789105E-2</c:v>
                </c:pt>
                <c:pt idx="941">
                  <c:v>-3.8695478622458472E-2</c:v>
                </c:pt>
                <c:pt idx="942">
                  <c:v>6.35240800900084E-2</c:v>
                </c:pt>
                <c:pt idx="943">
                  <c:v>-5.6350272619668441E-2</c:v>
                </c:pt>
                <c:pt idx="944">
                  <c:v>1.7879795567720689E-3</c:v>
                </c:pt>
                <c:pt idx="945">
                  <c:v>-1.3427288822736604E-2</c:v>
                </c:pt>
                <c:pt idx="946">
                  <c:v>-8.3498249028999577E-2</c:v>
                </c:pt>
                <c:pt idx="947">
                  <c:v>-5.5030516043484247E-3</c:v>
                </c:pt>
                <c:pt idx="948">
                  <c:v>-1.5480260844969881E-2</c:v>
                </c:pt>
                <c:pt idx="949">
                  <c:v>4.9905304664767482E-2</c:v>
                </c:pt>
                <c:pt idx="950">
                  <c:v>-4.0223597591197112E-2</c:v>
                </c:pt>
                <c:pt idx="951">
                  <c:v>0.12928545521471763</c:v>
                </c:pt>
                <c:pt idx="952">
                  <c:v>-0.16015940879449014</c:v>
                </c:pt>
                <c:pt idx="953">
                  <c:v>0.19210603687985248</c:v>
                </c:pt>
                <c:pt idx="954">
                  <c:v>0.2063293668321371</c:v>
                </c:pt>
                <c:pt idx="955">
                  <c:v>-8.1088685852472087E-2</c:v>
                </c:pt>
                <c:pt idx="956">
                  <c:v>-0.15698198311243713</c:v>
                </c:pt>
                <c:pt idx="957">
                  <c:v>-4.9209350818461672E-2</c:v>
                </c:pt>
                <c:pt idx="958">
                  <c:v>-9.5603582577398816E-2</c:v>
                </c:pt>
                <c:pt idx="959">
                  <c:v>0.15618645962943828</c:v>
                </c:pt>
                <c:pt idx="960">
                  <c:v>-8.7044667299754075E-2</c:v>
                </c:pt>
                <c:pt idx="961">
                  <c:v>-0.1172065597882416</c:v>
                </c:pt>
                <c:pt idx="962">
                  <c:v>-3.8722354190423587E-2</c:v>
                </c:pt>
                <c:pt idx="963">
                  <c:v>2.2931069255612672E-2</c:v>
                </c:pt>
                <c:pt idx="964">
                  <c:v>-9.5158330863842372E-2</c:v>
                </c:pt>
                <c:pt idx="965">
                  <c:v>6.5824391530588484E-3</c:v>
                </c:pt>
                <c:pt idx="966">
                  <c:v>-1.6710273340203852E-2</c:v>
                </c:pt>
                <c:pt idx="967">
                  <c:v>-3.4505341242379105E-2</c:v>
                </c:pt>
                <c:pt idx="968">
                  <c:v>-1.7828896233220218E-2</c:v>
                </c:pt>
                <c:pt idx="969">
                  <c:v>4.7596157899015328E-2</c:v>
                </c:pt>
                <c:pt idx="970">
                  <c:v>-7.1371336838142715E-2</c:v>
                </c:pt>
                <c:pt idx="971">
                  <c:v>-2.6656059950982188E-2</c:v>
                </c:pt>
                <c:pt idx="972">
                  <c:v>-7.9444449618706642E-2</c:v>
                </c:pt>
                <c:pt idx="973">
                  <c:v>0.1123180791612282</c:v>
                </c:pt>
                <c:pt idx="974">
                  <c:v>7.2130047761563509E-2</c:v>
                </c:pt>
                <c:pt idx="975">
                  <c:v>-0.10620800460281817</c:v>
                </c:pt>
                <c:pt idx="976">
                  <c:v>-6.5253940568404556E-2</c:v>
                </c:pt>
                <c:pt idx="977">
                  <c:v>-5.4242481796062114E-2</c:v>
                </c:pt>
                <c:pt idx="978">
                  <c:v>1.5832605349547415E-2</c:v>
                </c:pt>
                <c:pt idx="979">
                  <c:v>-1.4883395276241353E-3</c:v>
                </c:pt>
                <c:pt idx="980">
                  <c:v>-6.3633266935622171E-2</c:v>
                </c:pt>
                <c:pt idx="981">
                  <c:v>-3.031801564188593E-2</c:v>
                </c:pt>
                <c:pt idx="982">
                  <c:v>-3.7814785844929692E-3</c:v>
                </c:pt>
                <c:pt idx="983">
                  <c:v>-2.1192135703104832E-2</c:v>
                </c:pt>
                <c:pt idx="984">
                  <c:v>2.4511655805907303E-2</c:v>
                </c:pt>
                <c:pt idx="985">
                  <c:v>2.2657153514765795E-2</c:v>
                </c:pt>
                <c:pt idx="986">
                  <c:v>7.9891155344696835E-3</c:v>
                </c:pt>
                <c:pt idx="987">
                  <c:v>-0.10181794385257922</c:v>
                </c:pt>
                <c:pt idx="988">
                  <c:v>-9.8946227469763753E-3</c:v>
                </c:pt>
                <c:pt idx="989">
                  <c:v>0.16444738330870967</c:v>
                </c:pt>
                <c:pt idx="990">
                  <c:v>8.6720569818484385E-3</c:v>
                </c:pt>
                <c:pt idx="991">
                  <c:v>0.18108914961842806</c:v>
                </c:pt>
                <c:pt idx="992">
                  <c:v>7.3905187644821679E-2</c:v>
                </c:pt>
                <c:pt idx="993">
                  <c:v>1.3834028905529256E-2</c:v>
                </c:pt>
                <c:pt idx="994">
                  <c:v>-2.4477914846149529E-2</c:v>
                </c:pt>
                <c:pt idx="995">
                  <c:v>6.2414724005511645E-2</c:v>
                </c:pt>
                <c:pt idx="996">
                  <c:v>1.2685586610974353E-2</c:v>
                </c:pt>
                <c:pt idx="997">
                  <c:v>8.9289152084742113E-2</c:v>
                </c:pt>
                <c:pt idx="998">
                  <c:v>2.682191310400559E-3</c:v>
                </c:pt>
                <c:pt idx="999">
                  <c:v>6.8876855877947653E-3</c:v>
                </c:pt>
                <c:pt idx="1000">
                  <c:v>-3.7230438160070267E-2</c:v>
                </c:pt>
                <c:pt idx="1001">
                  <c:v>-5.3698472987878283E-3</c:v>
                </c:pt>
                <c:pt idx="1002">
                  <c:v>0.17382088823291439</c:v>
                </c:pt>
                <c:pt idx="1003">
                  <c:v>0.1337329450815283</c:v>
                </c:pt>
                <c:pt idx="1004">
                  <c:v>7.7737634567089334E-2</c:v>
                </c:pt>
                <c:pt idx="1005">
                  <c:v>-1.6627210565518968E-2</c:v>
                </c:pt>
                <c:pt idx="1006">
                  <c:v>-8.3925833931989782E-2</c:v>
                </c:pt>
                <c:pt idx="1007">
                  <c:v>-8.5650941998918192E-2</c:v>
                </c:pt>
                <c:pt idx="1008">
                  <c:v>4.3523280385599342E-2</c:v>
                </c:pt>
                <c:pt idx="1009">
                  <c:v>4.318870722941244E-2</c:v>
                </c:pt>
                <c:pt idx="1010">
                  <c:v>9.835799280771497E-2</c:v>
                </c:pt>
                <c:pt idx="1011">
                  <c:v>0.22178786009735696</c:v>
                </c:pt>
                <c:pt idx="1012">
                  <c:v>-2.3480965663171566E-2</c:v>
                </c:pt>
                <c:pt idx="1013">
                  <c:v>0.29014473635248084</c:v>
                </c:pt>
                <c:pt idx="1014">
                  <c:v>7.5487241605136313E-2</c:v>
                </c:pt>
                <c:pt idx="1015">
                  <c:v>4.7116290948670007E-3</c:v>
                </c:pt>
                <c:pt idx="1016">
                  <c:v>-3.2742550179251449E-2</c:v>
                </c:pt>
                <c:pt idx="1017">
                  <c:v>1.7777657575602963E-2</c:v>
                </c:pt>
                <c:pt idx="1018">
                  <c:v>-5.3852537214241648E-4</c:v>
                </c:pt>
                <c:pt idx="1019">
                  <c:v>2.429213228718639E-2</c:v>
                </c:pt>
                <c:pt idx="1020">
                  <c:v>-1.3715131318324374E-2</c:v>
                </c:pt>
                <c:pt idx="1021">
                  <c:v>3.9552883102434554E-3</c:v>
                </c:pt>
                <c:pt idx="1022">
                  <c:v>-1.8131227760339243E-2</c:v>
                </c:pt>
                <c:pt idx="1023">
                  <c:v>-2.8206321417111068E-3</c:v>
                </c:pt>
                <c:pt idx="1024">
                  <c:v>-2.7903768346941835E-2</c:v>
                </c:pt>
                <c:pt idx="1025">
                  <c:v>-3.9690144634251003E-2</c:v>
                </c:pt>
                <c:pt idx="1026">
                  <c:v>3.5537421499532824E-2</c:v>
                </c:pt>
                <c:pt idx="1027">
                  <c:v>-2.6994034937874115E-2</c:v>
                </c:pt>
                <c:pt idx="1028">
                  <c:v>0.19602127893190963</c:v>
                </c:pt>
                <c:pt idx="1029">
                  <c:v>3.127236212174412E-2</c:v>
                </c:pt>
                <c:pt idx="1030">
                  <c:v>1.2591986767825719E-2</c:v>
                </c:pt>
                <c:pt idx="1031">
                  <c:v>-3.5082616488747213E-2</c:v>
                </c:pt>
                <c:pt idx="1032">
                  <c:v>0.14468114791620063</c:v>
                </c:pt>
                <c:pt idx="1033">
                  <c:v>-2.5731939960006049E-2</c:v>
                </c:pt>
                <c:pt idx="1034">
                  <c:v>0.12093138381768279</c:v>
                </c:pt>
                <c:pt idx="1035">
                  <c:v>0.1648350427824814</c:v>
                </c:pt>
                <c:pt idx="1036">
                  <c:v>5.5155907106386057E-2</c:v>
                </c:pt>
                <c:pt idx="1037">
                  <c:v>-2.8081924925607441E-3</c:v>
                </c:pt>
                <c:pt idx="1038">
                  <c:v>3.1309691989388107E-2</c:v>
                </c:pt>
                <c:pt idx="1039">
                  <c:v>-1.3128503444999775E-3</c:v>
                </c:pt>
                <c:pt idx="1040">
                  <c:v>6.7908883566150189E-3</c:v>
                </c:pt>
                <c:pt idx="1041">
                  <c:v>-2.9580283301003468E-2</c:v>
                </c:pt>
                <c:pt idx="1042">
                  <c:v>2.7904073445048819E-2</c:v>
                </c:pt>
                <c:pt idx="1043">
                  <c:v>-4.853250176008328E-2</c:v>
                </c:pt>
                <c:pt idx="1044">
                  <c:v>4.8547034431899991E-2</c:v>
                </c:pt>
                <c:pt idx="1045">
                  <c:v>-8.5319994792624407E-3</c:v>
                </c:pt>
                <c:pt idx="1046">
                  <c:v>-7.8308108998115331E-3</c:v>
                </c:pt>
                <c:pt idx="1047">
                  <c:v>3.1601109093390749E-2</c:v>
                </c:pt>
                <c:pt idx="1048">
                  <c:v>-5.4112870896929136E-2</c:v>
                </c:pt>
                <c:pt idx="1049">
                  <c:v>8.1533740992077497E-2</c:v>
                </c:pt>
                <c:pt idx="1050">
                  <c:v>6.4242299445223527E-2</c:v>
                </c:pt>
                <c:pt idx="1051">
                  <c:v>-6.4484631862459613E-4</c:v>
                </c:pt>
                <c:pt idx="1052">
                  <c:v>3.8799987749982253E-3</c:v>
                </c:pt>
                <c:pt idx="1053">
                  <c:v>-2.3754716442109289E-2</c:v>
                </c:pt>
                <c:pt idx="1054">
                  <c:v>4.9611294071427038E-2</c:v>
                </c:pt>
                <c:pt idx="1055">
                  <c:v>-2.5280961855646013E-2</c:v>
                </c:pt>
                <c:pt idx="1056">
                  <c:v>-4.6580793150438476E-2</c:v>
                </c:pt>
                <c:pt idx="1057">
                  <c:v>1.4722493393787508E-2</c:v>
                </c:pt>
                <c:pt idx="1058">
                  <c:v>6.4158524948022735E-3</c:v>
                </c:pt>
                <c:pt idx="1059">
                  <c:v>-9.442150491223994E-2</c:v>
                </c:pt>
                <c:pt idx="1060">
                  <c:v>-3.9237558431369682E-2</c:v>
                </c:pt>
                <c:pt idx="1061">
                  <c:v>1.3147341031173881E-2</c:v>
                </c:pt>
                <c:pt idx="1062">
                  <c:v>-4.242485336390614E-2</c:v>
                </c:pt>
                <c:pt idx="1063">
                  <c:v>-1.7474733417068376E-2</c:v>
                </c:pt>
                <c:pt idx="1064">
                  <c:v>4.5266195792857816E-2</c:v>
                </c:pt>
                <c:pt idx="1065">
                  <c:v>2.2063382909547836E-2</c:v>
                </c:pt>
                <c:pt idx="1066">
                  <c:v>-1.7062212425742736E-2</c:v>
                </c:pt>
                <c:pt idx="1067">
                  <c:v>-1.4314670205750278E-2</c:v>
                </c:pt>
                <c:pt idx="1068">
                  <c:v>-3.560250553391911E-2</c:v>
                </c:pt>
                <c:pt idx="1069">
                  <c:v>0.1954644686125373</c:v>
                </c:pt>
                <c:pt idx="1070">
                  <c:v>3.107183920903149E-2</c:v>
                </c:pt>
                <c:pt idx="1071">
                  <c:v>-1.8787037992390968E-2</c:v>
                </c:pt>
                <c:pt idx="1072">
                  <c:v>-5.6648015267287393E-3</c:v>
                </c:pt>
                <c:pt idx="1073">
                  <c:v>-3.0636558297154757E-2</c:v>
                </c:pt>
                <c:pt idx="1074">
                  <c:v>0.26980904839064385</c:v>
                </c:pt>
                <c:pt idx="1075">
                  <c:v>-0.31542012810618231</c:v>
                </c:pt>
                <c:pt idx="1076">
                  <c:v>1.0350663397182099E-2</c:v>
                </c:pt>
                <c:pt idx="1077">
                  <c:v>0.27918667106931944</c:v>
                </c:pt>
                <c:pt idx="1078">
                  <c:v>0.20162997005933805</c:v>
                </c:pt>
                <c:pt idx="1079">
                  <c:v>2.1555884525698839E-3</c:v>
                </c:pt>
                <c:pt idx="1080">
                  <c:v>0.19881256325671701</c:v>
                </c:pt>
                <c:pt idx="1081">
                  <c:v>8.7572790369311537E-2</c:v>
                </c:pt>
                <c:pt idx="1082">
                  <c:v>0.10499577448420509</c:v>
                </c:pt>
                <c:pt idx="1083">
                  <c:v>8.51270025705676E-2</c:v>
                </c:pt>
                <c:pt idx="1084">
                  <c:v>6.4161978146873494E-2</c:v>
                </c:pt>
                <c:pt idx="1085">
                  <c:v>-0.12607022108085511</c:v>
                </c:pt>
                <c:pt idx="1086">
                  <c:v>-3.7261827746679486E-2</c:v>
                </c:pt>
                <c:pt idx="1087">
                  <c:v>1.5596132296431557E-2</c:v>
                </c:pt>
                <c:pt idx="1088">
                  <c:v>3.6047014145933094E-2</c:v>
                </c:pt>
                <c:pt idx="1089">
                  <c:v>-4.4132494134252666E-2</c:v>
                </c:pt>
                <c:pt idx="1090">
                  <c:v>2.2282549549751642E-2</c:v>
                </c:pt>
                <c:pt idx="1091">
                  <c:v>9.2451865611290984E-2</c:v>
                </c:pt>
                <c:pt idx="1092">
                  <c:v>9.2477317290692793E-2</c:v>
                </c:pt>
                <c:pt idx="1093">
                  <c:v>2.6957744662332608E-2</c:v>
                </c:pt>
                <c:pt idx="1094">
                  <c:v>5.8613201465300732E-2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297-487C-B27E-66BC22F0C7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395752"/>
        <c:axId val="407390504"/>
      </c:scatterChart>
      <c:valAx>
        <c:axId val="407395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0504"/>
        <c:crosses val="autoZero"/>
        <c:crossBetween val="midCat"/>
      </c:valAx>
      <c:valAx>
        <c:axId val="40739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575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XRP vs Rate of Returns of BTC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793006880490674"/>
                  <c:y val="-0.2292203248427367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'DATA-CRYPTO'!$C$2:$C$1096</c:f>
              <c:numCache>
                <c:formatCode>0.000%</c:formatCode>
                <c:ptCount val="1095"/>
                <c:pt idx="0">
                  <c:v>-5.7407687905020863E-2</c:v>
                </c:pt>
                <c:pt idx="1">
                  <c:v>-3.2487237584216108E-2</c:v>
                </c:pt>
                <c:pt idx="2">
                  <c:v>-2.8031992161273951E-2</c:v>
                </c:pt>
                <c:pt idx="3">
                  <c:v>2.6685065436984016E-2</c:v>
                </c:pt>
                <c:pt idx="4">
                  <c:v>-2.4041580703571177E-3</c:v>
                </c:pt>
                <c:pt idx="5">
                  <c:v>8.0815319773980213E-3</c:v>
                </c:pt>
                <c:pt idx="6">
                  <c:v>-2.5892656877771229E-3</c:v>
                </c:pt>
                <c:pt idx="7">
                  <c:v>-5.1449984041988181E-2</c:v>
                </c:pt>
                <c:pt idx="8">
                  <c:v>4.5575692515300754E-2</c:v>
                </c:pt>
                <c:pt idx="9">
                  <c:v>-2.4897723479644786E-2</c:v>
                </c:pt>
                <c:pt idx="10">
                  <c:v>4.5408785144229503E-3</c:v>
                </c:pt>
                <c:pt idx="11">
                  <c:v>-4.1853550373703724E-2</c:v>
                </c:pt>
                <c:pt idx="12">
                  <c:v>9.5230151484038128E-3</c:v>
                </c:pt>
                <c:pt idx="13">
                  <c:v>-1.0873762672248257E-2</c:v>
                </c:pt>
                <c:pt idx="14">
                  <c:v>1.1475405000718067E-2</c:v>
                </c:pt>
                <c:pt idx="15">
                  <c:v>3.5052446746707704E-2</c:v>
                </c:pt>
                <c:pt idx="16">
                  <c:v>-2.6042505870282395E-2</c:v>
                </c:pt>
                <c:pt idx="17">
                  <c:v>2.5179720168881613E-2</c:v>
                </c:pt>
                <c:pt idx="18">
                  <c:v>7.0368595237538141E-3</c:v>
                </c:pt>
                <c:pt idx="19">
                  <c:v>6.7748353352202455E-3</c:v>
                </c:pt>
                <c:pt idx="20">
                  <c:v>1.20330845262161E-2</c:v>
                </c:pt>
                <c:pt idx="21">
                  <c:v>4.6028347938904798E-2</c:v>
                </c:pt>
                <c:pt idx="22">
                  <c:v>-1.218545356788169E-2</c:v>
                </c:pt>
                <c:pt idx="23">
                  <c:v>-5.4559700779353345E-3</c:v>
                </c:pt>
                <c:pt idx="24">
                  <c:v>-5.1779102766563671E-3</c:v>
                </c:pt>
                <c:pt idx="25">
                  <c:v>4.5184721382756712E-3</c:v>
                </c:pt>
                <c:pt idx="26">
                  <c:v>-1.6805048656000431E-2</c:v>
                </c:pt>
                <c:pt idx="27">
                  <c:v>2.0437036891382102E-2</c:v>
                </c:pt>
                <c:pt idx="28">
                  <c:v>-4.493658679402439E-3</c:v>
                </c:pt>
                <c:pt idx="29">
                  <c:v>4.9140656713246647E-2</c:v>
                </c:pt>
                <c:pt idx="30">
                  <c:v>3.5760425003918177E-2</c:v>
                </c:pt>
                <c:pt idx="31">
                  <c:v>2.6996838118106985E-2</c:v>
                </c:pt>
                <c:pt idx="32">
                  <c:v>-9.2293061752823664E-3</c:v>
                </c:pt>
                <c:pt idx="33">
                  <c:v>4.6189329712922594E-3</c:v>
                </c:pt>
                <c:pt idx="34">
                  <c:v>-3.2115367773593459E-2</c:v>
                </c:pt>
                <c:pt idx="35">
                  <c:v>-7.4619512157851784E-3</c:v>
                </c:pt>
                <c:pt idx="36">
                  <c:v>1.0141927919910124E-2</c:v>
                </c:pt>
                <c:pt idx="37">
                  <c:v>-5.5981317990016315E-3</c:v>
                </c:pt>
                <c:pt idx="38">
                  <c:v>-2.6809102565689715E-2</c:v>
                </c:pt>
                <c:pt idx="39">
                  <c:v>1.5410282968190611E-3</c:v>
                </c:pt>
                <c:pt idx="40">
                  <c:v>2.3255338701146745E-2</c:v>
                </c:pt>
                <c:pt idx="41">
                  <c:v>-9.4947462820764942E-3</c:v>
                </c:pt>
                <c:pt idx="42">
                  <c:v>-2.3537487858660256E-3</c:v>
                </c:pt>
                <c:pt idx="43">
                  <c:v>8.0596506321133021E-2</c:v>
                </c:pt>
                <c:pt idx="44">
                  <c:v>-5.9130644253615177E-3</c:v>
                </c:pt>
                <c:pt idx="45">
                  <c:v>1.9095619048763345E-2</c:v>
                </c:pt>
                <c:pt idx="46">
                  <c:v>-1.592428986121967E-2</c:v>
                </c:pt>
                <c:pt idx="47">
                  <c:v>3.5837017038472717E-2</c:v>
                </c:pt>
                <c:pt idx="48">
                  <c:v>-2.5164851126217896E-2</c:v>
                </c:pt>
                <c:pt idx="49">
                  <c:v>-1.0321673221905473E-2</c:v>
                </c:pt>
                <c:pt idx="50">
                  <c:v>4.9526889385573591E-2</c:v>
                </c:pt>
                <c:pt idx="51">
                  <c:v>4.7161467174160018E-2</c:v>
                </c:pt>
                <c:pt idx="52">
                  <c:v>8.9143995940675955E-5</c:v>
                </c:pt>
                <c:pt idx="53">
                  <c:v>8.9150098327460837E-3</c:v>
                </c:pt>
                <c:pt idx="54">
                  <c:v>5.0171745890862117E-2</c:v>
                </c:pt>
                <c:pt idx="55">
                  <c:v>-3.0272928017403795E-2</c:v>
                </c:pt>
                <c:pt idx="56">
                  <c:v>9.1361663932458754E-4</c:v>
                </c:pt>
                <c:pt idx="57">
                  <c:v>-1.3722694810562087E-2</c:v>
                </c:pt>
                <c:pt idx="58">
                  <c:v>-1.7622203355194335E-2</c:v>
                </c:pt>
                <c:pt idx="59">
                  <c:v>1.4200785732429333E-2</c:v>
                </c:pt>
                <c:pt idx="60">
                  <c:v>3.8200628118010339E-3</c:v>
                </c:pt>
                <c:pt idx="61">
                  <c:v>7.0371806494539191E-3</c:v>
                </c:pt>
                <c:pt idx="62">
                  <c:v>-4.9867347953033853E-3</c:v>
                </c:pt>
                <c:pt idx="63">
                  <c:v>-6.4909773900442627E-3</c:v>
                </c:pt>
                <c:pt idx="64">
                  <c:v>-4.5095905254843938E-3</c:v>
                </c:pt>
                <c:pt idx="65">
                  <c:v>-2.0981218915068382E-2</c:v>
                </c:pt>
                <c:pt idx="66">
                  <c:v>4.3594698364611488E-2</c:v>
                </c:pt>
                <c:pt idx="67">
                  <c:v>-3.8386949007917295E-3</c:v>
                </c:pt>
                <c:pt idx="68">
                  <c:v>2.215025706772625E-3</c:v>
                </c:pt>
                <c:pt idx="69">
                  <c:v>-1.0215599776004333E-2</c:v>
                </c:pt>
                <c:pt idx="70">
                  <c:v>9.1502039495958115E-2</c:v>
                </c:pt>
                <c:pt idx="71">
                  <c:v>-4.3028139841458451E-2</c:v>
                </c:pt>
                <c:pt idx="72">
                  <c:v>-3.121654790119004E-2</c:v>
                </c:pt>
                <c:pt idx="73">
                  <c:v>3.8702825147149118E-3</c:v>
                </c:pt>
                <c:pt idx="74">
                  <c:v>-2.0148956128155603E-2</c:v>
                </c:pt>
                <c:pt idx="75">
                  <c:v>3.6588788022278336E-3</c:v>
                </c:pt>
                <c:pt idx="76">
                  <c:v>3.555471623993482E-3</c:v>
                </c:pt>
                <c:pt idx="77">
                  <c:v>-8.3739838430407672E-3</c:v>
                </c:pt>
                <c:pt idx="78">
                  <c:v>-1.6728999131368879E-2</c:v>
                </c:pt>
                <c:pt idx="79">
                  <c:v>-2.1844253709957445E-2</c:v>
                </c:pt>
                <c:pt idx="80">
                  <c:v>1.0723690710411793E-3</c:v>
                </c:pt>
                <c:pt idx="81">
                  <c:v>1.2237394883513051E-3</c:v>
                </c:pt>
                <c:pt idx="82">
                  <c:v>1.3162839325317392E-2</c:v>
                </c:pt>
                <c:pt idx="83">
                  <c:v>2.670476772659109E-2</c:v>
                </c:pt>
                <c:pt idx="84">
                  <c:v>-9.3481325621989075E-3</c:v>
                </c:pt>
                <c:pt idx="85">
                  <c:v>-2.517082600507978E-4</c:v>
                </c:pt>
                <c:pt idx="86">
                  <c:v>-1.3875477081820107E-2</c:v>
                </c:pt>
                <c:pt idx="87">
                  <c:v>-1.9386782392097419E-2</c:v>
                </c:pt>
                <c:pt idx="88">
                  <c:v>-2.499841213544754E-2</c:v>
                </c:pt>
                <c:pt idx="89">
                  <c:v>3.9170910096980933E-2</c:v>
                </c:pt>
                <c:pt idx="90">
                  <c:v>-9.1442678830661994E-3</c:v>
                </c:pt>
                <c:pt idx="91">
                  <c:v>4.2486626371623482E-2</c:v>
                </c:pt>
                <c:pt idx="92">
                  <c:v>1.0057835553424935E-2</c:v>
                </c:pt>
                <c:pt idx="93">
                  <c:v>1.3839370609198147E-2</c:v>
                </c:pt>
                <c:pt idx="94">
                  <c:v>-4.8450125249268984E-2</c:v>
                </c:pt>
                <c:pt idx="95">
                  <c:v>1.377681491220036E-2</c:v>
                </c:pt>
                <c:pt idx="96">
                  <c:v>-4.635206468074371E-2</c:v>
                </c:pt>
                <c:pt idx="97">
                  <c:v>-4.9086768075077496E-2</c:v>
                </c:pt>
                <c:pt idx="98">
                  <c:v>-2.2039071634397726E-2</c:v>
                </c:pt>
                <c:pt idx="99">
                  <c:v>-1.2490374838272521E-2</c:v>
                </c:pt>
                <c:pt idx="100">
                  <c:v>-3.1824239368118602E-2</c:v>
                </c:pt>
                <c:pt idx="101">
                  <c:v>3.1776853095792559E-3</c:v>
                </c:pt>
                <c:pt idx="102">
                  <c:v>6.8966307471314452E-3</c:v>
                </c:pt>
                <c:pt idx="103">
                  <c:v>-2.5129397555198239E-2</c:v>
                </c:pt>
                <c:pt idx="104">
                  <c:v>-1.1437202095765309E-2</c:v>
                </c:pt>
                <c:pt idx="105">
                  <c:v>-8.3970109008844136E-4</c:v>
                </c:pt>
                <c:pt idx="106">
                  <c:v>6.5865531907727563E-3</c:v>
                </c:pt>
                <c:pt idx="107">
                  <c:v>-3.3431848163098458E-2</c:v>
                </c:pt>
                <c:pt idx="108">
                  <c:v>2.7081275368664334E-2</c:v>
                </c:pt>
                <c:pt idx="109">
                  <c:v>9.877334659375704E-4</c:v>
                </c:pt>
                <c:pt idx="110">
                  <c:v>-5.1214083801655409E-2</c:v>
                </c:pt>
                <c:pt idx="111">
                  <c:v>-1.0018996068980069E-2</c:v>
                </c:pt>
                <c:pt idx="112">
                  <c:v>1.9624814524329477E-3</c:v>
                </c:pt>
                <c:pt idx="113">
                  <c:v>-7.4737153160064152E-3</c:v>
                </c:pt>
                <c:pt idx="114">
                  <c:v>1.9011525907894105E-2</c:v>
                </c:pt>
                <c:pt idx="115">
                  <c:v>-9.6297008207968764E-3</c:v>
                </c:pt>
                <c:pt idx="116">
                  <c:v>6.845382302566567E-3</c:v>
                </c:pt>
                <c:pt idx="117">
                  <c:v>6.6649470366793827E-3</c:v>
                </c:pt>
                <c:pt idx="118">
                  <c:v>-6.6737280919592311E-4</c:v>
                </c:pt>
                <c:pt idx="119">
                  <c:v>-2.3825095664517435E-2</c:v>
                </c:pt>
                <c:pt idx="120">
                  <c:v>1.8362811864515386E-2</c:v>
                </c:pt>
                <c:pt idx="121">
                  <c:v>-3.1432676477769761E-2</c:v>
                </c:pt>
                <c:pt idx="122">
                  <c:v>3.264079606171516E-2</c:v>
                </c:pt>
                <c:pt idx="123">
                  <c:v>6.5284333895907432E-2</c:v>
                </c:pt>
                <c:pt idx="124">
                  <c:v>0.14476109376229537</c:v>
                </c:pt>
                <c:pt idx="125">
                  <c:v>-2.8228801074019062E-3</c:v>
                </c:pt>
                <c:pt idx="126">
                  <c:v>-7.231210270483085E-2</c:v>
                </c:pt>
                <c:pt idx="127">
                  <c:v>-2.0282321351476076E-2</c:v>
                </c:pt>
                <c:pt idx="128">
                  <c:v>2.6287932568097379E-3</c:v>
                </c:pt>
                <c:pt idx="129">
                  <c:v>2.8812403649574391E-2</c:v>
                </c:pt>
                <c:pt idx="130">
                  <c:v>1.9237257013543308E-3</c:v>
                </c:pt>
                <c:pt idx="131">
                  <c:v>-1.625994004129535E-2</c:v>
                </c:pt>
                <c:pt idx="132">
                  <c:v>6.9819798204514491E-3</c:v>
                </c:pt>
                <c:pt idx="133">
                  <c:v>-1.9423892045927805E-2</c:v>
                </c:pt>
                <c:pt idx="134">
                  <c:v>-2.0424933628669525E-2</c:v>
                </c:pt>
                <c:pt idx="135">
                  <c:v>6.4305028809088886E-3</c:v>
                </c:pt>
                <c:pt idx="136">
                  <c:v>-1.8669970986244682E-3</c:v>
                </c:pt>
                <c:pt idx="137">
                  <c:v>1.7767504233252784E-3</c:v>
                </c:pt>
                <c:pt idx="138">
                  <c:v>-3.1314740971022978E-2</c:v>
                </c:pt>
                <c:pt idx="139">
                  <c:v>-1.0786272328066142E-3</c:v>
                </c:pt>
                <c:pt idx="140">
                  <c:v>4.3628604128225161E-2</c:v>
                </c:pt>
                <c:pt idx="141">
                  <c:v>-2.0443650119499617E-3</c:v>
                </c:pt>
                <c:pt idx="142">
                  <c:v>3.1722604940294483E-2</c:v>
                </c:pt>
                <c:pt idx="143">
                  <c:v>-2.0242104401147504E-2</c:v>
                </c:pt>
                <c:pt idx="144">
                  <c:v>-6.6561963472497399E-3</c:v>
                </c:pt>
                <c:pt idx="145">
                  <c:v>-6.5654261586255347E-3</c:v>
                </c:pt>
                <c:pt idx="146">
                  <c:v>-1.5979386535413347E-2</c:v>
                </c:pt>
                <c:pt idx="147">
                  <c:v>5.9470393195571476E-3</c:v>
                </c:pt>
                <c:pt idx="148">
                  <c:v>5.9395226337599265E-3</c:v>
                </c:pt>
                <c:pt idx="149">
                  <c:v>2.3135803937041368E-2</c:v>
                </c:pt>
                <c:pt idx="150">
                  <c:v>-1.7337268518277372E-2</c:v>
                </c:pt>
                <c:pt idx="151">
                  <c:v>-7.189659673476395E-4</c:v>
                </c:pt>
                <c:pt idx="152">
                  <c:v>1.623387235917427E-2</c:v>
                </c:pt>
                <c:pt idx="153">
                  <c:v>-4.4331750978797012E-2</c:v>
                </c:pt>
                <c:pt idx="154">
                  <c:v>-1.561601534954044E-2</c:v>
                </c:pt>
                <c:pt idx="155">
                  <c:v>-0.12099364957616317</c:v>
                </c:pt>
                <c:pt idx="156">
                  <c:v>-3.4455250430505853E-2</c:v>
                </c:pt>
                <c:pt idx="157">
                  <c:v>5.0448593914041657E-3</c:v>
                </c:pt>
                <c:pt idx="158">
                  <c:v>-1.6031424200788416E-2</c:v>
                </c:pt>
                <c:pt idx="159">
                  <c:v>-8.291636137128305E-3</c:v>
                </c:pt>
                <c:pt idx="160">
                  <c:v>6.6619463830212087E-3</c:v>
                </c:pt>
                <c:pt idx="161">
                  <c:v>-4.2099302210591967E-3</c:v>
                </c:pt>
                <c:pt idx="162">
                  <c:v>-3.462462669239066E-3</c:v>
                </c:pt>
                <c:pt idx="163">
                  <c:v>-6.877180247420971E-3</c:v>
                </c:pt>
                <c:pt idx="164">
                  <c:v>-9.9836345059722614E-4</c:v>
                </c:pt>
                <c:pt idx="165">
                  <c:v>-2.4114057225826664E-4</c:v>
                </c:pt>
                <c:pt idx="166">
                  <c:v>-4.77405524519715E-3</c:v>
                </c:pt>
                <c:pt idx="167">
                  <c:v>2.2513994049130032E-2</c:v>
                </c:pt>
                <c:pt idx="168">
                  <c:v>6.149168396074392E-3</c:v>
                </c:pt>
                <c:pt idx="169">
                  <c:v>-2.1417820933124145E-2</c:v>
                </c:pt>
                <c:pt idx="170">
                  <c:v>-1.0233096023724773E-2</c:v>
                </c:pt>
                <c:pt idx="171">
                  <c:v>-7.2503982203425471E-3</c:v>
                </c:pt>
                <c:pt idx="172">
                  <c:v>1.5711657034899674E-2</c:v>
                </c:pt>
                <c:pt idx="173">
                  <c:v>-2.1237571206121322E-2</c:v>
                </c:pt>
                <c:pt idx="174">
                  <c:v>-1.7912085455745695E-3</c:v>
                </c:pt>
                <c:pt idx="175">
                  <c:v>-2.7379439807193743E-3</c:v>
                </c:pt>
                <c:pt idx="176">
                  <c:v>2.6398798336958105E-2</c:v>
                </c:pt>
                <c:pt idx="177">
                  <c:v>5.8589039905949394E-2</c:v>
                </c:pt>
                <c:pt idx="178">
                  <c:v>1.3132277863298349E-2</c:v>
                </c:pt>
                <c:pt idx="179">
                  <c:v>3.3793270403171091E-3</c:v>
                </c:pt>
                <c:pt idx="180">
                  <c:v>9.2079267938045932E-3</c:v>
                </c:pt>
                <c:pt idx="181">
                  <c:v>-2.5355880664131834E-2</c:v>
                </c:pt>
                <c:pt idx="182">
                  <c:v>-4.3244332276665187E-2</c:v>
                </c:pt>
                <c:pt idx="183">
                  <c:v>-1.8030983273242606E-2</c:v>
                </c:pt>
                <c:pt idx="184">
                  <c:v>2.2654331536789921E-2</c:v>
                </c:pt>
                <c:pt idx="185">
                  <c:v>-2.1128054459777766E-3</c:v>
                </c:pt>
                <c:pt idx="186">
                  <c:v>-2.4116765960275496E-2</c:v>
                </c:pt>
                <c:pt idx="187">
                  <c:v>2.6965838938677336E-2</c:v>
                </c:pt>
                <c:pt idx="188">
                  <c:v>-6.901282632618762E-4</c:v>
                </c:pt>
                <c:pt idx="189">
                  <c:v>-5.9840267843075758E-2</c:v>
                </c:pt>
                <c:pt idx="190">
                  <c:v>-1.409860264023037E-2</c:v>
                </c:pt>
                <c:pt idx="191">
                  <c:v>5.3652863527082678E-2</c:v>
                </c:pt>
                <c:pt idx="192">
                  <c:v>1.1086601501320946E-2</c:v>
                </c:pt>
                <c:pt idx="193">
                  <c:v>-1.3840282226004096E-2</c:v>
                </c:pt>
                <c:pt idx="194">
                  <c:v>6.0711120248364541E-3</c:v>
                </c:pt>
                <c:pt idx="195">
                  <c:v>2.5522045879768654E-2</c:v>
                </c:pt>
                <c:pt idx="196">
                  <c:v>-8.0637971869277444E-2</c:v>
                </c:pt>
                <c:pt idx="197">
                  <c:v>-4.3707143406368151E-2</c:v>
                </c:pt>
                <c:pt idx="198">
                  <c:v>-1.2307995157650272E-2</c:v>
                </c:pt>
                <c:pt idx="199">
                  <c:v>1.482303795072416E-2</c:v>
                </c:pt>
                <c:pt idx="200">
                  <c:v>-4.3846706824268888E-2</c:v>
                </c:pt>
                <c:pt idx="201">
                  <c:v>-8.6843645702104535E-3</c:v>
                </c:pt>
                <c:pt idx="202">
                  <c:v>2.0443450893457694E-3</c:v>
                </c:pt>
                <c:pt idx="203">
                  <c:v>3.9612102701220696E-2</c:v>
                </c:pt>
                <c:pt idx="204">
                  <c:v>-2.8131633051994915E-2</c:v>
                </c:pt>
                <c:pt idx="205">
                  <c:v>7.3397412534735987E-2</c:v>
                </c:pt>
                <c:pt idx="206">
                  <c:v>1.362526699286931E-2</c:v>
                </c:pt>
                <c:pt idx="207">
                  <c:v>2.8451137496405703E-2</c:v>
                </c:pt>
                <c:pt idx="208">
                  <c:v>1.1330721204403189E-2</c:v>
                </c:pt>
                <c:pt idx="209">
                  <c:v>3.0662540203208546E-2</c:v>
                </c:pt>
                <c:pt idx="210">
                  <c:v>4.857531818977142E-2</c:v>
                </c:pt>
                <c:pt idx="211">
                  <c:v>9.2310278243553853E-3</c:v>
                </c:pt>
                <c:pt idx="212">
                  <c:v>-3.5355357341168314E-3</c:v>
                </c:pt>
                <c:pt idx="213">
                  <c:v>7.9013014556860404E-3</c:v>
                </c:pt>
                <c:pt idx="214">
                  <c:v>-4.0591302606360527E-2</c:v>
                </c:pt>
                <c:pt idx="215">
                  <c:v>-4.199559348237185E-3</c:v>
                </c:pt>
                <c:pt idx="216">
                  <c:v>1.0131621182368751E-2</c:v>
                </c:pt>
                <c:pt idx="217">
                  <c:v>-9.0137250038620966E-3</c:v>
                </c:pt>
                <c:pt idx="218">
                  <c:v>-4.370796657788837E-2</c:v>
                </c:pt>
                <c:pt idx="219">
                  <c:v>-2.4449353995819822E-2</c:v>
                </c:pt>
                <c:pt idx="220">
                  <c:v>-1.5729262910371192E-2</c:v>
                </c:pt>
                <c:pt idx="221">
                  <c:v>2.2200991277914563E-2</c:v>
                </c:pt>
                <c:pt idx="222">
                  <c:v>-1.2808461572453474E-2</c:v>
                </c:pt>
                <c:pt idx="223">
                  <c:v>9.5619553117022735E-2</c:v>
                </c:pt>
                <c:pt idx="224">
                  <c:v>2.2551278771244514E-2</c:v>
                </c:pt>
                <c:pt idx="225">
                  <c:v>-0.13937670555744899</c:v>
                </c:pt>
                <c:pt idx="226">
                  <c:v>6.0443601408599709E-2</c:v>
                </c:pt>
                <c:pt idx="227">
                  <c:v>-0.10507600152024446</c:v>
                </c:pt>
                <c:pt idx="228">
                  <c:v>-3.6508773327492569E-2</c:v>
                </c:pt>
                <c:pt idx="229">
                  <c:v>3.9472753890999794E-2</c:v>
                </c:pt>
                <c:pt idx="230">
                  <c:v>-6.7884416194437913E-2</c:v>
                </c:pt>
                <c:pt idx="231">
                  <c:v>-3.3751227670391175E-2</c:v>
                </c:pt>
                <c:pt idx="232">
                  <c:v>2.3159293265194524E-2</c:v>
                </c:pt>
                <c:pt idx="233">
                  <c:v>7.0393311743974424E-2</c:v>
                </c:pt>
                <c:pt idx="234">
                  <c:v>2.1386723516895825E-2</c:v>
                </c:pt>
                <c:pt idx="235">
                  <c:v>2.0741781917808809E-2</c:v>
                </c:pt>
                <c:pt idx="236">
                  <c:v>-2.1356009782202652E-2</c:v>
                </c:pt>
                <c:pt idx="237">
                  <c:v>-6.4382713500684891E-2</c:v>
                </c:pt>
                <c:pt idx="238">
                  <c:v>0.10197242316008566</c:v>
                </c:pt>
                <c:pt idx="239">
                  <c:v>2.0439793579153823E-2</c:v>
                </c:pt>
                <c:pt idx="240">
                  <c:v>-2.187165085279532E-2</c:v>
                </c:pt>
                <c:pt idx="241">
                  <c:v>-0.10038183794652419</c:v>
                </c:pt>
                <c:pt idx="242">
                  <c:v>-3.6772427662670644E-2</c:v>
                </c:pt>
                <c:pt idx="243">
                  <c:v>0.10391011323312893</c:v>
                </c:pt>
                <c:pt idx="244">
                  <c:v>-0.15181967387944534</c:v>
                </c:pt>
                <c:pt idx="245">
                  <c:v>9.8867662711133009E-2</c:v>
                </c:pt>
                <c:pt idx="246">
                  <c:v>6.8425403121082765E-2</c:v>
                </c:pt>
                <c:pt idx="247">
                  <c:v>1.4244096299186527E-2</c:v>
                </c:pt>
                <c:pt idx="248">
                  <c:v>1.4258184901389831E-2</c:v>
                </c:pt>
                <c:pt idx="249">
                  <c:v>5.3464534197408362E-2</c:v>
                </c:pt>
                <c:pt idx="250">
                  <c:v>6.2790586773224369E-2</c:v>
                </c:pt>
                <c:pt idx="251">
                  <c:v>2.6983496278319804E-2</c:v>
                </c:pt>
                <c:pt idx="252">
                  <c:v>2.0894883875609255E-2</c:v>
                </c:pt>
                <c:pt idx="253">
                  <c:v>-2.5932150877259717E-2</c:v>
                </c:pt>
                <c:pt idx="254">
                  <c:v>3.558847754265055E-2</c:v>
                </c:pt>
                <c:pt idx="255">
                  <c:v>1.7508940289898332E-2</c:v>
                </c:pt>
                <c:pt idx="256">
                  <c:v>1.6489111569863667E-2</c:v>
                </c:pt>
                <c:pt idx="257">
                  <c:v>5.4715664987565235E-2</c:v>
                </c:pt>
                <c:pt idx="258">
                  <c:v>1.0388753415522622E-2</c:v>
                </c:pt>
                <c:pt idx="259">
                  <c:v>2.7144739765024711E-2</c:v>
                </c:pt>
                <c:pt idx="260">
                  <c:v>-9.1179730966425183E-3</c:v>
                </c:pt>
                <c:pt idx="261">
                  <c:v>3.9812033104026839E-2</c:v>
                </c:pt>
                <c:pt idx="262">
                  <c:v>-3.4020323910449075E-2</c:v>
                </c:pt>
                <c:pt idx="263">
                  <c:v>-1.1229371389998598E-2</c:v>
                </c:pt>
                <c:pt idx="264">
                  <c:v>2.7977129028425522E-2</c:v>
                </c:pt>
                <c:pt idx="265">
                  <c:v>-2.8224096196420524E-4</c:v>
                </c:pt>
                <c:pt idx="266">
                  <c:v>1.499647351215839E-2</c:v>
                </c:pt>
                <c:pt idx="267">
                  <c:v>-6.3001478332023145E-2</c:v>
                </c:pt>
                <c:pt idx="268">
                  <c:v>-6.301805872814803E-2</c:v>
                </c:pt>
                <c:pt idx="269">
                  <c:v>2.0679267953502948E-2</c:v>
                </c:pt>
                <c:pt idx="270">
                  <c:v>-1.2236007767618025E-3</c:v>
                </c:pt>
                <c:pt idx="271">
                  <c:v>3.0194039950380148E-2</c:v>
                </c:pt>
                <c:pt idx="272">
                  <c:v>-4.0056648033866479E-2</c:v>
                </c:pt>
                <c:pt idx="273">
                  <c:v>-6.9593520848911716E-3</c:v>
                </c:pt>
                <c:pt idx="274">
                  <c:v>-9.7932630207247361E-3</c:v>
                </c:pt>
                <c:pt idx="275">
                  <c:v>1.5168497755669499E-2</c:v>
                </c:pt>
                <c:pt idx="276">
                  <c:v>7.4251575996134897E-2</c:v>
                </c:pt>
                <c:pt idx="277">
                  <c:v>8.1263173162008512E-3</c:v>
                </c:pt>
                <c:pt idx="278">
                  <c:v>1.3299515535655294E-2</c:v>
                </c:pt>
                <c:pt idx="279">
                  <c:v>2.5934032931081173E-2</c:v>
                </c:pt>
                <c:pt idx="280">
                  <c:v>-3.6218763612352649E-2</c:v>
                </c:pt>
                <c:pt idx="281">
                  <c:v>-1.879537173558315E-3</c:v>
                </c:pt>
                <c:pt idx="282">
                  <c:v>-2.7125846017364667E-2</c:v>
                </c:pt>
                <c:pt idx="283">
                  <c:v>0.11992989938696136</c:v>
                </c:pt>
                <c:pt idx="284">
                  <c:v>-9.9469838503630208E-3</c:v>
                </c:pt>
                <c:pt idx="285">
                  <c:v>-7.1081277272919283E-2</c:v>
                </c:pt>
                <c:pt idx="286">
                  <c:v>-3.981349359787896E-2</c:v>
                </c:pt>
                <c:pt idx="287">
                  <c:v>2.6020895908440499E-2</c:v>
                </c:pt>
                <c:pt idx="288">
                  <c:v>2.2709207680583553E-2</c:v>
                </c:pt>
                <c:pt idx="289">
                  <c:v>0.11407866971948838</c:v>
                </c:pt>
                <c:pt idx="290">
                  <c:v>-3.2788090074647905E-2</c:v>
                </c:pt>
                <c:pt idx="291">
                  <c:v>0.12175582011366133</c:v>
                </c:pt>
                <c:pt idx="292">
                  <c:v>3.2555119158977769E-2</c:v>
                </c:pt>
                <c:pt idx="293">
                  <c:v>3.1601133302978431E-2</c:v>
                </c:pt>
                <c:pt idx="294">
                  <c:v>2.5899955365595913E-2</c:v>
                </c:pt>
                <c:pt idx="295">
                  <c:v>1.4287066029060996E-2</c:v>
                </c:pt>
                <c:pt idx="296">
                  <c:v>-8.473310527672577E-3</c:v>
                </c:pt>
                <c:pt idx="297">
                  <c:v>-6.0995049758301688E-3</c:v>
                </c:pt>
                <c:pt idx="298">
                  <c:v>1.0841635901691647E-2</c:v>
                </c:pt>
                <c:pt idx="299">
                  <c:v>4.6667296091749896E-2</c:v>
                </c:pt>
                <c:pt idx="300">
                  <c:v>1.8809979611702804E-2</c:v>
                </c:pt>
                <c:pt idx="301">
                  <c:v>9.6659647131604066E-3</c:v>
                </c:pt>
                <c:pt idx="302">
                  <c:v>1.9508686728554894E-2</c:v>
                </c:pt>
                <c:pt idx="303">
                  <c:v>-7.1752789746088149E-3</c:v>
                </c:pt>
                <c:pt idx="304">
                  <c:v>3.1929255289709375E-3</c:v>
                </c:pt>
                <c:pt idx="305">
                  <c:v>-2.0966081379163123E-3</c:v>
                </c:pt>
                <c:pt idx="306">
                  <c:v>1.3123813511948284E-2</c:v>
                </c:pt>
                <c:pt idx="307">
                  <c:v>-4.766091036686794E-2</c:v>
                </c:pt>
                <c:pt idx="308">
                  <c:v>-1.9479258917525659E-2</c:v>
                </c:pt>
                <c:pt idx="309">
                  <c:v>3.1537591081247623E-2</c:v>
                </c:pt>
                <c:pt idx="310">
                  <c:v>1.5836583288060691E-2</c:v>
                </c:pt>
                <c:pt idx="311">
                  <c:v>-4.3849234158219643E-3</c:v>
                </c:pt>
                <c:pt idx="312">
                  <c:v>6.4038359492965789E-3</c:v>
                </c:pt>
                <c:pt idx="313">
                  <c:v>1.0237043960234227E-3</c:v>
                </c:pt>
                <c:pt idx="314">
                  <c:v>8.8050481246124759E-3</c:v>
                </c:pt>
                <c:pt idx="315">
                  <c:v>3.12342028681987E-3</c:v>
                </c:pt>
                <c:pt idx="316">
                  <c:v>3.2703409572899987E-2</c:v>
                </c:pt>
                <c:pt idx="317">
                  <c:v>-1.9661685773634731E-2</c:v>
                </c:pt>
                <c:pt idx="318">
                  <c:v>1.3861017578417989E-2</c:v>
                </c:pt>
                <c:pt idx="319">
                  <c:v>1.3837183003608921E-3</c:v>
                </c:pt>
                <c:pt idx="320">
                  <c:v>4.9342632597075267E-3</c:v>
                </c:pt>
                <c:pt idx="321">
                  <c:v>-5.0075525316235277E-2</c:v>
                </c:pt>
                <c:pt idx="322">
                  <c:v>2.2716802987142883E-2</c:v>
                </c:pt>
                <c:pt idx="323">
                  <c:v>-1.6163226788210222E-2</c:v>
                </c:pt>
                <c:pt idx="324">
                  <c:v>1.7328472442366353E-2</c:v>
                </c:pt>
                <c:pt idx="325">
                  <c:v>2.7116090177809686E-2</c:v>
                </c:pt>
                <c:pt idx="326">
                  <c:v>4.583028743319833E-3</c:v>
                </c:pt>
                <c:pt idx="327">
                  <c:v>2.2870127348453107E-2</c:v>
                </c:pt>
                <c:pt idx="328">
                  <c:v>-1.0150461942397916E-2</c:v>
                </c:pt>
                <c:pt idx="329">
                  <c:v>1.8907492974592766E-2</c:v>
                </c:pt>
                <c:pt idx="330">
                  <c:v>0.16004197994516287</c:v>
                </c:pt>
                <c:pt idx="331">
                  <c:v>1.2773998292133912E-2</c:v>
                </c:pt>
                <c:pt idx="332">
                  <c:v>-3.0585707576399608E-4</c:v>
                </c:pt>
                <c:pt idx="333">
                  <c:v>2.0196494351769553E-3</c:v>
                </c:pt>
                <c:pt idx="334">
                  <c:v>7.1668258058515235E-3</c:v>
                </c:pt>
                <c:pt idx="335">
                  <c:v>-4.403784047992027E-3</c:v>
                </c:pt>
                <c:pt idx="336">
                  <c:v>2.5269802021311238E-2</c:v>
                </c:pt>
                <c:pt idx="337">
                  <c:v>5.5384728458277421E-3</c:v>
                </c:pt>
                <c:pt idx="338">
                  <c:v>-1.4801995711949577E-2</c:v>
                </c:pt>
                <c:pt idx="339">
                  <c:v>-3.389978948558736E-3</c:v>
                </c:pt>
                <c:pt idx="340">
                  <c:v>2.9425470573342626E-3</c:v>
                </c:pt>
                <c:pt idx="341">
                  <c:v>-1.3307950796282526E-3</c:v>
                </c:pt>
                <c:pt idx="342">
                  <c:v>-1.4328401776095966E-2</c:v>
                </c:pt>
                <c:pt idx="343">
                  <c:v>3.9923567470114014E-3</c:v>
                </c:pt>
                <c:pt idx="344">
                  <c:v>9.5470384395055785E-3</c:v>
                </c:pt>
                <c:pt idx="345">
                  <c:v>1.8065426028316658E-3</c:v>
                </c:pt>
                <c:pt idx="346">
                  <c:v>-5.8204170860636159E-3</c:v>
                </c:pt>
                <c:pt idx="347">
                  <c:v>2.1928138849821747E-2</c:v>
                </c:pt>
                <c:pt idx="348">
                  <c:v>9.2684729834795233E-3</c:v>
                </c:pt>
                <c:pt idx="349">
                  <c:v>4.5081576004540351E-3</c:v>
                </c:pt>
                <c:pt idx="350">
                  <c:v>-6.2410556369529282E-4</c:v>
                </c:pt>
                <c:pt idx="351">
                  <c:v>1.0055701280708724E-3</c:v>
                </c:pt>
                <c:pt idx="352">
                  <c:v>-1.1804535497417761E-2</c:v>
                </c:pt>
                <c:pt idx="353">
                  <c:v>-2.9599503371447217E-3</c:v>
                </c:pt>
                <c:pt idx="354">
                  <c:v>1.5813810733685284E-2</c:v>
                </c:pt>
                <c:pt idx="355">
                  <c:v>-2.6502746592228718E-3</c:v>
                </c:pt>
                <c:pt idx="356">
                  <c:v>1.9299650138135083E-3</c:v>
                </c:pt>
                <c:pt idx="357">
                  <c:v>1.940338774947898E-3</c:v>
                </c:pt>
                <c:pt idx="358">
                  <c:v>3.5213631988230937E-2</c:v>
                </c:pt>
                <c:pt idx="359">
                  <c:v>-2.2506314006991015E-2</c:v>
                </c:pt>
                <c:pt idx="360">
                  <c:v>-4.4710065977223131E-3</c:v>
                </c:pt>
                <c:pt idx="361">
                  <c:v>1.2509840481076374E-3</c:v>
                </c:pt>
                <c:pt idx="362">
                  <c:v>1.2440007813265554E-3</c:v>
                </c:pt>
                <c:pt idx="363">
                  <c:v>9.7018386154265374E-4</c:v>
                </c:pt>
                <c:pt idx="364">
                  <c:v>-8.592791907515978E-4</c:v>
                </c:pt>
                <c:pt idx="365">
                  <c:v>-7.3253993042512533E-3</c:v>
                </c:pt>
                <c:pt idx="366">
                  <c:v>1.8788447191388651E-2</c:v>
                </c:pt>
                <c:pt idx="367">
                  <c:v>-8.3564568153646684E-2</c:v>
                </c:pt>
                <c:pt idx="368">
                  <c:v>3.3630892831814106E-2</c:v>
                </c:pt>
                <c:pt idx="369">
                  <c:v>1.291745129035963E-2</c:v>
                </c:pt>
                <c:pt idx="370">
                  <c:v>-1.1491890387981729E-2</c:v>
                </c:pt>
                <c:pt idx="371">
                  <c:v>1.3269765295225703E-2</c:v>
                </c:pt>
                <c:pt idx="372">
                  <c:v>7.9819551147382109E-3</c:v>
                </c:pt>
                <c:pt idx="373">
                  <c:v>6.3761381614258941E-2</c:v>
                </c:pt>
                <c:pt idx="374">
                  <c:v>1.2062263722242502E-2</c:v>
                </c:pt>
                <c:pt idx="375">
                  <c:v>2.4761574438558961E-3</c:v>
                </c:pt>
                <c:pt idx="376">
                  <c:v>1.0859629219542135E-3</c:v>
                </c:pt>
                <c:pt idx="377">
                  <c:v>-4.1908737857978143E-3</c:v>
                </c:pt>
                <c:pt idx="378">
                  <c:v>-5.8905434379002497E-3</c:v>
                </c:pt>
                <c:pt idx="379">
                  <c:v>1.3963104063156144E-3</c:v>
                </c:pt>
                <c:pt idx="380">
                  <c:v>-1.1380348064789417E-2</c:v>
                </c:pt>
                <c:pt idx="381">
                  <c:v>5.1578998886379996E-3</c:v>
                </c:pt>
                <c:pt idx="382">
                  <c:v>1.2056010491401305E-3</c:v>
                </c:pt>
                <c:pt idx="383">
                  <c:v>7.5693935882916202E-2</c:v>
                </c:pt>
                <c:pt idx="384">
                  <c:v>-4.1965831311069702E-3</c:v>
                </c:pt>
                <c:pt idx="385">
                  <c:v>-1.5287693863963831E-2</c:v>
                </c:pt>
                <c:pt idx="386">
                  <c:v>2.0802424842303025E-3</c:v>
                </c:pt>
                <c:pt idx="387">
                  <c:v>-1.4038013124339505E-3</c:v>
                </c:pt>
                <c:pt idx="388">
                  <c:v>-1.6334438153328568E-2</c:v>
                </c:pt>
                <c:pt idx="389">
                  <c:v>9.4494779779847795E-3</c:v>
                </c:pt>
                <c:pt idx="390">
                  <c:v>8.6823825640327326E-3</c:v>
                </c:pt>
                <c:pt idx="391">
                  <c:v>-8.1766068449412033E-3</c:v>
                </c:pt>
                <c:pt idx="392">
                  <c:v>1.0978783182745141E-2</c:v>
                </c:pt>
                <c:pt idx="393">
                  <c:v>-6.4561266347283536E-3</c:v>
                </c:pt>
                <c:pt idx="394">
                  <c:v>-3.2185563192522089E-2</c:v>
                </c:pt>
                <c:pt idx="395">
                  <c:v>-5.1471118296753061E-3</c:v>
                </c:pt>
                <c:pt idx="396">
                  <c:v>7.48263108308646E-4</c:v>
                </c:pt>
                <c:pt idx="397">
                  <c:v>-3.0542044312641689E-4</c:v>
                </c:pt>
                <c:pt idx="398">
                  <c:v>4.3814312051596686E-3</c:v>
                </c:pt>
                <c:pt idx="399">
                  <c:v>-5.411671683208206E-3</c:v>
                </c:pt>
                <c:pt idx="400">
                  <c:v>7.9505303520794515E-3</c:v>
                </c:pt>
                <c:pt idx="401">
                  <c:v>-6.96144385534997E-3</c:v>
                </c:pt>
                <c:pt idx="402">
                  <c:v>-3.4808960633627414E-2</c:v>
                </c:pt>
                <c:pt idx="403">
                  <c:v>1.915170908631322E-2</c:v>
                </c:pt>
                <c:pt idx="404">
                  <c:v>-5.649816190357264E-3</c:v>
                </c:pt>
                <c:pt idx="405">
                  <c:v>6.4244856057044959E-3</c:v>
                </c:pt>
                <c:pt idx="406">
                  <c:v>6.6793014100391124E-3</c:v>
                </c:pt>
                <c:pt idx="407">
                  <c:v>-2.054856333864441E-2</c:v>
                </c:pt>
                <c:pt idx="408">
                  <c:v>4.2188101567648441E-2</c:v>
                </c:pt>
                <c:pt idx="409">
                  <c:v>-3.0039431684205063E-2</c:v>
                </c:pt>
                <c:pt idx="410">
                  <c:v>-7.0936851695383805E-3</c:v>
                </c:pt>
                <c:pt idx="411">
                  <c:v>2.2917701172831882E-3</c:v>
                </c:pt>
                <c:pt idx="412">
                  <c:v>-9.2459282439511223E-2</c:v>
                </c:pt>
                <c:pt idx="413">
                  <c:v>1.1030022009837902E-3</c:v>
                </c:pt>
                <c:pt idx="414">
                  <c:v>1.3901546776564509E-3</c:v>
                </c:pt>
                <c:pt idx="415">
                  <c:v>-1.2684700473112556E-2</c:v>
                </c:pt>
                <c:pt idx="416">
                  <c:v>5.8447088987068525E-2</c:v>
                </c:pt>
                <c:pt idx="417">
                  <c:v>-3.2514871922946771E-3</c:v>
                </c:pt>
                <c:pt idx="418">
                  <c:v>5.4523315216749337E-3</c:v>
                </c:pt>
                <c:pt idx="419">
                  <c:v>-2.7422321833487598E-2</c:v>
                </c:pt>
                <c:pt idx="420">
                  <c:v>2.5657066575517758E-2</c:v>
                </c:pt>
                <c:pt idx="421">
                  <c:v>2.6581225195027713E-2</c:v>
                </c:pt>
                <c:pt idx="422">
                  <c:v>-3.240073615457522E-2</c:v>
                </c:pt>
                <c:pt idx="423">
                  <c:v>1.1850725478559958E-2</c:v>
                </c:pt>
                <c:pt idx="424">
                  <c:v>-2.6733419020356156E-2</c:v>
                </c:pt>
                <c:pt idx="425">
                  <c:v>7.1040286054778856E-2</c:v>
                </c:pt>
                <c:pt idx="426">
                  <c:v>-5.3916299443433534E-2</c:v>
                </c:pt>
                <c:pt idx="427">
                  <c:v>1.0897550131199142E-2</c:v>
                </c:pt>
                <c:pt idx="428">
                  <c:v>-6.6684290414607814E-2</c:v>
                </c:pt>
                <c:pt idx="429">
                  <c:v>1.9714191894750512E-2</c:v>
                </c:pt>
                <c:pt idx="430">
                  <c:v>-3.7943594905102303E-3</c:v>
                </c:pt>
                <c:pt idx="431">
                  <c:v>2.9743814668369822E-2</c:v>
                </c:pt>
                <c:pt idx="432">
                  <c:v>-5.9262300423722783E-2</c:v>
                </c:pt>
                <c:pt idx="433">
                  <c:v>9.8676791152807933E-2</c:v>
                </c:pt>
                <c:pt idx="434">
                  <c:v>1.3408299917980144E-2</c:v>
                </c:pt>
                <c:pt idx="435">
                  <c:v>4.1485074812713657E-2</c:v>
                </c:pt>
                <c:pt idx="436">
                  <c:v>8.6253876614025338E-2</c:v>
                </c:pt>
                <c:pt idx="437">
                  <c:v>4.954827057388457E-3</c:v>
                </c:pt>
                <c:pt idx="438">
                  <c:v>-1.7666083289215927E-3</c:v>
                </c:pt>
                <c:pt idx="439">
                  <c:v>-2.1718554307280362E-2</c:v>
                </c:pt>
                <c:pt idx="440">
                  <c:v>-5.0968961346819081E-2</c:v>
                </c:pt>
                <c:pt idx="441">
                  <c:v>1.8046272611650926E-2</c:v>
                </c:pt>
                <c:pt idx="442">
                  <c:v>-2.2540327636186765E-2</c:v>
                </c:pt>
                <c:pt idx="443">
                  <c:v>-3.1358502467108459E-2</c:v>
                </c:pt>
                <c:pt idx="444">
                  <c:v>3.8964824241418582E-2</c:v>
                </c:pt>
                <c:pt idx="445">
                  <c:v>1.6293013083012928E-2</c:v>
                </c:pt>
                <c:pt idx="446">
                  <c:v>-2.9151749276429585E-2</c:v>
                </c:pt>
                <c:pt idx="447">
                  <c:v>-6.4046618436357824E-2</c:v>
                </c:pt>
                <c:pt idx="448">
                  <c:v>-5.2638750856201351E-2</c:v>
                </c:pt>
                <c:pt idx="449">
                  <c:v>1.598881160082578E-2</c:v>
                </c:pt>
                <c:pt idx="450">
                  <c:v>-6.1195790219717661E-2</c:v>
                </c:pt>
                <c:pt idx="451">
                  <c:v>-1.79054395532263E-2</c:v>
                </c:pt>
                <c:pt idx="452">
                  <c:v>4.7969533688147999E-2</c:v>
                </c:pt>
                <c:pt idx="453">
                  <c:v>-6.3081298230803232E-2</c:v>
                </c:pt>
                <c:pt idx="454">
                  <c:v>5.0201813038774825E-3</c:v>
                </c:pt>
                <c:pt idx="455">
                  <c:v>0.10822444574402994</c:v>
                </c:pt>
                <c:pt idx="456">
                  <c:v>1.0945085491999374E-2</c:v>
                </c:pt>
                <c:pt idx="457">
                  <c:v>-5.928995931051502E-2</c:v>
                </c:pt>
                <c:pt idx="458">
                  <c:v>3.275273944235918E-2</c:v>
                </c:pt>
                <c:pt idx="459">
                  <c:v>-0.11348021165981498</c:v>
                </c:pt>
                <c:pt idx="460">
                  <c:v>-4.3222769842913376E-3</c:v>
                </c:pt>
                <c:pt idx="461">
                  <c:v>-5.2694412479527275E-2</c:v>
                </c:pt>
                <c:pt idx="462">
                  <c:v>3.3203655534373551E-2</c:v>
                </c:pt>
                <c:pt idx="463">
                  <c:v>-9.00756342512498E-2</c:v>
                </c:pt>
                <c:pt idx="464">
                  <c:v>-0.14356147261977767</c:v>
                </c:pt>
                <c:pt idx="465">
                  <c:v>1.2383547980423329E-2</c:v>
                </c:pt>
                <c:pt idx="466">
                  <c:v>-3.8131144152527387E-3</c:v>
                </c:pt>
                <c:pt idx="467">
                  <c:v>-1.2915841510676327E-2</c:v>
                </c:pt>
                <c:pt idx="468">
                  <c:v>-1.5864955914843871E-2</c:v>
                </c:pt>
                <c:pt idx="469">
                  <c:v>-0.10277649261286588</c:v>
                </c:pt>
                <c:pt idx="470">
                  <c:v>-1.8506026548070595E-3</c:v>
                </c:pt>
                <c:pt idx="471">
                  <c:v>-6.2585574447458648E-3</c:v>
                </c:pt>
                <c:pt idx="472">
                  <c:v>3.1977014605419856E-4</c:v>
                </c:pt>
                <c:pt idx="473">
                  <c:v>3.6890065294513078E-3</c:v>
                </c:pt>
                <c:pt idx="474">
                  <c:v>-1.0608136377887588E-2</c:v>
                </c:pt>
                <c:pt idx="475">
                  <c:v>-1.1771661493273475E-2</c:v>
                </c:pt>
                <c:pt idx="476">
                  <c:v>1.0642787442503772E-2</c:v>
                </c:pt>
                <c:pt idx="477">
                  <c:v>6.4204350073484729E-3</c:v>
                </c:pt>
                <c:pt idx="478">
                  <c:v>6.8038692092925283E-3</c:v>
                </c:pt>
                <c:pt idx="479">
                  <c:v>2.3348777363856894E-3</c:v>
                </c:pt>
                <c:pt idx="480">
                  <c:v>-4.2636637410958808E-3</c:v>
                </c:pt>
                <c:pt idx="481">
                  <c:v>1.6700571831718531E-3</c:v>
                </c:pt>
                <c:pt idx="482">
                  <c:v>9.4790903163663263E-3</c:v>
                </c:pt>
                <c:pt idx="483">
                  <c:v>-2.6336270631124288E-3</c:v>
                </c:pt>
                <c:pt idx="484">
                  <c:v>2.5896423303666471E-4</c:v>
                </c:pt>
                <c:pt idx="485">
                  <c:v>-2.3990543484064739E-2</c:v>
                </c:pt>
                <c:pt idx="486">
                  <c:v>9.2702414265870726E-4</c:v>
                </c:pt>
                <c:pt idx="487">
                  <c:v>8.6913576401684788E-4</c:v>
                </c:pt>
                <c:pt idx="488">
                  <c:v>-2.3782476196845904E-4</c:v>
                </c:pt>
                <c:pt idx="489">
                  <c:v>-3.0141264352249041E-3</c:v>
                </c:pt>
                <c:pt idx="490">
                  <c:v>3.0990250941598553E-3</c:v>
                </c:pt>
                <c:pt idx="491">
                  <c:v>-1.7619397836573473E-3</c:v>
                </c:pt>
                <c:pt idx="492">
                  <c:v>7.4174862833459277E-4</c:v>
                </c:pt>
                <c:pt idx="493">
                  <c:v>-1.0545923789086905E-3</c:v>
                </c:pt>
                <c:pt idx="494">
                  <c:v>3.6712536907052124E-3</c:v>
                </c:pt>
                <c:pt idx="495">
                  <c:v>-1.7462066136246538E-3</c:v>
                </c:pt>
                <c:pt idx="496">
                  <c:v>-1.0401673719464761E-2</c:v>
                </c:pt>
                <c:pt idx="497">
                  <c:v>-7.8657274810273996E-3</c:v>
                </c:pt>
                <c:pt idx="498">
                  <c:v>-6.5214494942032674E-5</c:v>
                </c:pt>
                <c:pt idx="499">
                  <c:v>4.743633356128639E-2</c:v>
                </c:pt>
                <c:pt idx="500">
                  <c:v>7.8555673296759826E-4</c:v>
                </c:pt>
                <c:pt idx="501">
                  <c:v>1.8168218249918495E-3</c:v>
                </c:pt>
                <c:pt idx="502">
                  <c:v>2.9271598568033443E-3</c:v>
                </c:pt>
                <c:pt idx="503">
                  <c:v>-5.1295382180837852E-2</c:v>
                </c:pt>
                <c:pt idx="504">
                  <c:v>-8.634710194002089E-3</c:v>
                </c:pt>
                <c:pt idx="505">
                  <c:v>-1.4426383377660972E-3</c:v>
                </c:pt>
                <c:pt idx="506">
                  <c:v>7.435585393376065E-3</c:v>
                </c:pt>
                <c:pt idx="507">
                  <c:v>2.2196729848450499E-3</c:v>
                </c:pt>
                <c:pt idx="508">
                  <c:v>-5.1730437164016945E-3</c:v>
                </c:pt>
                <c:pt idx="509">
                  <c:v>6.9383488463143654E-3</c:v>
                </c:pt>
                <c:pt idx="510">
                  <c:v>1.1331035200751514E-2</c:v>
                </c:pt>
                <c:pt idx="511">
                  <c:v>-8.1953938314429532E-3</c:v>
                </c:pt>
                <c:pt idx="512">
                  <c:v>-5.0997725647442087E-3</c:v>
                </c:pt>
                <c:pt idx="513">
                  <c:v>-5.4392040256825694E-3</c:v>
                </c:pt>
                <c:pt idx="514">
                  <c:v>3.5683367715242807E-3</c:v>
                </c:pt>
                <c:pt idx="515">
                  <c:v>-6.3671717410457712E-3</c:v>
                </c:pt>
                <c:pt idx="516">
                  <c:v>-4.8976017335232696E-3</c:v>
                </c:pt>
                <c:pt idx="517">
                  <c:v>2.7598692087246655E-2</c:v>
                </c:pt>
                <c:pt idx="518">
                  <c:v>7.4999226010982181E-3</c:v>
                </c:pt>
                <c:pt idx="519">
                  <c:v>-2.2841248677581999E-2</c:v>
                </c:pt>
                <c:pt idx="520">
                  <c:v>-1.7318842658995671E-2</c:v>
                </c:pt>
                <c:pt idx="521">
                  <c:v>-1.6899321601627276E-3</c:v>
                </c:pt>
                <c:pt idx="522">
                  <c:v>-1.927663865034791E-3</c:v>
                </c:pt>
                <c:pt idx="523">
                  <c:v>3.2486665686313025E-2</c:v>
                </c:pt>
                <c:pt idx="524">
                  <c:v>1.8753903760626075E-2</c:v>
                </c:pt>
                <c:pt idx="525">
                  <c:v>4.2663456473987565E-3</c:v>
                </c:pt>
                <c:pt idx="526">
                  <c:v>1.4242423715217689E-2</c:v>
                </c:pt>
                <c:pt idx="527">
                  <c:v>-3.6880717971261232E-2</c:v>
                </c:pt>
                <c:pt idx="528">
                  <c:v>-3.9845781956129121E-3</c:v>
                </c:pt>
                <c:pt idx="529">
                  <c:v>4.6707259878629222E-3</c:v>
                </c:pt>
                <c:pt idx="530">
                  <c:v>-7.0607691838581372E-4</c:v>
                </c:pt>
                <c:pt idx="531">
                  <c:v>2.5723516568001481E-2</c:v>
                </c:pt>
                <c:pt idx="532">
                  <c:v>4.8291122016959872E-3</c:v>
                </c:pt>
                <c:pt idx="533">
                  <c:v>-1.3437780738174753E-3</c:v>
                </c:pt>
                <c:pt idx="534">
                  <c:v>4.5667622006313044E-3</c:v>
                </c:pt>
                <c:pt idx="535">
                  <c:v>1.1955253808027153E-2</c:v>
                </c:pt>
                <c:pt idx="536">
                  <c:v>-3.7992262908853901E-2</c:v>
                </c:pt>
                <c:pt idx="537">
                  <c:v>-9.5566982217880798E-3</c:v>
                </c:pt>
                <c:pt idx="538">
                  <c:v>-3.9587838019711941E-2</c:v>
                </c:pt>
                <c:pt idx="539">
                  <c:v>-8.0417816361914418E-2</c:v>
                </c:pt>
                <c:pt idx="540">
                  <c:v>1.389737058679285E-2</c:v>
                </c:pt>
                <c:pt idx="541">
                  <c:v>-1.7422900455214742E-3</c:v>
                </c:pt>
                <c:pt idx="542">
                  <c:v>1.0987305143507141E-2</c:v>
                </c:pt>
                <c:pt idx="543">
                  <c:v>2.1878714136301158E-2</c:v>
                </c:pt>
                <c:pt idx="544">
                  <c:v>8.4690720686642733E-3</c:v>
                </c:pt>
                <c:pt idx="545">
                  <c:v>-9.8294208316810662E-3</c:v>
                </c:pt>
                <c:pt idx="546">
                  <c:v>-6.9459518605412725E-3</c:v>
                </c:pt>
                <c:pt idx="547">
                  <c:v>3.0277809650044233E-2</c:v>
                </c:pt>
                <c:pt idx="548">
                  <c:v>2.6102376183663904E-2</c:v>
                </c:pt>
                <c:pt idx="549">
                  <c:v>-8.304176568002971E-3</c:v>
                </c:pt>
                <c:pt idx="550">
                  <c:v>6.4124671828004525E-3</c:v>
                </c:pt>
                <c:pt idx="551">
                  <c:v>2.7928229991705873E-2</c:v>
                </c:pt>
                <c:pt idx="552">
                  <c:v>2.450168208713208E-2</c:v>
                </c:pt>
                <c:pt idx="553">
                  <c:v>-1.7419128970684001E-2</c:v>
                </c:pt>
                <c:pt idx="554">
                  <c:v>2.8168761442492748E-2</c:v>
                </c:pt>
                <c:pt idx="555">
                  <c:v>-3.0832908458588364E-2</c:v>
                </c:pt>
                <c:pt idx="556">
                  <c:v>1.2731980621802079E-2</c:v>
                </c:pt>
                <c:pt idx="557">
                  <c:v>-2.412688803647052E-2</c:v>
                </c:pt>
                <c:pt idx="558">
                  <c:v>3.8083278310826474E-2</c:v>
                </c:pt>
                <c:pt idx="559">
                  <c:v>4.1460854678680419E-3</c:v>
                </c:pt>
                <c:pt idx="560">
                  <c:v>1.7398593403766257E-2</c:v>
                </c:pt>
                <c:pt idx="561">
                  <c:v>-1.5661306284661905E-2</c:v>
                </c:pt>
                <c:pt idx="562">
                  <c:v>-3.9809244250984671E-3</c:v>
                </c:pt>
                <c:pt idx="563">
                  <c:v>4.2731185349386873E-3</c:v>
                </c:pt>
                <c:pt idx="564">
                  <c:v>1.7791511839803691E-2</c:v>
                </c:pt>
                <c:pt idx="565">
                  <c:v>-6.0164275954491503E-2</c:v>
                </c:pt>
                <c:pt idx="566">
                  <c:v>4.0774572892640831E-2</c:v>
                </c:pt>
                <c:pt idx="567">
                  <c:v>-6.8534823770398351E-2</c:v>
                </c:pt>
                <c:pt idx="568">
                  <c:v>-2.8995953159118782E-2</c:v>
                </c:pt>
                <c:pt idx="569">
                  <c:v>-1.6644870237542485E-2</c:v>
                </c:pt>
                <c:pt idx="570">
                  <c:v>5.0534180288445089E-3</c:v>
                </c:pt>
                <c:pt idx="571">
                  <c:v>-5.5524507581482675E-2</c:v>
                </c:pt>
                <c:pt idx="572">
                  <c:v>-1.7699946890988336E-2</c:v>
                </c:pt>
                <c:pt idx="573">
                  <c:v>-7.6040421238966439E-3</c:v>
                </c:pt>
                <c:pt idx="574">
                  <c:v>-2.0192344673530146E-2</c:v>
                </c:pt>
                <c:pt idx="575">
                  <c:v>-5.0137941876910896E-2</c:v>
                </c:pt>
                <c:pt idx="576">
                  <c:v>-4.6320126841582557E-3</c:v>
                </c:pt>
                <c:pt idx="577">
                  <c:v>3.2064124339766104E-3</c:v>
                </c:pt>
                <c:pt idx="578">
                  <c:v>3.3185039024619767E-3</c:v>
                </c:pt>
                <c:pt idx="579">
                  <c:v>2.6487261635171969E-2</c:v>
                </c:pt>
                <c:pt idx="580">
                  <c:v>-2.8491418707071219E-2</c:v>
                </c:pt>
                <c:pt idx="581">
                  <c:v>-2.9254690353167873E-2</c:v>
                </c:pt>
                <c:pt idx="582">
                  <c:v>8.8454641609876497E-2</c:v>
                </c:pt>
                <c:pt idx="583">
                  <c:v>3.8686564348525021E-2</c:v>
                </c:pt>
                <c:pt idx="584">
                  <c:v>-1.0780655678404943E-4</c:v>
                </c:pt>
                <c:pt idx="585">
                  <c:v>8.8213262581411291E-3</c:v>
                </c:pt>
                <c:pt idx="586">
                  <c:v>-1.5212500099219097E-2</c:v>
                </c:pt>
                <c:pt idx="587">
                  <c:v>1.2951038471090262E-2</c:v>
                </c:pt>
                <c:pt idx="588">
                  <c:v>6.7711061848291952E-3</c:v>
                </c:pt>
                <c:pt idx="589">
                  <c:v>8.2432864571672648E-2</c:v>
                </c:pt>
                <c:pt idx="590">
                  <c:v>5.8347741620989775E-2</c:v>
                </c:pt>
                <c:pt idx="591">
                  <c:v>1.3219819729517055E-2</c:v>
                </c:pt>
                <c:pt idx="592">
                  <c:v>6.0843715057073335E-3</c:v>
                </c:pt>
                <c:pt idx="593">
                  <c:v>1.4822894927157709E-3</c:v>
                </c:pt>
                <c:pt idx="594">
                  <c:v>-2.6285767185146268E-2</c:v>
                </c:pt>
                <c:pt idx="595">
                  <c:v>1.0178711939034099E-2</c:v>
                </c:pt>
                <c:pt idx="596">
                  <c:v>-6.3027167102817583E-2</c:v>
                </c:pt>
                <c:pt idx="597">
                  <c:v>-4.7544870351104692E-3</c:v>
                </c:pt>
                <c:pt idx="598">
                  <c:v>-1.2185823196979813E-2</c:v>
                </c:pt>
                <c:pt idx="599">
                  <c:v>2.7115385439502312E-2</c:v>
                </c:pt>
                <c:pt idx="600">
                  <c:v>5.1620022690030886E-3</c:v>
                </c:pt>
                <c:pt idx="601">
                  <c:v>6.2841192246001947E-3</c:v>
                </c:pt>
                <c:pt idx="602">
                  <c:v>1.0354208148855045E-2</c:v>
                </c:pt>
                <c:pt idx="603">
                  <c:v>-1.2871725507653014E-2</c:v>
                </c:pt>
                <c:pt idx="604">
                  <c:v>3.5135976121305458E-2</c:v>
                </c:pt>
                <c:pt idx="605">
                  <c:v>-2.8429154585097012E-3</c:v>
                </c:pt>
                <c:pt idx="606">
                  <c:v>2.9426268996043278E-2</c:v>
                </c:pt>
                <c:pt idx="607">
                  <c:v>5.1961304281571724E-2</c:v>
                </c:pt>
                <c:pt idx="608">
                  <c:v>-4.2075519025941935E-2</c:v>
                </c:pt>
                <c:pt idx="609">
                  <c:v>1.0360226210246891E-2</c:v>
                </c:pt>
                <c:pt idx="610">
                  <c:v>-2.5199768631983664E-2</c:v>
                </c:pt>
                <c:pt idx="611">
                  <c:v>1.2228084795403325E-2</c:v>
                </c:pt>
                <c:pt idx="612">
                  <c:v>1.7429078271386531E-3</c:v>
                </c:pt>
                <c:pt idx="613">
                  <c:v>1.2867880601353868E-2</c:v>
                </c:pt>
                <c:pt idx="614">
                  <c:v>-0.10092513461413087</c:v>
                </c:pt>
                <c:pt idx="615">
                  <c:v>-6.9315494164389037E-3</c:v>
                </c:pt>
                <c:pt idx="616">
                  <c:v>9.7587857053828937E-4</c:v>
                </c:pt>
                <c:pt idx="617">
                  <c:v>5.20115822623837E-3</c:v>
                </c:pt>
                <c:pt idx="618">
                  <c:v>3.5601191334857819E-2</c:v>
                </c:pt>
                <c:pt idx="619">
                  <c:v>-7.7996346663710527E-3</c:v>
                </c:pt>
                <c:pt idx="620">
                  <c:v>1.4389722723327393E-2</c:v>
                </c:pt>
                <c:pt idx="621">
                  <c:v>-3.332187412686699E-2</c:v>
                </c:pt>
                <c:pt idx="622">
                  <c:v>4.998260273369326E-2</c:v>
                </c:pt>
                <c:pt idx="623">
                  <c:v>-3.5954273518154778E-2</c:v>
                </c:pt>
                <c:pt idx="624">
                  <c:v>-4.8130473460208878E-2</c:v>
                </c:pt>
                <c:pt idx="625">
                  <c:v>1.7659179744894733E-2</c:v>
                </c:pt>
                <c:pt idx="626">
                  <c:v>-0.10429333624955095</c:v>
                </c:pt>
                <c:pt idx="627">
                  <c:v>-1.22638676067332E-2</c:v>
                </c:pt>
                <c:pt idx="628">
                  <c:v>-6.968564300412948E-3</c:v>
                </c:pt>
                <c:pt idx="629">
                  <c:v>3.1646133316814719E-3</c:v>
                </c:pt>
                <c:pt idx="630">
                  <c:v>2.645286501069666E-3</c:v>
                </c:pt>
                <c:pt idx="631">
                  <c:v>1.574996115928454E-2</c:v>
                </c:pt>
                <c:pt idx="632">
                  <c:v>-2.7016223218123223E-2</c:v>
                </c:pt>
                <c:pt idx="633">
                  <c:v>9.9976494883014973E-3</c:v>
                </c:pt>
                <c:pt idx="634">
                  <c:v>1.3434600363226213E-2</c:v>
                </c:pt>
                <c:pt idx="635">
                  <c:v>6.2891225598878968E-3</c:v>
                </c:pt>
                <c:pt idx="636">
                  <c:v>1.1764678453188933E-2</c:v>
                </c:pt>
                <c:pt idx="637">
                  <c:v>-8.880942321618561E-3</c:v>
                </c:pt>
                <c:pt idx="638">
                  <c:v>4.6090611666096411E-2</c:v>
                </c:pt>
                <c:pt idx="639">
                  <c:v>-3.2025159812723317E-2</c:v>
                </c:pt>
                <c:pt idx="640">
                  <c:v>1.676209046016815E-3</c:v>
                </c:pt>
                <c:pt idx="641">
                  <c:v>-1.6751549214271549E-2</c:v>
                </c:pt>
                <c:pt idx="642">
                  <c:v>-1.4229521584110094E-2</c:v>
                </c:pt>
                <c:pt idx="643">
                  <c:v>3.8982827557831326E-3</c:v>
                </c:pt>
                <c:pt idx="644">
                  <c:v>-6.2067659454239338E-2</c:v>
                </c:pt>
                <c:pt idx="645">
                  <c:v>-4.5839471373100751E-2</c:v>
                </c:pt>
                <c:pt idx="646">
                  <c:v>-1.1133876961816017E-2</c:v>
                </c:pt>
                <c:pt idx="647">
                  <c:v>3.1752487420914716E-2</c:v>
                </c:pt>
                <c:pt idx="648">
                  <c:v>-4.5945020515151348E-4</c:v>
                </c:pt>
                <c:pt idx="649">
                  <c:v>1.9168176718768522E-2</c:v>
                </c:pt>
                <c:pt idx="650">
                  <c:v>-3.3351539717730798E-2</c:v>
                </c:pt>
                <c:pt idx="651">
                  <c:v>-1.6772482084814931E-2</c:v>
                </c:pt>
                <c:pt idx="652">
                  <c:v>-2.3964474166992017E-2</c:v>
                </c:pt>
                <c:pt idx="653">
                  <c:v>-8.1996466986701826E-4</c:v>
                </c:pt>
                <c:pt idx="654">
                  <c:v>2.5429769218553066E-2</c:v>
                </c:pt>
                <c:pt idx="655">
                  <c:v>7.4823897766932157E-3</c:v>
                </c:pt>
                <c:pt idx="656">
                  <c:v>-6.8936106675676484E-2</c:v>
                </c:pt>
                <c:pt idx="657">
                  <c:v>-3.0623267128116954E-2</c:v>
                </c:pt>
                <c:pt idx="658">
                  <c:v>9.7370785467269759E-3</c:v>
                </c:pt>
                <c:pt idx="659">
                  <c:v>-1.4853101404635978E-2</c:v>
                </c:pt>
                <c:pt idx="660">
                  <c:v>-2.9620923120348967E-2</c:v>
                </c:pt>
                <c:pt idx="661">
                  <c:v>-2.0843383085104378E-2</c:v>
                </c:pt>
                <c:pt idx="662">
                  <c:v>1.6094355064466211E-2</c:v>
                </c:pt>
                <c:pt idx="663">
                  <c:v>-4.4331703398062848E-3</c:v>
                </c:pt>
                <c:pt idx="664">
                  <c:v>5.3537157922433312E-2</c:v>
                </c:pt>
                <c:pt idx="665">
                  <c:v>1.2739001349394055E-2</c:v>
                </c:pt>
                <c:pt idx="666">
                  <c:v>-1.3240166687287771E-2</c:v>
                </c:pt>
                <c:pt idx="667">
                  <c:v>-1.9136040967314062E-2</c:v>
                </c:pt>
                <c:pt idx="668">
                  <c:v>7.5236141474824998E-3</c:v>
                </c:pt>
                <c:pt idx="669">
                  <c:v>3.9429182854109471E-2</c:v>
                </c:pt>
                <c:pt idx="670">
                  <c:v>-3.2239593312474508E-2</c:v>
                </c:pt>
                <c:pt idx="671">
                  <c:v>4.8088210215112719E-2</c:v>
                </c:pt>
                <c:pt idx="672">
                  <c:v>-9.1932106679896722E-2</c:v>
                </c:pt>
                <c:pt idx="673">
                  <c:v>8.2353199166431579E-2</c:v>
                </c:pt>
                <c:pt idx="674">
                  <c:v>1.4483697722977404E-2</c:v>
                </c:pt>
                <c:pt idx="675">
                  <c:v>-1.0523309489301629E-2</c:v>
                </c:pt>
                <c:pt idx="676">
                  <c:v>5.6083625782173087E-3</c:v>
                </c:pt>
                <c:pt idx="677">
                  <c:v>6.4376484654036004E-2</c:v>
                </c:pt>
                <c:pt idx="678">
                  <c:v>1.5906496436637295E-2</c:v>
                </c:pt>
                <c:pt idx="679">
                  <c:v>3.2535927558621273E-2</c:v>
                </c:pt>
                <c:pt idx="680">
                  <c:v>-1.9621259112161196E-2</c:v>
                </c:pt>
                <c:pt idx="681">
                  <c:v>-3.3008129178454519E-2</c:v>
                </c:pt>
                <c:pt idx="682">
                  <c:v>4.2036559913090049E-2</c:v>
                </c:pt>
                <c:pt idx="683">
                  <c:v>1.1368858758907417E-2</c:v>
                </c:pt>
                <c:pt idx="684">
                  <c:v>8.5015801762835781E-4</c:v>
                </c:pt>
                <c:pt idx="685">
                  <c:v>0.12412693584177487</c:v>
                </c:pt>
                <c:pt idx="686">
                  <c:v>1.9352815527891604E-2</c:v>
                </c:pt>
                <c:pt idx="687">
                  <c:v>9.4124151226542465E-3</c:v>
                </c:pt>
                <c:pt idx="688">
                  <c:v>-3.6655612902426582E-2</c:v>
                </c:pt>
                <c:pt idx="689">
                  <c:v>1.6137174546009041E-2</c:v>
                </c:pt>
                <c:pt idx="690">
                  <c:v>4.0569778704238404E-2</c:v>
                </c:pt>
                <c:pt idx="691">
                  <c:v>-2.6050420997239868E-2</c:v>
                </c:pt>
                <c:pt idx="692">
                  <c:v>-6.2010689238413894E-3</c:v>
                </c:pt>
                <c:pt idx="693">
                  <c:v>-8.4224755732858064E-2</c:v>
                </c:pt>
                <c:pt idx="694">
                  <c:v>5.1223352761642124E-2</c:v>
                </c:pt>
                <c:pt idx="695">
                  <c:v>3.4404500736089014E-2</c:v>
                </c:pt>
                <c:pt idx="696">
                  <c:v>-1.8715563355495006E-2</c:v>
                </c:pt>
                <c:pt idx="697">
                  <c:v>1.1974965198544008E-2</c:v>
                </c:pt>
                <c:pt idx="698">
                  <c:v>-3.9159224081548975E-2</c:v>
                </c:pt>
                <c:pt idx="699">
                  <c:v>-0.10442950858568571</c:v>
                </c:pt>
                <c:pt idx="700">
                  <c:v>1.5384599494354733E-2</c:v>
                </c:pt>
                <c:pt idx="701">
                  <c:v>-4.6929196863024311E-2</c:v>
                </c:pt>
                <c:pt idx="702">
                  <c:v>-3.4289714945029269E-2</c:v>
                </c:pt>
                <c:pt idx="703">
                  <c:v>-2.0082339340710582E-2</c:v>
                </c:pt>
                <c:pt idx="704">
                  <c:v>-2.4106835371869913E-2</c:v>
                </c:pt>
                <c:pt idx="705">
                  <c:v>1.7168710988726313E-2</c:v>
                </c:pt>
                <c:pt idx="706">
                  <c:v>-2.2745729628616127E-2</c:v>
                </c:pt>
                <c:pt idx="707">
                  <c:v>1.772210016735408E-3</c:v>
                </c:pt>
                <c:pt idx="708">
                  <c:v>3.2243718876506358E-2</c:v>
                </c:pt>
                <c:pt idx="709">
                  <c:v>4.830210670781656E-2</c:v>
                </c:pt>
                <c:pt idx="710">
                  <c:v>3.8020585471380833E-2</c:v>
                </c:pt>
                <c:pt idx="711">
                  <c:v>-5.1868134139670022E-2</c:v>
                </c:pt>
                <c:pt idx="712">
                  <c:v>4.5061418809883439E-3</c:v>
                </c:pt>
                <c:pt idx="713">
                  <c:v>3.7476841297132239E-3</c:v>
                </c:pt>
                <c:pt idx="714">
                  <c:v>-0.1060320200174074</c:v>
                </c:pt>
                <c:pt idx="715">
                  <c:v>-1.116361517935825E-3</c:v>
                </c:pt>
                <c:pt idx="716">
                  <c:v>-3.9774699575009662E-2</c:v>
                </c:pt>
                <c:pt idx="717">
                  <c:v>7.7310826955798218E-2</c:v>
                </c:pt>
                <c:pt idx="718">
                  <c:v>-5.1820147990657539E-2</c:v>
                </c:pt>
                <c:pt idx="719">
                  <c:v>-6.1347880404589543E-3</c:v>
                </c:pt>
                <c:pt idx="720">
                  <c:v>-5.895751128375086E-2</c:v>
                </c:pt>
                <c:pt idx="721">
                  <c:v>-7.8547141633455428E-2</c:v>
                </c:pt>
                <c:pt idx="722">
                  <c:v>-7.1017378815248708E-2</c:v>
                </c:pt>
                <c:pt idx="723">
                  <c:v>5.2586502948814839E-3</c:v>
                </c:pt>
                <c:pt idx="724">
                  <c:v>1.9910549606027596E-3</c:v>
                </c:pt>
                <c:pt idx="725">
                  <c:v>3.5731831671533078E-2</c:v>
                </c:pt>
                <c:pt idx="726">
                  <c:v>1.2288390865794007E-2</c:v>
                </c:pt>
                <c:pt idx="727">
                  <c:v>5.1826876008681397E-2</c:v>
                </c:pt>
                <c:pt idx="728">
                  <c:v>-3.1029470565436014E-2</c:v>
                </c:pt>
                <c:pt idx="729">
                  <c:v>3.4034606094155172E-2</c:v>
                </c:pt>
                <c:pt idx="730">
                  <c:v>7.0115539810186964E-2</c:v>
                </c:pt>
                <c:pt idx="731">
                  <c:v>-1.5231977543591986E-2</c:v>
                </c:pt>
                <c:pt idx="732">
                  <c:v>-4.8535445203057116E-2</c:v>
                </c:pt>
                <c:pt idx="733">
                  <c:v>2.9165679656986906E-2</c:v>
                </c:pt>
                <c:pt idx="734">
                  <c:v>-6.6261211023887559E-2</c:v>
                </c:pt>
                <c:pt idx="735">
                  <c:v>-6.4591702185428645E-2</c:v>
                </c:pt>
                <c:pt idx="736">
                  <c:v>1.576773928739679E-2</c:v>
                </c:pt>
                <c:pt idx="737">
                  <c:v>6.1873698955329973E-2</c:v>
                </c:pt>
                <c:pt idx="738">
                  <c:v>-5.1792172973550744E-2</c:v>
                </c:pt>
                <c:pt idx="739">
                  <c:v>8.2382838784724952E-2</c:v>
                </c:pt>
                <c:pt idx="740">
                  <c:v>6.6175736380277572E-3</c:v>
                </c:pt>
                <c:pt idx="741">
                  <c:v>6.836184024868823E-2</c:v>
                </c:pt>
                <c:pt idx="742">
                  <c:v>9.9160740993609678E-2</c:v>
                </c:pt>
                <c:pt idx="743">
                  <c:v>-3.7466635312507553E-2</c:v>
                </c:pt>
                <c:pt idx="744">
                  <c:v>9.347499766192148E-2</c:v>
                </c:pt>
                <c:pt idx="745">
                  <c:v>-5.8748263408874304E-2</c:v>
                </c:pt>
                <c:pt idx="746">
                  <c:v>-1.3259122507708148E-2</c:v>
                </c:pt>
                <c:pt idx="747">
                  <c:v>5.546355066625526E-2</c:v>
                </c:pt>
                <c:pt idx="748">
                  <c:v>8.1154161975942274E-2</c:v>
                </c:pt>
                <c:pt idx="749">
                  <c:v>-1.7261906012980159E-2</c:v>
                </c:pt>
                <c:pt idx="750">
                  <c:v>0.10870919075923699</c:v>
                </c:pt>
                <c:pt idx="751">
                  <c:v>-0.17398211530915972</c:v>
                </c:pt>
                <c:pt idx="752">
                  <c:v>-0.10299083783244893</c:v>
                </c:pt>
                <c:pt idx="753">
                  <c:v>3.8232652909899328E-2</c:v>
                </c:pt>
                <c:pt idx="754">
                  <c:v>-3.7756227743309299E-2</c:v>
                </c:pt>
                <c:pt idx="755">
                  <c:v>-0.10845799635885435</c:v>
                </c:pt>
                <c:pt idx="756">
                  <c:v>1.1295200353708391E-2</c:v>
                </c:pt>
                <c:pt idx="757">
                  <c:v>-0.11132515303194387</c:v>
                </c:pt>
                <c:pt idx="758">
                  <c:v>-4.2453697973924329E-2</c:v>
                </c:pt>
                <c:pt idx="759">
                  <c:v>2.9760633540239959E-2</c:v>
                </c:pt>
                <c:pt idx="760">
                  <c:v>2.3820213987279733E-2</c:v>
                </c:pt>
                <c:pt idx="761">
                  <c:v>-7.8463941022938102E-3</c:v>
                </c:pt>
                <c:pt idx="762">
                  <c:v>-8.8422593672593738E-3</c:v>
                </c:pt>
                <c:pt idx="763">
                  <c:v>4.4186097254944663E-2</c:v>
                </c:pt>
                <c:pt idx="764">
                  <c:v>-5.7798854234546249E-3</c:v>
                </c:pt>
                <c:pt idx="765">
                  <c:v>-5.9374267472133084E-2</c:v>
                </c:pt>
                <c:pt idx="766">
                  <c:v>-0.10615162399971634</c:v>
                </c:pt>
                <c:pt idx="767">
                  <c:v>0.10552244961722454</c:v>
                </c:pt>
                <c:pt idx="768">
                  <c:v>1.1480784054644458E-2</c:v>
                </c:pt>
                <c:pt idx="769">
                  <c:v>2.5266707542511795E-2</c:v>
                </c:pt>
                <c:pt idx="770">
                  <c:v>-2.6625239171278511E-2</c:v>
                </c:pt>
                <c:pt idx="771">
                  <c:v>-0.18458172532976422</c:v>
                </c:pt>
                <c:pt idx="772">
                  <c:v>3.4647868683104935E-3</c:v>
                </c:pt>
                <c:pt idx="773">
                  <c:v>-4.1822959202612552E-2</c:v>
                </c:pt>
                <c:pt idx="774">
                  <c:v>2.6789878306587096E-2</c:v>
                </c:pt>
                <c:pt idx="775">
                  <c:v>4.1983191786887031E-2</c:v>
                </c:pt>
                <c:pt idx="776">
                  <c:v>-0.11058116741118236</c:v>
                </c:pt>
                <c:pt idx="777">
                  <c:v>2.5562164630701715E-2</c:v>
                </c:pt>
                <c:pt idx="778">
                  <c:v>-3.8619922156243582E-2</c:v>
                </c:pt>
                <c:pt idx="779">
                  <c:v>-8.2675499556806642E-2</c:v>
                </c:pt>
                <c:pt idx="780">
                  <c:v>-6.1740690012092189E-2</c:v>
                </c:pt>
                <c:pt idx="781">
                  <c:v>5.5783761438300524E-3</c:v>
                </c:pt>
                <c:pt idx="782">
                  <c:v>0.11094452955732796</c:v>
                </c:pt>
                <c:pt idx="783">
                  <c:v>2.5858428227998456E-2</c:v>
                </c:pt>
                <c:pt idx="784">
                  <c:v>1.4505086079998871E-2</c:v>
                </c:pt>
                <c:pt idx="785">
                  <c:v>9.2589259709993238E-2</c:v>
                </c:pt>
                <c:pt idx="786">
                  <c:v>-3.5899976901785868E-2</c:v>
                </c:pt>
                <c:pt idx="787">
                  <c:v>8.8901173331569328E-2</c:v>
                </c:pt>
                <c:pt idx="788">
                  <c:v>-0.12359779448971689</c:v>
                </c:pt>
                <c:pt idx="789">
                  <c:v>3.3968323126357751E-3</c:v>
                </c:pt>
                <c:pt idx="790">
                  <c:v>-8.0977049813353782E-2</c:v>
                </c:pt>
                <c:pt idx="791">
                  <c:v>-1.6363152508517231E-2</c:v>
                </c:pt>
                <c:pt idx="792">
                  <c:v>0.13785133841832814</c:v>
                </c:pt>
                <c:pt idx="793">
                  <c:v>7.2122782340271986E-3</c:v>
                </c:pt>
                <c:pt idx="794">
                  <c:v>-5.4049863012389301E-2</c:v>
                </c:pt>
                <c:pt idx="795">
                  <c:v>6.0822808847572858E-2</c:v>
                </c:pt>
                <c:pt idx="796">
                  <c:v>-0.1332232172832975</c:v>
                </c:pt>
                <c:pt idx="797">
                  <c:v>-5.069001034591121E-2</c:v>
                </c:pt>
                <c:pt idx="798">
                  <c:v>-6.7005064543194631E-2</c:v>
                </c:pt>
                <c:pt idx="799">
                  <c:v>-7.2542906338228144E-2</c:v>
                </c:pt>
                <c:pt idx="800">
                  <c:v>-1.3907497732426198E-3</c:v>
                </c:pt>
                <c:pt idx="801">
                  <c:v>-1.8458920163250153E-2</c:v>
                </c:pt>
                <c:pt idx="802">
                  <c:v>9.6326727194770465E-2</c:v>
                </c:pt>
                <c:pt idx="803">
                  <c:v>6.6722750522553123E-2</c:v>
                </c:pt>
                <c:pt idx="804">
                  <c:v>9.4505034096703106E-3</c:v>
                </c:pt>
                <c:pt idx="805">
                  <c:v>-5.9573732437069961E-2</c:v>
                </c:pt>
                <c:pt idx="806">
                  <c:v>2.7866079225521277E-2</c:v>
                </c:pt>
                <c:pt idx="807">
                  <c:v>9.1530333345723427E-2</c:v>
                </c:pt>
                <c:pt idx="808">
                  <c:v>1.80982814305348E-2</c:v>
                </c:pt>
                <c:pt idx="809">
                  <c:v>-8.7697443653543011E-2</c:v>
                </c:pt>
                <c:pt idx="810">
                  <c:v>-7.7226264935225164E-2</c:v>
                </c:pt>
                <c:pt idx="811">
                  <c:v>0.22511895435529436</c:v>
                </c:pt>
                <c:pt idx="812">
                  <c:v>0.18172416090803234</c:v>
                </c:pt>
                <c:pt idx="813">
                  <c:v>2.2016762443005562E-2</c:v>
                </c:pt>
                <c:pt idx="814">
                  <c:v>2.9070296030713479E-2</c:v>
                </c:pt>
                <c:pt idx="815">
                  <c:v>2.2199572969218241E-2</c:v>
                </c:pt>
                <c:pt idx="816">
                  <c:v>8.9795710451479275E-3</c:v>
                </c:pt>
                <c:pt idx="817">
                  <c:v>6.999820553632774E-2</c:v>
                </c:pt>
                <c:pt idx="818">
                  <c:v>3.4292760662421748E-2</c:v>
                </c:pt>
                <c:pt idx="819">
                  <c:v>-1.7064228528863537E-2</c:v>
                </c:pt>
                <c:pt idx="820">
                  <c:v>2.4194809891035236E-2</c:v>
                </c:pt>
                <c:pt idx="821">
                  <c:v>5.0959102137807889E-2</c:v>
                </c:pt>
                <c:pt idx="822">
                  <c:v>5.9574580108855441E-2</c:v>
                </c:pt>
                <c:pt idx="823">
                  <c:v>6.3058936563571671E-2</c:v>
                </c:pt>
                <c:pt idx="824">
                  <c:v>2.6384336274360199E-2</c:v>
                </c:pt>
                <c:pt idx="825">
                  <c:v>-2.636729829611531E-2</c:v>
                </c:pt>
                <c:pt idx="826">
                  <c:v>2.2333812265416423E-2</c:v>
                </c:pt>
                <c:pt idx="827">
                  <c:v>-1.5902582150087882E-2</c:v>
                </c:pt>
                <c:pt idx="828">
                  <c:v>2.0219707260871585E-2</c:v>
                </c:pt>
                <c:pt idx="829">
                  <c:v>3.1132347247699445E-2</c:v>
                </c:pt>
                <c:pt idx="830">
                  <c:v>1.0472891927650689E-2</c:v>
                </c:pt>
                <c:pt idx="831">
                  <c:v>-2.0885560752675874E-2</c:v>
                </c:pt>
                <c:pt idx="832">
                  <c:v>7.3271913403520558E-2</c:v>
                </c:pt>
                <c:pt idx="833">
                  <c:v>9.7529159673126545E-2</c:v>
                </c:pt>
                <c:pt idx="834">
                  <c:v>1.1558806616525436E-2</c:v>
                </c:pt>
                <c:pt idx="835">
                  <c:v>9.750993709011653E-2</c:v>
                </c:pt>
                <c:pt idx="836">
                  <c:v>-6.6248008443721515E-2</c:v>
                </c:pt>
                <c:pt idx="837">
                  <c:v>-4.0163421345213848E-2</c:v>
                </c:pt>
                <c:pt idx="838">
                  <c:v>-7.6399677767684901E-2</c:v>
                </c:pt>
                <c:pt idx="839">
                  <c:v>-4.3299788311923604E-2</c:v>
                </c:pt>
                <c:pt idx="840">
                  <c:v>4.3187833210842873E-2</c:v>
                </c:pt>
                <c:pt idx="841">
                  <c:v>1.7169747429867127E-2</c:v>
                </c:pt>
                <c:pt idx="842">
                  <c:v>-5.3324601761071996E-2</c:v>
                </c:pt>
                <c:pt idx="843">
                  <c:v>3.7139816590163154E-3</c:v>
                </c:pt>
                <c:pt idx="844">
                  <c:v>2.3608698995334458E-2</c:v>
                </c:pt>
                <c:pt idx="845">
                  <c:v>1.8096170096873237E-2</c:v>
                </c:pt>
                <c:pt idx="846">
                  <c:v>4.4958345382010413E-2</c:v>
                </c:pt>
                <c:pt idx="847">
                  <c:v>4.5174907899331075E-2</c:v>
                </c:pt>
                <c:pt idx="848">
                  <c:v>5.3647596398158137E-2</c:v>
                </c:pt>
                <c:pt idx="849">
                  <c:v>-3.7967469642241729E-3</c:v>
                </c:pt>
                <c:pt idx="850">
                  <c:v>6.7340843482392665E-2</c:v>
                </c:pt>
                <c:pt idx="851">
                  <c:v>-4.82228829828075E-3</c:v>
                </c:pt>
                <c:pt idx="852">
                  <c:v>-2.1211310329679961E-2</c:v>
                </c:pt>
                <c:pt idx="853">
                  <c:v>2.643173162473348E-2</c:v>
                </c:pt>
                <c:pt idx="854">
                  <c:v>3.9758880932024392E-2</c:v>
                </c:pt>
                <c:pt idx="855">
                  <c:v>-7.0498084050251222E-2</c:v>
                </c:pt>
                <c:pt idx="856">
                  <c:v>-1.3083661051430008E-2</c:v>
                </c:pt>
                <c:pt idx="857">
                  <c:v>-3.8505259296342546E-3</c:v>
                </c:pt>
                <c:pt idx="858">
                  <c:v>3.346315312597185E-3</c:v>
                </c:pt>
                <c:pt idx="859">
                  <c:v>5.1706217265683842E-2</c:v>
                </c:pt>
                <c:pt idx="860">
                  <c:v>2.0857095477841849E-2</c:v>
                </c:pt>
                <c:pt idx="861">
                  <c:v>-2.6472971263162945E-3</c:v>
                </c:pt>
                <c:pt idx="862">
                  <c:v>-2.1195572825318948E-2</c:v>
                </c:pt>
                <c:pt idx="863">
                  <c:v>8.3130640656987418E-3</c:v>
                </c:pt>
                <c:pt idx="864">
                  <c:v>-2.6691482927997182E-2</c:v>
                </c:pt>
                <c:pt idx="865">
                  <c:v>3.2162381534520286E-2</c:v>
                </c:pt>
                <c:pt idx="866">
                  <c:v>3.6113106932049811E-2</c:v>
                </c:pt>
                <c:pt idx="867">
                  <c:v>0.12093108468386103</c:v>
                </c:pt>
                <c:pt idx="868">
                  <c:v>9.2605925723373995E-3</c:v>
                </c:pt>
                <c:pt idx="869">
                  <c:v>2.0871272594868992E-3</c:v>
                </c:pt>
                <c:pt idx="870">
                  <c:v>3.4437730807416987E-2</c:v>
                </c:pt>
                <c:pt idx="871">
                  <c:v>4.0634631863412887E-2</c:v>
                </c:pt>
                <c:pt idx="872">
                  <c:v>1.2748976740832642E-2</c:v>
                </c:pt>
                <c:pt idx="873">
                  <c:v>9.7480550450018601E-3</c:v>
                </c:pt>
                <c:pt idx="874">
                  <c:v>2.3149656094020168E-2</c:v>
                </c:pt>
                <c:pt idx="875">
                  <c:v>-2.062124510313466E-2</c:v>
                </c:pt>
                <c:pt idx="876">
                  <c:v>-2.1048548557420426E-2</c:v>
                </c:pt>
                <c:pt idx="877">
                  <c:v>1.2662096272472877E-3</c:v>
                </c:pt>
                <c:pt idx="878">
                  <c:v>1.4877173098103963E-2</c:v>
                </c:pt>
                <c:pt idx="879">
                  <c:v>4.1324319325341349E-2</c:v>
                </c:pt>
                <c:pt idx="880">
                  <c:v>-2.7969401701712152E-3</c:v>
                </c:pt>
                <c:pt idx="881">
                  <c:v>-6.1943370456399721E-3</c:v>
                </c:pt>
                <c:pt idx="882">
                  <c:v>7.6230904292191037E-2</c:v>
                </c:pt>
                <c:pt idx="883">
                  <c:v>-8.6258293520864709E-3</c:v>
                </c:pt>
                <c:pt idx="884">
                  <c:v>6.3954725299348286E-2</c:v>
                </c:pt>
                <c:pt idx="885">
                  <c:v>-2.9314820652153802E-2</c:v>
                </c:pt>
                <c:pt idx="886">
                  <c:v>4.3573584564960861E-2</c:v>
                </c:pt>
                <c:pt idx="887">
                  <c:v>-9.3665705662024018E-5</c:v>
                </c:pt>
                <c:pt idx="888">
                  <c:v>-7.2981899647128173E-2</c:v>
                </c:pt>
                <c:pt idx="889">
                  <c:v>-4.8576814961280475E-3</c:v>
                </c:pt>
                <c:pt idx="890">
                  <c:v>-3.5104229723478743E-2</c:v>
                </c:pt>
                <c:pt idx="891">
                  <c:v>0.12629601660885711</c:v>
                </c:pt>
                <c:pt idx="892">
                  <c:v>-1.1698419867929613E-2</c:v>
                </c:pt>
                <c:pt idx="893">
                  <c:v>-3.4368027755147471E-3</c:v>
                </c:pt>
                <c:pt idx="894">
                  <c:v>0.14232950378662448</c:v>
                </c:pt>
                <c:pt idx="895">
                  <c:v>-0.20752984690152024</c:v>
                </c:pt>
                <c:pt idx="896">
                  <c:v>-6.1971048556243538E-2</c:v>
                </c:pt>
                <c:pt idx="897">
                  <c:v>-7.346793016222028E-3</c:v>
                </c:pt>
                <c:pt idx="898">
                  <c:v>9.2538341515059144E-3</c:v>
                </c:pt>
                <c:pt idx="899">
                  <c:v>-2.4703644078682422E-2</c:v>
                </c:pt>
                <c:pt idx="900">
                  <c:v>-6.363102357094517E-4</c:v>
                </c:pt>
                <c:pt idx="901">
                  <c:v>-8.4123749650029278E-2</c:v>
                </c:pt>
                <c:pt idx="902">
                  <c:v>6.0014484784863087E-4</c:v>
                </c:pt>
                <c:pt idx="903">
                  <c:v>4.9173922081136121E-2</c:v>
                </c:pt>
                <c:pt idx="904">
                  <c:v>3.2563502597737617E-2</c:v>
                </c:pt>
                <c:pt idx="905">
                  <c:v>-7.8652447835542066E-2</c:v>
                </c:pt>
                <c:pt idx="906">
                  <c:v>9.146615979294915E-4</c:v>
                </c:pt>
                <c:pt idx="907">
                  <c:v>-6.6172806669755987E-2</c:v>
                </c:pt>
                <c:pt idx="908">
                  <c:v>3.9319659698724911E-2</c:v>
                </c:pt>
                <c:pt idx="909">
                  <c:v>2.9799367855493294E-2</c:v>
                </c:pt>
                <c:pt idx="910">
                  <c:v>-3.0008192098159706E-3</c:v>
                </c:pt>
                <c:pt idx="911">
                  <c:v>4.3829124215427472E-2</c:v>
                </c:pt>
                <c:pt idx="912">
                  <c:v>-5.0134275599240489E-5</c:v>
                </c:pt>
                <c:pt idx="913">
                  <c:v>6.9786212808192133E-3</c:v>
                </c:pt>
                <c:pt idx="914">
                  <c:v>-4.4017026593957372E-3</c:v>
                </c:pt>
                <c:pt idx="915">
                  <c:v>8.4812668895960439E-3</c:v>
                </c:pt>
                <c:pt idx="916">
                  <c:v>4.3173293286519573E-2</c:v>
                </c:pt>
                <c:pt idx="917">
                  <c:v>1.2360737247853772E-2</c:v>
                </c:pt>
                <c:pt idx="918">
                  <c:v>2.4384535777926854E-2</c:v>
                </c:pt>
                <c:pt idx="919">
                  <c:v>-2.1243393624046959E-2</c:v>
                </c:pt>
                <c:pt idx="920">
                  <c:v>-2.5610788001420158E-2</c:v>
                </c:pt>
                <c:pt idx="921">
                  <c:v>7.9193159109825807E-3</c:v>
                </c:pt>
                <c:pt idx="922">
                  <c:v>-4.0293622727082076E-2</c:v>
                </c:pt>
                <c:pt idx="923">
                  <c:v>-1.0321242640277771E-2</c:v>
                </c:pt>
                <c:pt idx="924">
                  <c:v>4.5506090568245498E-2</c:v>
                </c:pt>
                <c:pt idx="925">
                  <c:v>-3.3669266134868377E-2</c:v>
                </c:pt>
                <c:pt idx="926">
                  <c:v>5.999850658938128E-2</c:v>
                </c:pt>
                <c:pt idx="927">
                  <c:v>4.7395339175543991E-2</c:v>
                </c:pt>
                <c:pt idx="928">
                  <c:v>6.2151276687087746E-2</c:v>
                </c:pt>
                <c:pt idx="929">
                  <c:v>7.664270362402191E-2</c:v>
                </c:pt>
                <c:pt idx="930">
                  <c:v>1.1544298648750086E-2</c:v>
                </c:pt>
                <c:pt idx="931">
                  <c:v>-2.2912943849616153E-2</c:v>
                </c:pt>
                <c:pt idx="932">
                  <c:v>1.2060956428562954E-2</c:v>
                </c:pt>
                <c:pt idx="933">
                  <c:v>5.0064452923179757E-2</c:v>
                </c:pt>
                <c:pt idx="934">
                  <c:v>-1.2052372829183342E-2</c:v>
                </c:pt>
                <c:pt idx="935">
                  <c:v>0.1162574998588962</c:v>
                </c:pt>
                <c:pt idx="936">
                  <c:v>3.1985182901364428E-2</c:v>
                </c:pt>
                <c:pt idx="937">
                  <c:v>3.4111462494535727E-2</c:v>
                </c:pt>
                <c:pt idx="938">
                  <c:v>-2.7961653734173276E-3</c:v>
                </c:pt>
                <c:pt idx="939">
                  <c:v>-5.617898532642316E-2</c:v>
                </c:pt>
                <c:pt idx="940">
                  <c:v>4.1962565127192437E-2</c:v>
                </c:pt>
                <c:pt idx="941">
                  <c:v>1.1208014890008798E-2</c:v>
                </c:pt>
                <c:pt idx="942">
                  <c:v>-2.9831732947015025E-2</c:v>
                </c:pt>
                <c:pt idx="943">
                  <c:v>5.0087183851997216E-2</c:v>
                </c:pt>
                <c:pt idx="944">
                  <c:v>5.4743059379139675E-2</c:v>
                </c:pt>
                <c:pt idx="945">
                  <c:v>-1.8422250094654102E-2</c:v>
                </c:pt>
                <c:pt idx="946">
                  <c:v>-6.6942544932179424E-2</c:v>
                </c:pt>
                <c:pt idx="947">
                  <c:v>8.9185807390168986E-3</c:v>
                </c:pt>
                <c:pt idx="948">
                  <c:v>-2.877914597722139E-2</c:v>
                </c:pt>
                <c:pt idx="949">
                  <c:v>5.1988055962248127E-2</c:v>
                </c:pt>
                <c:pt idx="950">
                  <c:v>-5.4646320808022272E-2</c:v>
                </c:pt>
                <c:pt idx="951">
                  <c:v>0.21459581917456866</c:v>
                </c:pt>
                <c:pt idx="952">
                  <c:v>-1.9794585670066121E-2</c:v>
                </c:pt>
                <c:pt idx="953">
                  <c:v>3.9795972847580456E-2</c:v>
                </c:pt>
                <c:pt idx="954">
                  <c:v>0.14386158085227072</c:v>
                </c:pt>
                <c:pt idx="955">
                  <c:v>-3.5150304207086133E-2</c:v>
                </c:pt>
                <c:pt idx="956">
                  <c:v>-0.11092125165793842</c:v>
                </c:pt>
                <c:pt idx="957">
                  <c:v>-5.4273088630608042E-2</c:v>
                </c:pt>
                <c:pt idx="958">
                  <c:v>-1.7213973029299914E-2</c:v>
                </c:pt>
                <c:pt idx="959">
                  <c:v>2.5779268522829541E-2</c:v>
                </c:pt>
                <c:pt idx="960">
                  <c:v>-1.4763510489605069E-2</c:v>
                </c:pt>
                <c:pt idx="961">
                  <c:v>-5.9670072959459516E-2</c:v>
                </c:pt>
                <c:pt idx="962">
                  <c:v>-2.0787559238591935E-2</c:v>
                </c:pt>
                <c:pt idx="963">
                  <c:v>2.0700218901271054E-2</c:v>
                </c:pt>
                <c:pt idx="964">
                  <c:v>-3.5071388433433839E-2</c:v>
                </c:pt>
                <c:pt idx="965">
                  <c:v>2.5218345165708158E-3</c:v>
                </c:pt>
                <c:pt idx="966">
                  <c:v>1.3455876317114762E-4</c:v>
                </c:pt>
                <c:pt idx="967">
                  <c:v>1.4550011547959702E-2</c:v>
                </c:pt>
                <c:pt idx="968">
                  <c:v>2.2716585532218017E-2</c:v>
                </c:pt>
                <c:pt idx="969">
                  <c:v>2.9113422544017699E-2</c:v>
                </c:pt>
                <c:pt idx="970">
                  <c:v>-1.8835293322183068E-2</c:v>
                </c:pt>
                <c:pt idx="971">
                  <c:v>-2.3299107454373049E-2</c:v>
                </c:pt>
                <c:pt idx="972">
                  <c:v>-1.3871637107482675E-2</c:v>
                </c:pt>
                <c:pt idx="973">
                  <c:v>8.7143295098561953E-3</c:v>
                </c:pt>
                <c:pt idx="974">
                  <c:v>2.9420318016440884E-2</c:v>
                </c:pt>
                <c:pt idx="975">
                  <c:v>-4.3796671536334562E-2</c:v>
                </c:pt>
                <c:pt idx="976">
                  <c:v>-7.4296519172802689E-3</c:v>
                </c:pt>
                <c:pt idx="977">
                  <c:v>-5.0888587013240956E-2</c:v>
                </c:pt>
                <c:pt idx="978">
                  <c:v>1.4494816029618121E-2</c:v>
                </c:pt>
                <c:pt idx="979">
                  <c:v>6.046837865191293E-3</c:v>
                </c:pt>
                <c:pt idx="980">
                  <c:v>-1.2083164842300076E-2</c:v>
                </c:pt>
                <c:pt idx="981">
                  <c:v>4.9786304953318483E-2</c:v>
                </c:pt>
                <c:pt idx="982">
                  <c:v>1.608090017901799E-2</c:v>
                </c:pt>
                <c:pt idx="983">
                  <c:v>-4.1353444522858877E-2</c:v>
                </c:pt>
                <c:pt idx="984">
                  <c:v>5.3088672766961317E-2</c:v>
                </c:pt>
                <c:pt idx="985">
                  <c:v>2.1665893820189349E-2</c:v>
                </c:pt>
                <c:pt idx="986">
                  <c:v>-1.6814098676555461E-2</c:v>
                </c:pt>
                <c:pt idx="987">
                  <c:v>-8.0700160931291842E-2</c:v>
                </c:pt>
                <c:pt idx="988">
                  <c:v>2.134872745494067E-2</c:v>
                </c:pt>
                <c:pt idx="989">
                  <c:v>-0.10636361567445479</c:v>
                </c:pt>
                <c:pt idx="990">
                  <c:v>3.5220025774469477E-3</c:v>
                </c:pt>
                <c:pt idx="991">
                  <c:v>4.2941526672120325E-2</c:v>
                </c:pt>
                <c:pt idx="992">
                  <c:v>6.4624676876860205E-3</c:v>
                </c:pt>
                <c:pt idx="993">
                  <c:v>2.6532117181920736E-2</c:v>
                </c:pt>
                <c:pt idx="994">
                  <c:v>-4.6847390417503167E-2</c:v>
                </c:pt>
                <c:pt idx="995">
                  <c:v>6.358522509353029E-2</c:v>
                </c:pt>
                <c:pt idx="996">
                  <c:v>6.7351005970732958E-2</c:v>
                </c:pt>
                <c:pt idx="997">
                  <c:v>-1.40836554817444E-3</c:v>
                </c:pt>
                <c:pt idx="998">
                  <c:v>1.0711766609912896E-2</c:v>
                </c:pt>
                <c:pt idx="999">
                  <c:v>3.2953587502638784E-2</c:v>
                </c:pt>
                <c:pt idx="1000">
                  <c:v>5.1763780343810357E-2</c:v>
                </c:pt>
                <c:pt idx="1001">
                  <c:v>4.9738143563794808E-2</c:v>
                </c:pt>
                <c:pt idx="1002">
                  <c:v>-3.6175773968804732E-2</c:v>
                </c:pt>
                <c:pt idx="1003">
                  <c:v>4.5258586693747167E-2</c:v>
                </c:pt>
                <c:pt idx="1004">
                  <c:v>5.5766176730841957E-2</c:v>
                </c:pt>
                <c:pt idx="1005">
                  <c:v>-7.7160990028052129E-2</c:v>
                </c:pt>
                <c:pt idx="1006">
                  <c:v>-4.5515270552533314E-2</c:v>
                </c:pt>
                <c:pt idx="1007">
                  <c:v>-5.8416696219055403E-2</c:v>
                </c:pt>
                <c:pt idx="1008">
                  <c:v>5.1740517001962985E-2</c:v>
                </c:pt>
                <c:pt idx="1009">
                  <c:v>6.5455453605636163E-2</c:v>
                </c:pt>
                <c:pt idx="1010">
                  <c:v>6.2754870353779635E-2</c:v>
                </c:pt>
                <c:pt idx="1011">
                  <c:v>-2.1101494666743419E-2</c:v>
                </c:pt>
                <c:pt idx="1012">
                  <c:v>4.7656138147460128E-2</c:v>
                </c:pt>
                <c:pt idx="1013">
                  <c:v>5.1120901880303632E-2</c:v>
                </c:pt>
                <c:pt idx="1014">
                  <c:v>2.6591435262787774E-2</c:v>
                </c:pt>
                <c:pt idx="1015">
                  <c:v>5.8580533568471385E-2</c:v>
                </c:pt>
                <c:pt idx="1016">
                  <c:v>-2.2921061118198562E-3</c:v>
                </c:pt>
                <c:pt idx="1017">
                  <c:v>-3.9742034605859788E-2</c:v>
                </c:pt>
                <c:pt idx="1018">
                  <c:v>2.2137248442142378E-3</c:v>
                </c:pt>
                <c:pt idx="1019">
                  <c:v>4.5724379993613326E-2</c:v>
                </c:pt>
                <c:pt idx="1020">
                  <c:v>-6.9625970118081484E-2</c:v>
                </c:pt>
                <c:pt idx="1021">
                  <c:v>3.3801354057040683E-2</c:v>
                </c:pt>
                <c:pt idx="1022">
                  <c:v>1.793702840901738E-2</c:v>
                </c:pt>
                <c:pt idx="1023">
                  <c:v>1.8403898482806033E-2</c:v>
                </c:pt>
                <c:pt idx="1024">
                  <c:v>7.6324819223033191E-2</c:v>
                </c:pt>
                <c:pt idx="1025">
                  <c:v>1.1280141993164355E-2</c:v>
                </c:pt>
                <c:pt idx="1026">
                  <c:v>1.4900234511140625E-2</c:v>
                </c:pt>
                <c:pt idx="1027">
                  <c:v>1.1496549025008209E-2</c:v>
                </c:pt>
                <c:pt idx="1028">
                  <c:v>3.1431814306286859E-2</c:v>
                </c:pt>
                <c:pt idx="1029">
                  <c:v>2.5330039879483335E-2</c:v>
                </c:pt>
                <c:pt idx="1030">
                  <c:v>2.1723477144947028E-2</c:v>
                </c:pt>
                <c:pt idx="1031">
                  <c:v>5.3242563060840728E-2</c:v>
                </c:pt>
                <c:pt idx="1032">
                  <c:v>1.9553509825102695E-2</c:v>
                </c:pt>
                <c:pt idx="1033">
                  <c:v>4.0254152396017743E-3</c:v>
                </c:pt>
                <c:pt idx="1034">
                  <c:v>-9.4905122431679888E-4</c:v>
                </c:pt>
                <c:pt idx="1035">
                  <c:v>2.8207106246117424E-2</c:v>
                </c:pt>
                <c:pt idx="1036">
                  <c:v>1.2244046773843416E-2</c:v>
                </c:pt>
                <c:pt idx="1037">
                  <c:v>1.2195827742247523E-2</c:v>
                </c:pt>
                <c:pt idx="1038">
                  <c:v>3.4951683549640664E-2</c:v>
                </c:pt>
                <c:pt idx="1039">
                  <c:v>-2.0091536366316796E-2</c:v>
                </c:pt>
                <c:pt idx="1040">
                  <c:v>7.8735995899764134E-3</c:v>
                </c:pt>
                <c:pt idx="1041">
                  <c:v>-5.7360696990963866E-3</c:v>
                </c:pt>
                <c:pt idx="1042">
                  <c:v>1.5405853700587007E-2</c:v>
                </c:pt>
                <c:pt idx="1043">
                  <c:v>-1.1395771210516944E-3</c:v>
                </c:pt>
                <c:pt idx="1044">
                  <c:v>1.4765945935876582E-2</c:v>
                </c:pt>
                <c:pt idx="1045">
                  <c:v>9.2308484008352398E-3</c:v>
                </c:pt>
                <c:pt idx="1046">
                  <c:v>8.84751950263769E-3</c:v>
                </c:pt>
                <c:pt idx="1047">
                  <c:v>4.2562911998449433E-3</c:v>
                </c:pt>
                <c:pt idx="1048">
                  <c:v>-1.4891949494888501E-3</c:v>
                </c:pt>
                <c:pt idx="1049">
                  <c:v>-2.624163886791497E-2</c:v>
                </c:pt>
                <c:pt idx="1050">
                  <c:v>-3.8580355251046031E-3</c:v>
                </c:pt>
                <c:pt idx="1051">
                  <c:v>1.4949240321732836E-2</c:v>
                </c:pt>
                <c:pt idx="1052">
                  <c:v>-6.2314949384905728E-4</c:v>
                </c:pt>
                <c:pt idx="1053">
                  <c:v>1.008549323685339E-2</c:v>
                </c:pt>
                <c:pt idx="1054">
                  <c:v>-8.0759339671630001E-4</c:v>
                </c:pt>
                <c:pt idx="1055">
                  <c:v>-4.8992120378062937E-3</c:v>
                </c:pt>
                <c:pt idx="1056">
                  <c:v>5.0195608571675966E-2</c:v>
                </c:pt>
                <c:pt idx="1057">
                  <c:v>-7.5021240786550779E-3</c:v>
                </c:pt>
                <c:pt idx="1058">
                  <c:v>-9.2752359912319053E-3</c:v>
                </c:pt>
                <c:pt idx="1059">
                  <c:v>3.7083843102925881E-2</c:v>
                </c:pt>
                <c:pt idx="1060">
                  <c:v>1.9857106762324047E-2</c:v>
                </c:pt>
                <c:pt idx="1061">
                  <c:v>8.09371264089093E-3</c:v>
                </c:pt>
                <c:pt idx="1062">
                  <c:v>4.3243369451229398E-2</c:v>
                </c:pt>
                <c:pt idx="1063">
                  <c:v>-1.3105023825273494E-2</c:v>
                </c:pt>
                <c:pt idx="1064">
                  <c:v>-6.8803723237786723E-3</c:v>
                </c:pt>
                <c:pt idx="1065">
                  <c:v>1.3187357098989347E-3</c:v>
                </c:pt>
                <c:pt idx="1066">
                  <c:v>7.8594708806695876E-2</c:v>
                </c:pt>
                <c:pt idx="1067">
                  <c:v>-6.2428700967042524E-3</c:v>
                </c:pt>
                <c:pt idx="1068">
                  <c:v>3.6918803300756822E-2</c:v>
                </c:pt>
                <c:pt idx="1069">
                  <c:v>-0.10238115799809894</c:v>
                </c:pt>
                <c:pt idx="1070">
                  <c:v>-1.0106803945858493E-2</c:v>
                </c:pt>
                <c:pt idx="1071">
                  <c:v>-6.5839951530226842E-2</c:v>
                </c:pt>
                <c:pt idx="1072">
                  <c:v>6.1000123114226264E-2</c:v>
                </c:pt>
                <c:pt idx="1073">
                  <c:v>1.6729458735717666E-2</c:v>
                </c:pt>
                <c:pt idx="1074">
                  <c:v>6.261202322954397E-2</c:v>
                </c:pt>
                <c:pt idx="1075">
                  <c:v>-0.12205008898315625</c:v>
                </c:pt>
                <c:pt idx="1076">
                  <c:v>-7.6592094482230547E-2</c:v>
                </c:pt>
                <c:pt idx="1077">
                  <c:v>-5.072016546716706E-2</c:v>
                </c:pt>
                <c:pt idx="1078">
                  <c:v>7.7201110113929621E-3</c:v>
                </c:pt>
                <c:pt idx="1079">
                  <c:v>6.5374159623208571E-3</c:v>
                </c:pt>
                <c:pt idx="1080">
                  <c:v>8.5925925401019471E-3</c:v>
                </c:pt>
                <c:pt idx="1081">
                  <c:v>3.8007127331082025E-2</c:v>
                </c:pt>
                <c:pt idx="1082">
                  <c:v>5.1578452529984241E-2</c:v>
                </c:pt>
                <c:pt idx="1083">
                  <c:v>-6.2287794148033968E-2</c:v>
                </c:pt>
                <c:pt idx="1084">
                  <c:v>3.292164302633168E-2</c:v>
                </c:pt>
                <c:pt idx="1085">
                  <c:v>-6.1986385959330627E-2</c:v>
                </c:pt>
                <c:pt idx="1086">
                  <c:v>-3.9494404942251281E-2</c:v>
                </c:pt>
                <c:pt idx="1087">
                  <c:v>4.4961284506690614E-3</c:v>
                </c:pt>
                <c:pt idx="1088">
                  <c:v>9.4914983509280758E-3</c:v>
                </c:pt>
                <c:pt idx="1089">
                  <c:v>-1.5683221124034686E-2</c:v>
                </c:pt>
                <c:pt idx="1090">
                  <c:v>1.8987094547695749E-2</c:v>
                </c:pt>
                <c:pt idx="1091">
                  <c:v>2.3053290684592463E-2</c:v>
                </c:pt>
                <c:pt idx="1092">
                  <c:v>3.5408952518215041E-2</c:v>
                </c:pt>
                <c:pt idx="1093">
                  <c:v>0</c:v>
                </c:pt>
                <c:pt idx="1094">
                  <c:v>1.2596285798399788E-2</c:v>
                </c:pt>
              </c:numCache>
            </c:numRef>
          </c:xVal>
          <c:yVal>
            <c:numRef>
              <c:f>'DATA-CRYPTO'!$I$2:$I$1096</c:f>
              <c:numCache>
                <c:formatCode>0.000%</c:formatCode>
                <c:ptCount val="1095"/>
                <c:pt idx="0">
                  <c:v>-9.3244141963925997E-2</c:v>
                </c:pt>
                <c:pt idx="1">
                  <c:v>-6.572486630493822E-2</c:v>
                </c:pt>
                <c:pt idx="2">
                  <c:v>-4.3683685418709955E-2</c:v>
                </c:pt>
                <c:pt idx="3">
                  <c:v>2.4383068730084181E-2</c:v>
                </c:pt>
                <c:pt idx="4">
                  <c:v>3.4964880158827225E-3</c:v>
                </c:pt>
                <c:pt idx="5">
                  <c:v>9.288727822690114E-3</c:v>
                </c:pt>
                <c:pt idx="6">
                  <c:v>-1.8931543337917283E-2</c:v>
                </c:pt>
                <c:pt idx="7">
                  <c:v>-7.0613064354412336E-2</c:v>
                </c:pt>
                <c:pt idx="8">
                  <c:v>3.8811684089534046E-2</c:v>
                </c:pt>
                <c:pt idx="9">
                  <c:v>-2.9100790453323127E-2</c:v>
                </c:pt>
                <c:pt idx="10">
                  <c:v>-3.7265442592443937E-2</c:v>
                </c:pt>
                <c:pt idx="11">
                  <c:v>-8.924300080032524E-2</c:v>
                </c:pt>
                <c:pt idx="12">
                  <c:v>2.4538363417325789E-2</c:v>
                </c:pt>
                <c:pt idx="13">
                  <c:v>7.0741054245993321E-2</c:v>
                </c:pt>
                <c:pt idx="14">
                  <c:v>8.3026581817019773E-2</c:v>
                </c:pt>
                <c:pt idx="15">
                  <c:v>2.1873013272469186E-2</c:v>
                </c:pt>
                <c:pt idx="16">
                  <c:v>-3.0106292035824031E-2</c:v>
                </c:pt>
                <c:pt idx="17">
                  <c:v>1.863194867103795E-2</c:v>
                </c:pt>
                <c:pt idx="18">
                  <c:v>-7.3348072973016655E-3</c:v>
                </c:pt>
                <c:pt idx="19">
                  <c:v>-1.0436463155798503E-2</c:v>
                </c:pt>
                <c:pt idx="20">
                  <c:v>1.6960037171844401E-2</c:v>
                </c:pt>
                <c:pt idx="21">
                  <c:v>3.917631262242819E-2</c:v>
                </c:pt>
                <c:pt idx="22">
                  <c:v>4.6729569395034504E-2</c:v>
                </c:pt>
                <c:pt idx="23">
                  <c:v>1.540711297247486E-2</c:v>
                </c:pt>
                <c:pt idx="24">
                  <c:v>3.7709495905611561E-2</c:v>
                </c:pt>
                <c:pt idx="25">
                  <c:v>9.2451478991923148E-3</c:v>
                </c:pt>
                <c:pt idx="26">
                  <c:v>-1.8261962340185383E-2</c:v>
                </c:pt>
                <c:pt idx="27">
                  <c:v>3.3012852483439402E-2</c:v>
                </c:pt>
                <c:pt idx="28">
                  <c:v>-1.1631912313315789E-2</c:v>
                </c:pt>
                <c:pt idx="29">
                  <c:v>3.0940706616624292E-2</c:v>
                </c:pt>
                <c:pt idx="30">
                  <c:v>2.3208095143694347E-3</c:v>
                </c:pt>
                <c:pt idx="31">
                  <c:v>4.5490904153281823E-2</c:v>
                </c:pt>
                <c:pt idx="32">
                  <c:v>-1.1789036749928962E-2</c:v>
                </c:pt>
                <c:pt idx="33">
                  <c:v>-1.3639459351650802E-2</c:v>
                </c:pt>
                <c:pt idx="34">
                  <c:v>-4.3073994598349978E-2</c:v>
                </c:pt>
                <c:pt idx="35">
                  <c:v>-4.6912528822655028E-3</c:v>
                </c:pt>
                <c:pt idx="36">
                  <c:v>1.6452284321162306E-2</c:v>
                </c:pt>
                <c:pt idx="37">
                  <c:v>-9.7637489440601452E-3</c:v>
                </c:pt>
                <c:pt idx="38">
                  <c:v>-3.2165923486816607E-2</c:v>
                </c:pt>
                <c:pt idx="39">
                  <c:v>1.8711832049638128E-2</c:v>
                </c:pt>
                <c:pt idx="40">
                  <c:v>4.3665864845889815E-2</c:v>
                </c:pt>
                <c:pt idx="41">
                  <c:v>-1.8727699109175305E-2</c:v>
                </c:pt>
                <c:pt idx="42">
                  <c:v>-7.665003245054142E-3</c:v>
                </c:pt>
                <c:pt idx="43">
                  <c:v>9.8760286381831222E-2</c:v>
                </c:pt>
                <c:pt idx="44">
                  <c:v>-1.4085463464981058E-2</c:v>
                </c:pt>
                <c:pt idx="45">
                  <c:v>1.7694691164248332E-2</c:v>
                </c:pt>
                <c:pt idx="46">
                  <c:v>-2.145432820987996E-3</c:v>
                </c:pt>
                <c:pt idx="47">
                  <c:v>3.5511455399930447E-2</c:v>
                </c:pt>
                <c:pt idx="48">
                  <c:v>-1.9941471337943259E-2</c:v>
                </c:pt>
                <c:pt idx="49">
                  <c:v>-2.3129443179705621E-2</c:v>
                </c:pt>
                <c:pt idx="50">
                  <c:v>-3.4879645871854117E-2</c:v>
                </c:pt>
                <c:pt idx="51">
                  <c:v>0.12471811536262409</c:v>
                </c:pt>
                <c:pt idx="52">
                  <c:v>6.0632360814621127E-3</c:v>
                </c:pt>
                <c:pt idx="53">
                  <c:v>4.3003500359075327E-3</c:v>
                </c:pt>
                <c:pt idx="54">
                  <c:v>2.8715373631981796E-2</c:v>
                </c:pt>
                <c:pt idx="55">
                  <c:v>-2.4292650025583E-2</c:v>
                </c:pt>
                <c:pt idx="56">
                  <c:v>-1.177505122293491E-3</c:v>
                </c:pt>
                <c:pt idx="57">
                  <c:v>-8.1576628016399415E-3</c:v>
                </c:pt>
                <c:pt idx="58">
                  <c:v>-1.3164100451722794E-2</c:v>
                </c:pt>
                <c:pt idx="59">
                  <c:v>1.9622791551087794E-2</c:v>
                </c:pt>
                <c:pt idx="60">
                  <c:v>1.1032470014932298E-2</c:v>
                </c:pt>
                <c:pt idx="61">
                  <c:v>3.7117076605229786E-3</c:v>
                </c:pt>
                <c:pt idx="62">
                  <c:v>-1.7055313189578926E-3</c:v>
                </c:pt>
                <c:pt idx="63">
                  <c:v>-7.7249500801396843E-3</c:v>
                </c:pt>
                <c:pt idx="64">
                  <c:v>6.5511364664205081E-3</c:v>
                </c:pt>
                <c:pt idx="65">
                  <c:v>-3.1117093186586148E-2</c:v>
                </c:pt>
                <c:pt idx="66">
                  <c:v>1.481129720345589E-2</c:v>
                </c:pt>
                <c:pt idx="67">
                  <c:v>-6.3380095986616735E-3</c:v>
                </c:pt>
                <c:pt idx="68">
                  <c:v>2.3288184446459401E-2</c:v>
                </c:pt>
                <c:pt idx="69">
                  <c:v>-2.7681640166331348E-2</c:v>
                </c:pt>
                <c:pt idx="70">
                  <c:v>6.5713666941906237E-2</c:v>
                </c:pt>
                <c:pt idx="71">
                  <c:v>-0.12050661092946498</c:v>
                </c:pt>
                <c:pt idx="72">
                  <c:v>-5.3442990819801285E-2</c:v>
                </c:pt>
                <c:pt idx="73">
                  <c:v>5.7115879986112984E-3</c:v>
                </c:pt>
                <c:pt idx="74">
                  <c:v>-1.5516926985406026E-2</c:v>
                </c:pt>
                <c:pt idx="75">
                  <c:v>4.0670574927613315E-3</c:v>
                </c:pt>
                <c:pt idx="76">
                  <c:v>-9.9296603260357989E-3</c:v>
                </c:pt>
                <c:pt idx="77">
                  <c:v>-1.0077265998463413E-2</c:v>
                </c:pt>
                <c:pt idx="78">
                  <c:v>-5.1139178584168341E-3</c:v>
                </c:pt>
                <c:pt idx="79">
                  <c:v>-2.1861551032504391E-2</c:v>
                </c:pt>
                <c:pt idx="80">
                  <c:v>8.6733458643508312E-3</c:v>
                </c:pt>
                <c:pt idx="81">
                  <c:v>1.2953149496575007E-2</c:v>
                </c:pt>
                <c:pt idx="82">
                  <c:v>1.1493482274683298E-2</c:v>
                </c:pt>
                <c:pt idx="83">
                  <c:v>2.9960627023172235E-2</c:v>
                </c:pt>
                <c:pt idx="84">
                  <c:v>-1.6148240257804956E-2</c:v>
                </c:pt>
                <c:pt idx="85">
                  <c:v>1.3152776608226968E-3</c:v>
                </c:pt>
                <c:pt idx="86">
                  <c:v>-2.5858123138773632E-2</c:v>
                </c:pt>
                <c:pt idx="87">
                  <c:v>-5.0508399633843702E-3</c:v>
                </c:pt>
                <c:pt idx="88">
                  <c:v>-1.6392194340995009E-2</c:v>
                </c:pt>
                <c:pt idx="89">
                  <c:v>2.4834879797748743E-2</c:v>
                </c:pt>
                <c:pt idx="90">
                  <c:v>-2.2728748295179875E-3</c:v>
                </c:pt>
                <c:pt idx="91">
                  <c:v>1.313001560622121E-2</c:v>
                </c:pt>
                <c:pt idx="92">
                  <c:v>1.5986110696059482E-2</c:v>
                </c:pt>
                <c:pt idx="93">
                  <c:v>-2.0652332232192133E-2</c:v>
                </c:pt>
                <c:pt idx="94">
                  <c:v>-5.6631554719746943E-2</c:v>
                </c:pt>
                <c:pt idx="95">
                  <c:v>1.9616352370786197E-2</c:v>
                </c:pt>
                <c:pt idx="96">
                  <c:v>-5.1197003050479625E-2</c:v>
                </c:pt>
                <c:pt idx="97">
                  <c:v>-3.0693339062309616E-2</c:v>
                </c:pt>
                <c:pt idx="98">
                  <c:v>-2.0226576799194901E-2</c:v>
                </c:pt>
                <c:pt idx="99">
                  <c:v>3.3076083600049092E-3</c:v>
                </c:pt>
                <c:pt idx="100">
                  <c:v>-3.6863031264140332E-2</c:v>
                </c:pt>
                <c:pt idx="101">
                  <c:v>5.1668958107812966E-3</c:v>
                </c:pt>
                <c:pt idx="102">
                  <c:v>8.494171404879465E-3</c:v>
                </c:pt>
                <c:pt idx="103">
                  <c:v>-3.2846039291916124E-2</c:v>
                </c:pt>
                <c:pt idx="104">
                  <c:v>-9.7345950317751541E-3</c:v>
                </c:pt>
                <c:pt idx="105">
                  <c:v>2.2660032356190594E-3</c:v>
                </c:pt>
                <c:pt idx="106">
                  <c:v>-9.7461246629463854E-3</c:v>
                </c:pt>
                <c:pt idx="107">
                  <c:v>-1.8434133268182627E-2</c:v>
                </c:pt>
                <c:pt idx="108">
                  <c:v>2.8551034977074685E-5</c:v>
                </c:pt>
                <c:pt idx="109">
                  <c:v>1.1641541582883688E-2</c:v>
                </c:pt>
                <c:pt idx="110">
                  <c:v>-5.4380924707197902E-2</c:v>
                </c:pt>
                <c:pt idx="111">
                  <c:v>-5.8620936952559571E-2</c:v>
                </c:pt>
                <c:pt idx="112">
                  <c:v>2.8892596182895653E-2</c:v>
                </c:pt>
                <c:pt idx="113">
                  <c:v>4.3846295743874093E-3</c:v>
                </c:pt>
                <c:pt idx="114">
                  <c:v>2.9352680196062055E-2</c:v>
                </c:pt>
                <c:pt idx="115">
                  <c:v>-1.7027800936048922E-2</c:v>
                </c:pt>
                <c:pt idx="116">
                  <c:v>1.2297554388196198E-2</c:v>
                </c:pt>
                <c:pt idx="117">
                  <c:v>-1.2618164021718463E-2</c:v>
                </c:pt>
                <c:pt idx="118">
                  <c:v>-6.6451572911811611E-4</c:v>
                </c:pt>
                <c:pt idx="119">
                  <c:v>-1.8048612690289886E-2</c:v>
                </c:pt>
                <c:pt idx="120">
                  <c:v>1.9898208702946348E-2</c:v>
                </c:pt>
                <c:pt idx="121">
                  <c:v>-7.045897990941484E-3</c:v>
                </c:pt>
                <c:pt idx="122">
                  <c:v>1.4870162479451188E-2</c:v>
                </c:pt>
                <c:pt idx="123">
                  <c:v>-1.5088186345542688E-2</c:v>
                </c:pt>
                <c:pt idx="124">
                  <c:v>6.8261281683406977E-2</c:v>
                </c:pt>
                <c:pt idx="125">
                  <c:v>1.573587480971721E-2</c:v>
                </c:pt>
                <c:pt idx="126">
                  <c:v>-6.1757137276351466E-2</c:v>
                </c:pt>
                <c:pt idx="127">
                  <c:v>-4.6939287601880826E-3</c:v>
                </c:pt>
                <c:pt idx="128">
                  <c:v>-4.0874915125340998E-3</c:v>
                </c:pt>
                <c:pt idx="129">
                  <c:v>3.9373213763137811E-3</c:v>
                </c:pt>
                <c:pt idx="130">
                  <c:v>-6.7412011189742086E-3</c:v>
                </c:pt>
                <c:pt idx="131">
                  <c:v>-2.4477214788870112E-2</c:v>
                </c:pt>
                <c:pt idx="132">
                  <c:v>6.0244296220072047E-2</c:v>
                </c:pt>
                <c:pt idx="133">
                  <c:v>-1.4169790333880614E-2</c:v>
                </c:pt>
                <c:pt idx="134">
                  <c:v>-2.6729772847325327E-2</c:v>
                </c:pt>
                <c:pt idx="135">
                  <c:v>6.5349354636690782E-2</c:v>
                </c:pt>
                <c:pt idx="136">
                  <c:v>1.6604248207009432E-2</c:v>
                </c:pt>
                <c:pt idx="137">
                  <c:v>7.6871164329796607E-3</c:v>
                </c:pt>
                <c:pt idx="138">
                  <c:v>-3.5863448187861465E-3</c:v>
                </c:pt>
                <c:pt idx="139">
                  <c:v>-3.4513087728609448E-2</c:v>
                </c:pt>
                <c:pt idx="140">
                  <c:v>1.1312669074817384E-2</c:v>
                </c:pt>
                <c:pt idx="141">
                  <c:v>1.0011921709082369E-2</c:v>
                </c:pt>
                <c:pt idx="142">
                  <c:v>6.7443389709553644E-2</c:v>
                </c:pt>
                <c:pt idx="143">
                  <c:v>1.6621336479293331E-2</c:v>
                </c:pt>
                <c:pt idx="144">
                  <c:v>-1.884145360622549E-3</c:v>
                </c:pt>
                <c:pt idx="145">
                  <c:v>2.4214258120594745E-2</c:v>
                </c:pt>
                <c:pt idx="146">
                  <c:v>-2.2653586715250022E-2</c:v>
                </c:pt>
                <c:pt idx="147">
                  <c:v>1.5798255048034598E-2</c:v>
                </c:pt>
                <c:pt idx="148">
                  <c:v>-2.5196289171290038E-2</c:v>
                </c:pt>
                <c:pt idx="149">
                  <c:v>5.8510094072241912E-2</c:v>
                </c:pt>
                <c:pt idx="150">
                  <c:v>-4.8888536269744397E-3</c:v>
                </c:pt>
                <c:pt idx="151">
                  <c:v>-5.9598361335770622E-3</c:v>
                </c:pt>
                <c:pt idx="152">
                  <c:v>9.7169983353160314E-4</c:v>
                </c:pt>
                <c:pt idx="153">
                  <c:v>-1.0840026590952918E-2</c:v>
                </c:pt>
                <c:pt idx="154">
                  <c:v>4.6575859788367424E-2</c:v>
                </c:pt>
                <c:pt idx="155">
                  <c:v>-0.13295571659461991</c:v>
                </c:pt>
                <c:pt idx="156">
                  <c:v>-3.746196867957844E-2</c:v>
                </c:pt>
                <c:pt idx="157">
                  <c:v>-3.6993947028929455E-2</c:v>
                </c:pt>
                <c:pt idx="158">
                  <c:v>-1.7218743894906883E-2</c:v>
                </c:pt>
                <c:pt idx="159">
                  <c:v>-2.6709086794918225E-2</c:v>
                </c:pt>
                <c:pt idx="160">
                  <c:v>-3.6793138412933551E-2</c:v>
                </c:pt>
                <c:pt idx="161">
                  <c:v>9.6144562275033651E-2</c:v>
                </c:pt>
                <c:pt idx="162">
                  <c:v>8.819831089989183E-2</c:v>
                </c:pt>
                <c:pt idx="163">
                  <c:v>-2.5871651309380614E-3</c:v>
                </c:pt>
                <c:pt idx="164">
                  <c:v>1.7635980431587046E-3</c:v>
                </c:pt>
                <c:pt idx="165">
                  <c:v>2.173805111615916E-2</c:v>
                </c:pt>
                <c:pt idx="166">
                  <c:v>2.8999044544162347E-3</c:v>
                </c:pt>
                <c:pt idx="167">
                  <c:v>-4.4834608265998136E-3</c:v>
                </c:pt>
                <c:pt idx="168">
                  <c:v>-1.0551429244743662E-2</c:v>
                </c:pt>
                <c:pt idx="169">
                  <c:v>-3.4386111186871398E-3</c:v>
                </c:pt>
                <c:pt idx="170">
                  <c:v>-1.3477777747302241E-2</c:v>
                </c:pt>
                <c:pt idx="171">
                  <c:v>9.1529188680450659E-3</c:v>
                </c:pt>
                <c:pt idx="172">
                  <c:v>3.2543069450454987E-2</c:v>
                </c:pt>
                <c:pt idx="173">
                  <c:v>-1.575070994151425E-2</c:v>
                </c:pt>
                <c:pt idx="174">
                  <c:v>-1.3788085189810213E-2</c:v>
                </c:pt>
                <c:pt idx="175">
                  <c:v>-1.2366230041133916E-2</c:v>
                </c:pt>
                <c:pt idx="176">
                  <c:v>8.8518954432979333E-3</c:v>
                </c:pt>
                <c:pt idx="177">
                  <c:v>1.0661648882232802E-2</c:v>
                </c:pt>
                <c:pt idx="178">
                  <c:v>-4.4465311112884976E-3</c:v>
                </c:pt>
                <c:pt idx="179">
                  <c:v>1.1586751851886712E-2</c:v>
                </c:pt>
                <c:pt idx="180">
                  <c:v>-3.2225222378208531E-3</c:v>
                </c:pt>
                <c:pt idx="181">
                  <c:v>-1.5743596484048058E-3</c:v>
                </c:pt>
                <c:pt idx="182">
                  <c:v>-4.6180615895914587E-2</c:v>
                </c:pt>
                <c:pt idx="183">
                  <c:v>-4.3300845219649171E-3</c:v>
                </c:pt>
                <c:pt idx="184">
                  <c:v>2.5883950880458461E-3</c:v>
                </c:pt>
                <c:pt idx="185">
                  <c:v>-9.0852587823780466E-3</c:v>
                </c:pt>
                <c:pt idx="186">
                  <c:v>-1.4540465759664847E-2</c:v>
                </c:pt>
                <c:pt idx="187">
                  <c:v>2.0461398904160117E-2</c:v>
                </c:pt>
                <c:pt idx="188">
                  <c:v>1.7435126735663973E-2</c:v>
                </c:pt>
                <c:pt idx="189">
                  <c:v>-3.5220689293215625E-2</c:v>
                </c:pt>
                <c:pt idx="190">
                  <c:v>-2.6907517092257461E-2</c:v>
                </c:pt>
                <c:pt idx="191">
                  <c:v>2.4100058663304208E-3</c:v>
                </c:pt>
                <c:pt idx="192">
                  <c:v>6.1748345093458702E-2</c:v>
                </c:pt>
                <c:pt idx="193">
                  <c:v>1.4213075537951092E-2</c:v>
                </c:pt>
                <c:pt idx="194">
                  <c:v>-1.1050633187495657E-2</c:v>
                </c:pt>
                <c:pt idx="195">
                  <c:v>5.8270788194680779E-3</c:v>
                </c:pt>
                <c:pt idx="196">
                  <c:v>-0.11905854630230885</c:v>
                </c:pt>
                <c:pt idx="197">
                  <c:v>-1.2339321096884515E-2</c:v>
                </c:pt>
                <c:pt idx="198">
                  <c:v>-5.2902884256285964E-3</c:v>
                </c:pt>
                <c:pt idx="199">
                  <c:v>1.0635493400478783E-2</c:v>
                </c:pt>
                <c:pt idx="200">
                  <c:v>4.6236728101222424E-3</c:v>
                </c:pt>
                <c:pt idx="201">
                  <c:v>-3.4112172869424494E-2</c:v>
                </c:pt>
                <c:pt idx="202">
                  <c:v>-1.3905296435084907E-2</c:v>
                </c:pt>
                <c:pt idx="203">
                  <c:v>2.0632292192291121E-3</c:v>
                </c:pt>
                <c:pt idx="204">
                  <c:v>-3.8556335861421265E-2</c:v>
                </c:pt>
                <c:pt idx="205">
                  <c:v>1.15698066817832E-2</c:v>
                </c:pt>
                <c:pt idx="206">
                  <c:v>9.6922054545293766E-3</c:v>
                </c:pt>
                <c:pt idx="207">
                  <c:v>1.3869706769449274E-2</c:v>
                </c:pt>
                <c:pt idx="208">
                  <c:v>-1.7490529963228543E-2</c:v>
                </c:pt>
                <c:pt idx="209">
                  <c:v>-9.4018522444605061E-3</c:v>
                </c:pt>
                <c:pt idx="210">
                  <c:v>7.62931478965795E-3</c:v>
                </c:pt>
                <c:pt idx="211">
                  <c:v>2.4835650420510051E-2</c:v>
                </c:pt>
                <c:pt idx="212">
                  <c:v>-5.2332103264057543E-3</c:v>
                </c:pt>
                <c:pt idx="213">
                  <c:v>5.6517645175750315E-3</c:v>
                </c:pt>
                <c:pt idx="214">
                  <c:v>-4.101777090303578E-2</c:v>
                </c:pt>
                <c:pt idx="215">
                  <c:v>2.7322563105036019E-2</c:v>
                </c:pt>
                <c:pt idx="216">
                  <c:v>-3.6051957616224238E-3</c:v>
                </c:pt>
                <c:pt idx="217">
                  <c:v>1.924091869501535E-2</c:v>
                </c:pt>
                <c:pt idx="218">
                  <c:v>-3.8547124612931576E-2</c:v>
                </c:pt>
                <c:pt idx="219">
                  <c:v>-2.8170790728690977E-2</c:v>
                </c:pt>
                <c:pt idx="220">
                  <c:v>-5.718446084518946E-3</c:v>
                </c:pt>
                <c:pt idx="221">
                  <c:v>3.8560084920430282E-2</c:v>
                </c:pt>
                <c:pt idx="222">
                  <c:v>-7.9872306521849151E-3</c:v>
                </c:pt>
                <c:pt idx="223">
                  <c:v>3.9649302150056819E-2</c:v>
                </c:pt>
                <c:pt idx="224">
                  <c:v>4.5738610253179754E-2</c:v>
                </c:pt>
                <c:pt idx="225">
                  <c:v>-6.0747127813534141E-2</c:v>
                </c:pt>
                <c:pt idx="226">
                  <c:v>2.8579991211073498E-2</c:v>
                </c:pt>
                <c:pt idx="227">
                  <c:v>-8.0697689587079402E-2</c:v>
                </c:pt>
                <c:pt idx="228">
                  <c:v>-3.5310641559903794E-2</c:v>
                </c:pt>
                <c:pt idx="229">
                  <c:v>4.0877330752357346E-2</c:v>
                </c:pt>
                <c:pt idx="230">
                  <c:v>-9.6428253588514062E-2</c:v>
                </c:pt>
                <c:pt idx="231">
                  <c:v>-8.0241669709762597E-2</c:v>
                </c:pt>
                <c:pt idx="232">
                  <c:v>-1.8512507433973941E-2</c:v>
                </c:pt>
                <c:pt idx="233">
                  <c:v>1.1235060200863982E-2</c:v>
                </c:pt>
                <c:pt idx="234">
                  <c:v>2.033393979032733E-2</c:v>
                </c:pt>
                <c:pt idx="235">
                  <c:v>2.6279508035381552E-2</c:v>
                </c:pt>
                <c:pt idx="236">
                  <c:v>-2.5415503785041111E-2</c:v>
                </c:pt>
                <c:pt idx="237">
                  <c:v>-4.971352905677226E-2</c:v>
                </c:pt>
                <c:pt idx="238">
                  <c:v>2.0595829503137437E-2</c:v>
                </c:pt>
                <c:pt idx="239">
                  <c:v>-1.6499644505358471E-2</c:v>
                </c:pt>
                <c:pt idx="240">
                  <c:v>2.6022509788995094E-2</c:v>
                </c:pt>
                <c:pt idx="241">
                  <c:v>-7.9886098033223399E-2</c:v>
                </c:pt>
                <c:pt idx="242">
                  <c:v>4.8162036756368007E-3</c:v>
                </c:pt>
                <c:pt idx="243">
                  <c:v>4.4407938079829193E-2</c:v>
                </c:pt>
                <c:pt idx="244">
                  <c:v>-0.13418102230496515</c:v>
                </c:pt>
                <c:pt idx="245">
                  <c:v>-1.6629620795418729E-3</c:v>
                </c:pt>
                <c:pt idx="246">
                  <c:v>-3.9624187397416712E-3</c:v>
                </c:pt>
                <c:pt idx="247">
                  <c:v>3.8300136654442385E-3</c:v>
                </c:pt>
                <c:pt idx="248">
                  <c:v>-1.3727940907334249E-2</c:v>
                </c:pt>
                <c:pt idx="249">
                  <c:v>6.8823779208198654E-2</c:v>
                </c:pt>
                <c:pt idx="250">
                  <c:v>3.0620563215634361E-2</c:v>
                </c:pt>
                <c:pt idx="251">
                  <c:v>-1.6140847048665096E-2</c:v>
                </c:pt>
                <c:pt idx="252">
                  <c:v>1.8614688959556862E-2</c:v>
                </c:pt>
                <c:pt idx="253">
                  <c:v>-4.4072133773859642E-2</c:v>
                </c:pt>
                <c:pt idx="254">
                  <c:v>4.6980073324546165E-2</c:v>
                </c:pt>
                <c:pt idx="255">
                  <c:v>4.0813125495815249E-2</c:v>
                </c:pt>
                <c:pt idx="256">
                  <c:v>1.1020029693664694E-2</c:v>
                </c:pt>
                <c:pt idx="257">
                  <c:v>1.2478967304019392E-2</c:v>
                </c:pt>
                <c:pt idx="258">
                  <c:v>-2.1753033257432808E-3</c:v>
                </c:pt>
                <c:pt idx="259">
                  <c:v>1.884176887735892E-2</c:v>
                </c:pt>
                <c:pt idx="260">
                  <c:v>-1.5518351203108637E-2</c:v>
                </c:pt>
                <c:pt idx="261">
                  <c:v>3.0840805995153906E-2</c:v>
                </c:pt>
                <c:pt idx="262">
                  <c:v>-6.0329753180093246E-2</c:v>
                </c:pt>
                <c:pt idx="263">
                  <c:v>-2.5659035515752826E-2</c:v>
                </c:pt>
                <c:pt idx="264">
                  <c:v>8.5205874650730786E-3</c:v>
                </c:pt>
                <c:pt idx="265">
                  <c:v>4.0887544649740114E-2</c:v>
                </c:pt>
                <c:pt idx="266">
                  <c:v>5.1406699474509229E-3</c:v>
                </c:pt>
                <c:pt idx="267">
                  <c:v>-6.0754543776093253E-2</c:v>
                </c:pt>
                <c:pt idx="268">
                  <c:v>-4.3705817196610229E-2</c:v>
                </c:pt>
                <c:pt idx="269">
                  <c:v>3.2450914990875011E-2</c:v>
                </c:pt>
                <c:pt idx="270">
                  <c:v>-1.8388450345642588E-2</c:v>
                </c:pt>
                <c:pt idx="271">
                  <c:v>3.7587659500143242E-2</c:v>
                </c:pt>
                <c:pt idx="272">
                  <c:v>-4.923706183082617E-2</c:v>
                </c:pt>
                <c:pt idx="273">
                  <c:v>-6.3711797048953247E-3</c:v>
                </c:pt>
                <c:pt idx="274">
                  <c:v>2.8117580764530626E-2</c:v>
                </c:pt>
                <c:pt idx="275">
                  <c:v>6.1152638650365083E-2</c:v>
                </c:pt>
                <c:pt idx="276">
                  <c:v>5.3750870459888835E-2</c:v>
                </c:pt>
                <c:pt idx="277">
                  <c:v>6.4776316112079299E-3</c:v>
                </c:pt>
                <c:pt idx="278">
                  <c:v>8.7157503460817895E-3</c:v>
                </c:pt>
                <c:pt idx="279">
                  <c:v>1.2052806029913033E-2</c:v>
                </c:pt>
                <c:pt idx="280">
                  <c:v>-5.4172161151068897E-2</c:v>
                </c:pt>
                <c:pt idx="281">
                  <c:v>-1.0055229188883328E-3</c:v>
                </c:pt>
                <c:pt idx="282">
                  <c:v>-4.830392855865797E-2</c:v>
                </c:pt>
                <c:pt idx="283">
                  <c:v>0.11389307724907299</c:v>
                </c:pt>
                <c:pt idx="284">
                  <c:v>-3.5466850252425179E-2</c:v>
                </c:pt>
                <c:pt idx="285">
                  <c:v>-8.3219604273915351E-2</c:v>
                </c:pt>
                <c:pt idx="286">
                  <c:v>-8.2946925586155337E-2</c:v>
                </c:pt>
                <c:pt idx="287">
                  <c:v>0.10863704057018517</c:v>
                </c:pt>
                <c:pt idx="288">
                  <c:v>0.22858108001290656</c:v>
                </c:pt>
                <c:pt idx="289">
                  <c:v>4.8474675113471172E-2</c:v>
                </c:pt>
                <c:pt idx="290">
                  <c:v>-4.5607060251514786E-2</c:v>
                </c:pt>
                <c:pt idx="291">
                  <c:v>7.7346395600431814E-2</c:v>
                </c:pt>
                <c:pt idx="292">
                  <c:v>1.2994071212434972E-2</c:v>
                </c:pt>
                <c:pt idx="293">
                  <c:v>-1.4105352494243523E-2</c:v>
                </c:pt>
                <c:pt idx="294">
                  <c:v>3.4543384254385667E-3</c:v>
                </c:pt>
                <c:pt idx="295">
                  <c:v>-8.9856818049493838E-3</c:v>
                </c:pt>
                <c:pt idx="296">
                  <c:v>1.5544101458222641E-4</c:v>
                </c:pt>
                <c:pt idx="297">
                  <c:v>-7.2830173592840159E-3</c:v>
                </c:pt>
                <c:pt idx="298">
                  <c:v>-1.1978458230670331E-2</c:v>
                </c:pt>
                <c:pt idx="299">
                  <c:v>1.6299029093077705E-2</c:v>
                </c:pt>
                <c:pt idx="300">
                  <c:v>-4.793284774251185E-3</c:v>
                </c:pt>
                <c:pt idx="301">
                  <c:v>-1.5565986452494286E-2</c:v>
                </c:pt>
                <c:pt idx="302">
                  <c:v>5.031826697690326E-2</c:v>
                </c:pt>
                <c:pt idx="303">
                  <c:v>-1.060317683455834E-2</c:v>
                </c:pt>
                <c:pt idx="304">
                  <c:v>2.3057500786231493E-3</c:v>
                </c:pt>
                <c:pt idx="305">
                  <c:v>-5.9169285072510746E-3</c:v>
                </c:pt>
                <c:pt idx="306">
                  <c:v>3.1022107108979347E-2</c:v>
                </c:pt>
                <c:pt idx="307">
                  <c:v>-4.3724917643867572E-2</c:v>
                </c:pt>
                <c:pt idx="308">
                  <c:v>-6.0653029365139721E-2</c:v>
                </c:pt>
                <c:pt idx="309">
                  <c:v>-8.4073184604653729E-3</c:v>
                </c:pt>
                <c:pt idx="310">
                  <c:v>4.5948071426394673E-3</c:v>
                </c:pt>
                <c:pt idx="311">
                  <c:v>-1.8518791699400759E-2</c:v>
                </c:pt>
                <c:pt idx="312">
                  <c:v>-1.0375968724222738E-2</c:v>
                </c:pt>
                <c:pt idx="313">
                  <c:v>-1.5436045472813261E-2</c:v>
                </c:pt>
                <c:pt idx="314">
                  <c:v>4.7939329124860233E-3</c:v>
                </c:pt>
                <c:pt idx="315">
                  <c:v>2.4855241739105451E-2</c:v>
                </c:pt>
                <c:pt idx="316">
                  <c:v>1.9456557082517322E-2</c:v>
                </c:pt>
                <c:pt idx="317">
                  <c:v>-2.430697671228849E-2</c:v>
                </c:pt>
                <c:pt idx="318">
                  <c:v>8.484566199897469E-3</c:v>
                </c:pt>
                <c:pt idx="319">
                  <c:v>-9.6569935629281522E-4</c:v>
                </c:pt>
                <c:pt idx="320">
                  <c:v>-1.4111867613565858E-2</c:v>
                </c:pt>
                <c:pt idx="321">
                  <c:v>-6.9461666426752139E-2</c:v>
                </c:pt>
                <c:pt idx="322">
                  <c:v>1.5136873256719027E-2</c:v>
                </c:pt>
                <c:pt idx="323">
                  <c:v>-2.4791575151547472E-2</c:v>
                </c:pt>
                <c:pt idx="324">
                  <c:v>-4.5175472670888695E-3</c:v>
                </c:pt>
                <c:pt idx="325">
                  <c:v>1.5263624445267489E-2</c:v>
                </c:pt>
                <c:pt idx="326">
                  <c:v>-2.065953781723227E-2</c:v>
                </c:pt>
                <c:pt idx="327">
                  <c:v>8.4420907724808023E-2</c:v>
                </c:pt>
                <c:pt idx="328">
                  <c:v>-2.8815756547640802E-2</c:v>
                </c:pt>
                <c:pt idx="329">
                  <c:v>-2.671215267284573E-2</c:v>
                </c:pt>
                <c:pt idx="330">
                  <c:v>0.1168123093215846</c:v>
                </c:pt>
                <c:pt idx="331">
                  <c:v>1.131245423274679E-2</c:v>
                </c:pt>
                <c:pt idx="332">
                  <c:v>-4.5268290661188756E-3</c:v>
                </c:pt>
                <c:pt idx="333">
                  <c:v>8.7396948888911596E-3</c:v>
                </c:pt>
                <c:pt idx="334">
                  <c:v>-4.2678397505925263E-3</c:v>
                </c:pt>
                <c:pt idx="335">
                  <c:v>-1.0355386234039629E-2</c:v>
                </c:pt>
                <c:pt idx="336">
                  <c:v>2.3983984332200649E-2</c:v>
                </c:pt>
                <c:pt idx="337">
                  <c:v>3.2998724771735855E-3</c:v>
                </c:pt>
                <c:pt idx="338">
                  <c:v>-1.610678050034349E-2</c:v>
                </c:pt>
                <c:pt idx="339">
                  <c:v>-1.0837780760150286E-2</c:v>
                </c:pt>
                <c:pt idx="340">
                  <c:v>2.622216601106796E-3</c:v>
                </c:pt>
                <c:pt idx="341">
                  <c:v>-3.7708752126780118E-3</c:v>
                </c:pt>
                <c:pt idx="342">
                  <c:v>-2.1799676547336493E-2</c:v>
                </c:pt>
                <c:pt idx="343">
                  <c:v>1.0299097313352973E-3</c:v>
                </c:pt>
                <c:pt idx="344">
                  <c:v>5.7827686861714502E-3</c:v>
                </c:pt>
                <c:pt idx="345">
                  <c:v>-5.4168793801381582E-4</c:v>
                </c:pt>
                <c:pt idx="346">
                  <c:v>-8.9519153476997418E-3</c:v>
                </c:pt>
                <c:pt idx="347">
                  <c:v>1.7044722815608194E-2</c:v>
                </c:pt>
                <c:pt idx="348">
                  <c:v>6.6782943304037794E-3</c:v>
                </c:pt>
                <c:pt idx="349">
                  <c:v>-3.6456288892017857E-3</c:v>
                </c:pt>
                <c:pt idx="350">
                  <c:v>1.2484564661541084E-2</c:v>
                </c:pt>
                <c:pt idx="351">
                  <c:v>-2.7814190926686265E-3</c:v>
                </c:pt>
                <c:pt idx="352">
                  <c:v>-6.54309160032269E-3</c:v>
                </c:pt>
                <c:pt idx="353">
                  <c:v>-2.2937070316191343E-3</c:v>
                </c:pt>
                <c:pt idx="354">
                  <c:v>1.1985788921485123E-2</c:v>
                </c:pt>
                <c:pt idx="355">
                  <c:v>-1.4976602360691619E-2</c:v>
                </c:pt>
                <c:pt idx="356">
                  <c:v>-7.1700552663946648E-3</c:v>
                </c:pt>
                <c:pt idx="357">
                  <c:v>1.6542026507925483E-3</c:v>
                </c:pt>
                <c:pt idx="358">
                  <c:v>3.6597611111068837E-2</c:v>
                </c:pt>
                <c:pt idx="359">
                  <c:v>-2.4029507116035388E-2</c:v>
                </c:pt>
                <c:pt idx="360">
                  <c:v>-8.1953045987041492E-3</c:v>
                </c:pt>
                <c:pt idx="361">
                  <c:v>-6.9129581257104701E-3</c:v>
                </c:pt>
                <c:pt idx="362">
                  <c:v>7.0652897519547829E-3</c:v>
                </c:pt>
                <c:pt idx="363">
                  <c:v>6.2784358653243839E-3</c:v>
                </c:pt>
                <c:pt idx="364">
                  <c:v>-2.0143492390536945E-2</c:v>
                </c:pt>
                <c:pt idx="365">
                  <c:v>-2.7881995115711374E-2</c:v>
                </c:pt>
                <c:pt idx="366">
                  <c:v>8.5986335293865054E-2</c:v>
                </c:pt>
                <c:pt idx="367">
                  <c:v>-9.8419753674219387E-2</c:v>
                </c:pt>
                <c:pt idx="368">
                  <c:v>3.2747332795113326E-2</c:v>
                </c:pt>
                <c:pt idx="369">
                  <c:v>1.9061099218707616E-3</c:v>
                </c:pt>
                <c:pt idx="370">
                  <c:v>-3.5434810149676067E-2</c:v>
                </c:pt>
                <c:pt idx="371">
                  <c:v>2.7754854750876735E-2</c:v>
                </c:pt>
                <c:pt idx="372">
                  <c:v>6.8181800572607578E-3</c:v>
                </c:pt>
                <c:pt idx="373">
                  <c:v>5.8255847208175379E-2</c:v>
                </c:pt>
                <c:pt idx="374">
                  <c:v>5.5100928901601733E-3</c:v>
                </c:pt>
                <c:pt idx="375">
                  <c:v>-1.8559577955440967E-4</c:v>
                </c:pt>
                <c:pt idx="376">
                  <c:v>-4.9696191644128611E-4</c:v>
                </c:pt>
                <c:pt idx="377">
                  <c:v>-7.8358283652623321E-3</c:v>
                </c:pt>
                <c:pt idx="378">
                  <c:v>-2.9730576442960135E-3</c:v>
                </c:pt>
                <c:pt idx="379">
                  <c:v>8.0568789803715044E-3</c:v>
                </c:pt>
                <c:pt idx="380">
                  <c:v>-2.34010515049386E-2</c:v>
                </c:pt>
                <c:pt idx="381">
                  <c:v>-4.4269727624539294E-3</c:v>
                </c:pt>
                <c:pt idx="382">
                  <c:v>-1.2809669037335835E-3</c:v>
                </c:pt>
                <c:pt idx="383">
                  <c:v>6.6541919040075545E-2</c:v>
                </c:pt>
                <c:pt idx="384">
                  <c:v>3.0600441156607484E-3</c:v>
                </c:pt>
                <c:pt idx="385">
                  <c:v>-2.8857902690610514E-2</c:v>
                </c:pt>
                <c:pt idx="386">
                  <c:v>-3.1996717525901146E-3</c:v>
                </c:pt>
                <c:pt idx="387">
                  <c:v>-7.1496445956972148E-3</c:v>
                </c:pt>
                <c:pt idx="388">
                  <c:v>-2.7918012391969751E-2</c:v>
                </c:pt>
                <c:pt idx="389">
                  <c:v>7.7329667639939618E-3</c:v>
                </c:pt>
                <c:pt idx="390">
                  <c:v>-4.9114725933370384E-3</c:v>
                </c:pt>
                <c:pt idx="391">
                  <c:v>-3.3072164320130007E-2</c:v>
                </c:pt>
                <c:pt idx="392">
                  <c:v>0.10140496171939692</c:v>
                </c:pt>
                <c:pt idx="393">
                  <c:v>-1.8155219320202774E-2</c:v>
                </c:pt>
                <c:pt idx="394">
                  <c:v>-4.825013892551535E-2</c:v>
                </c:pt>
                <c:pt idx="395">
                  <c:v>-1.5380133018770779E-2</c:v>
                </c:pt>
                <c:pt idx="396">
                  <c:v>-9.2810295593233894E-3</c:v>
                </c:pt>
                <c:pt idx="397">
                  <c:v>-1.3642889303924928E-3</c:v>
                </c:pt>
                <c:pt idx="398">
                  <c:v>3.4884673204534926E-3</c:v>
                </c:pt>
                <c:pt idx="399">
                  <c:v>-9.4311396032706607E-3</c:v>
                </c:pt>
                <c:pt idx="400">
                  <c:v>-4.0575990299240861E-3</c:v>
                </c:pt>
                <c:pt idx="401">
                  <c:v>-1.2056695963494327E-3</c:v>
                </c:pt>
                <c:pt idx="402">
                  <c:v>-3.0129023487510974E-2</c:v>
                </c:pt>
                <c:pt idx="403">
                  <c:v>2.0523307708161818E-2</c:v>
                </c:pt>
                <c:pt idx="404">
                  <c:v>-1.5532035083609608E-2</c:v>
                </c:pt>
                <c:pt idx="405">
                  <c:v>-1.0560592374603108E-3</c:v>
                </c:pt>
                <c:pt idx="406">
                  <c:v>7.6787613936309474E-3</c:v>
                </c:pt>
                <c:pt idx="407">
                  <c:v>-1.9932726900464305E-2</c:v>
                </c:pt>
                <c:pt idx="408">
                  <c:v>4.8819676298732011E-2</c:v>
                </c:pt>
                <c:pt idx="409">
                  <c:v>-3.3829190840479861E-2</c:v>
                </c:pt>
                <c:pt idx="410">
                  <c:v>-1.2404496947073856E-2</c:v>
                </c:pt>
                <c:pt idx="411">
                  <c:v>7.5726163400923819E-4</c:v>
                </c:pt>
                <c:pt idx="412">
                  <c:v>-0.10880862419185602</c:v>
                </c:pt>
                <c:pt idx="413">
                  <c:v>1.5145527588028881E-2</c:v>
                </c:pt>
                <c:pt idx="414">
                  <c:v>2.6532848576105057E-3</c:v>
                </c:pt>
                <c:pt idx="415">
                  <c:v>-1.1049021843616592E-2</c:v>
                </c:pt>
                <c:pt idx="416">
                  <c:v>3.6263594606997351E-2</c:v>
                </c:pt>
                <c:pt idx="417">
                  <c:v>-4.1347095934873698E-3</c:v>
                </c:pt>
                <c:pt idx="418">
                  <c:v>-9.6992131009808139E-3</c:v>
                </c:pt>
                <c:pt idx="419">
                  <c:v>-4.0847755936672517E-2</c:v>
                </c:pt>
                <c:pt idx="420">
                  <c:v>2.830405668286853E-2</c:v>
                </c:pt>
                <c:pt idx="421">
                  <c:v>3.3634910704277043E-2</c:v>
                </c:pt>
                <c:pt idx="422">
                  <c:v>-4.6735082797820404E-2</c:v>
                </c:pt>
                <c:pt idx="423">
                  <c:v>6.3216705990308429E-3</c:v>
                </c:pt>
                <c:pt idx="424">
                  <c:v>-2.5804276506072445E-2</c:v>
                </c:pt>
                <c:pt idx="425">
                  <c:v>9.9495099641081622E-2</c:v>
                </c:pt>
                <c:pt idx="426">
                  <c:v>-0.10436841266285682</c:v>
                </c:pt>
                <c:pt idx="427">
                  <c:v>-5.7375102263604212E-3</c:v>
                </c:pt>
                <c:pt idx="428">
                  <c:v>-6.5855845286042575E-2</c:v>
                </c:pt>
                <c:pt idx="429">
                  <c:v>9.1389645241226294E-2</c:v>
                </c:pt>
                <c:pt idx="430">
                  <c:v>2.4434881914268129E-2</c:v>
                </c:pt>
                <c:pt idx="431">
                  <c:v>1.0370779806631591E-2</c:v>
                </c:pt>
                <c:pt idx="432">
                  <c:v>-5.3296613118377738E-2</c:v>
                </c:pt>
                <c:pt idx="433">
                  <c:v>7.1914344332266691E-2</c:v>
                </c:pt>
                <c:pt idx="434">
                  <c:v>5.1102632439546459E-3</c:v>
                </c:pt>
                <c:pt idx="435">
                  <c:v>6.4002151433901214E-2</c:v>
                </c:pt>
                <c:pt idx="436">
                  <c:v>0.13167983114188991</c:v>
                </c:pt>
                <c:pt idx="437">
                  <c:v>7.131285754952834E-3</c:v>
                </c:pt>
                <c:pt idx="438">
                  <c:v>-1.0117144170147309E-2</c:v>
                </c:pt>
                <c:pt idx="439">
                  <c:v>-3.8169357187134371E-2</c:v>
                </c:pt>
                <c:pt idx="440">
                  <c:v>-2.403017419605118E-2</c:v>
                </c:pt>
                <c:pt idx="441">
                  <c:v>1.9643523974830747E-2</c:v>
                </c:pt>
                <c:pt idx="442">
                  <c:v>-8.0018803758543193E-3</c:v>
                </c:pt>
                <c:pt idx="443">
                  <c:v>-3.1126932861476296E-2</c:v>
                </c:pt>
                <c:pt idx="444">
                  <c:v>1.9661015598472019E-2</c:v>
                </c:pt>
                <c:pt idx="445">
                  <c:v>1.7306501876913089E-2</c:v>
                </c:pt>
                <c:pt idx="446">
                  <c:v>-2.9170019669977745E-2</c:v>
                </c:pt>
                <c:pt idx="447">
                  <c:v>-8.41745124049295E-2</c:v>
                </c:pt>
                <c:pt idx="448">
                  <c:v>-4.0525594734625005E-2</c:v>
                </c:pt>
                <c:pt idx="449">
                  <c:v>9.9204077563762715E-3</c:v>
                </c:pt>
                <c:pt idx="450">
                  <c:v>-5.2702034581929152E-2</c:v>
                </c:pt>
                <c:pt idx="451">
                  <c:v>-1.4257539974136346E-2</c:v>
                </c:pt>
                <c:pt idx="452">
                  <c:v>2.8426048501972147E-2</c:v>
                </c:pt>
                <c:pt idx="453">
                  <c:v>-4.6117627692873094E-2</c:v>
                </c:pt>
                <c:pt idx="454">
                  <c:v>-2.8555968986166615E-2</c:v>
                </c:pt>
                <c:pt idx="455">
                  <c:v>8.1017218581978023E-2</c:v>
                </c:pt>
                <c:pt idx="456">
                  <c:v>1.316930104826239E-2</c:v>
                </c:pt>
                <c:pt idx="457">
                  <c:v>-5.2340569554095544E-2</c:v>
                </c:pt>
                <c:pt idx="458">
                  <c:v>-2.0936495411849939E-3</c:v>
                </c:pt>
                <c:pt idx="459">
                  <c:v>-8.2042605151321432E-2</c:v>
                </c:pt>
                <c:pt idx="460">
                  <c:v>-4.4762892112276582E-2</c:v>
                </c:pt>
                <c:pt idx="461">
                  <c:v>-4.9386788900129978E-2</c:v>
                </c:pt>
                <c:pt idx="462">
                  <c:v>2.9297963395474948E-2</c:v>
                </c:pt>
                <c:pt idx="463">
                  <c:v>-9.5242004968048716E-2</c:v>
                </c:pt>
                <c:pt idx="464">
                  <c:v>-6.5379794343512612E-2</c:v>
                </c:pt>
                <c:pt idx="465">
                  <c:v>3.7562529819756864E-2</c:v>
                </c:pt>
                <c:pt idx="466">
                  <c:v>4.1624964611496736E-2</c:v>
                </c:pt>
                <c:pt idx="467">
                  <c:v>-2.1187868894889335E-2</c:v>
                </c:pt>
                <c:pt idx="468">
                  <c:v>1.5346297326248938E-2</c:v>
                </c:pt>
                <c:pt idx="469">
                  <c:v>-7.2638485432010971E-2</c:v>
                </c:pt>
                <c:pt idx="470">
                  <c:v>-1.3731663076174594E-2</c:v>
                </c:pt>
                <c:pt idx="471">
                  <c:v>2.1997254781657601E-2</c:v>
                </c:pt>
                <c:pt idx="472">
                  <c:v>-1.5504476195782244E-3</c:v>
                </c:pt>
                <c:pt idx="473">
                  <c:v>1.1971958597061591E-2</c:v>
                </c:pt>
                <c:pt idx="474">
                  <c:v>1.4404137286511142E-2</c:v>
                </c:pt>
                <c:pt idx="475">
                  <c:v>-8.204830033490379E-2</c:v>
                </c:pt>
                <c:pt idx="476">
                  <c:v>-2.4656780566796384E-2</c:v>
                </c:pt>
                <c:pt idx="477">
                  <c:v>9.8825493852816249E-2</c:v>
                </c:pt>
                <c:pt idx="478">
                  <c:v>7.2359211855058031E-2</c:v>
                </c:pt>
                <c:pt idx="479">
                  <c:v>1.5297165091116753E-2</c:v>
                </c:pt>
                <c:pt idx="480">
                  <c:v>-6.6014203721278608E-3</c:v>
                </c:pt>
                <c:pt idx="481">
                  <c:v>6.4807254766073002E-3</c:v>
                </c:pt>
                <c:pt idx="482">
                  <c:v>1.623742681742989E-2</c:v>
                </c:pt>
                <c:pt idx="483">
                  <c:v>8.112985233670959E-3</c:v>
                </c:pt>
                <c:pt idx="484">
                  <c:v>7.3228328083514991E-3</c:v>
                </c:pt>
                <c:pt idx="485">
                  <c:v>-4.6233563431993668E-2</c:v>
                </c:pt>
                <c:pt idx="486">
                  <c:v>1.3187616700320849E-2</c:v>
                </c:pt>
                <c:pt idx="487">
                  <c:v>-6.4217879236646517E-3</c:v>
                </c:pt>
                <c:pt idx="488">
                  <c:v>2.6947494886352453E-3</c:v>
                </c:pt>
                <c:pt idx="489">
                  <c:v>1.7808587569496121E-3</c:v>
                </c:pt>
                <c:pt idx="490">
                  <c:v>-1.0488568297363882E-2</c:v>
                </c:pt>
                <c:pt idx="491">
                  <c:v>1.9557709686965779E-2</c:v>
                </c:pt>
                <c:pt idx="492">
                  <c:v>-7.880867736792696E-3</c:v>
                </c:pt>
                <c:pt idx="493">
                  <c:v>-5.3655496171733106E-3</c:v>
                </c:pt>
                <c:pt idx="494">
                  <c:v>1.0889940308271947E-2</c:v>
                </c:pt>
                <c:pt idx="495">
                  <c:v>-7.7793754122874896E-3</c:v>
                </c:pt>
                <c:pt idx="496">
                  <c:v>-2.2620580419459094E-2</c:v>
                </c:pt>
                <c:pt idx="497">
                  <c:v>-4.3817002279896893E-3</c:v>
                </c:pt>
                <c:pt idx="498">
                  <c:v>5.0005567770437152E-2</c:v>
                </c:pt>
                <c:pt idx="499">
                  <c:v>0.10361929231158434</c:v>
                </c:pt>
                <c:pt idx="500">
                  <c:v>-3.7933720408913151E-2</c:v>
                </c:pt>
                <c:pt idx="501">
                  <c:v>-5.6563719820801914E-4</c:v>
                </c:pt>
                <c:pt idx="502">
                  <c:v>8.9770988094936444E-2</c:v>
                </c:pt>
                <c:pt idx="503">
                  <c:v>-0.18802784559982486</c:v>
                </c:pt>
                <c:pt idx="504">
                  <c:v>-3.708594007317869E-2</c:v>
                </c:pt>
                <c:pt idx="505">
                  <c:v>-2.0408955831372439E-2</c:v>
                </c:pt>
                <c:pt idx="506">
                  <c:v>1.5872075040254608E-2</c:v>
                </c:pt>
                <c:pt idx="507">
                  <c:v>-1.2458400883703266E-2</c:v>
                </c:pt>
                <c:pt idx="508">
                  <c:v>-6.1470553726117573E-2</c:v>
                </c:pt>
                <c:pt idx="509">
                  <c:v>-1.4498662594399553E-2</c:v>
                </c:pt>
                <c:pt idx="510">
                  <c:v>-2.9504139843846678E-3</c:v>
                </c:pt>
                <c:pt idx="511">
                  <c:v>1.3965921911340664E-2</c:v>
                </c:pt>
                <c:pt idx="512">
                  <c:v>-0.10147055489339565</c:v>
                </c:pt>
                <c:pt idx="513">
                  <c:v>-8.8270941956885927E-3</c:v>
                </c:pt>
                <c:pt idx="514">
                  <c:v>1.794635257495443E-2</c:v>
                </c:pt>
                <c:pt idx="515">
                  <c:v>5.7865087900817236E-2</c:v>
                </c:pt>
                <c:pt idx="516">
                  <c:v>-4.1999408331844486E-3</c:v>
                </c:pt>
                <c:pt idx="517">
                  <c:v>4.7419795731278976E-2</c:v>
                </c:pt>
                <c:pt idx="518">
                  <c:v>-2.038510118190668E-2</c:v>
                </c:pt>
                <c:pt idx="519">
                  <c:v>6.3112812749796757E-2</c:v>
                </c:pt>
                <c:pt idx="520">
                  <c:v>-0.14286862771682793</c:v>
                </c:pt>
                <c:pt idx="521">
                  <c:v>-1.9097896048102798E-4</c:v>
                </c:pt>
                <c:pt idx="522">
                  <c:v>1.6491285722130454E-2</c:v>
                </c:pt>
                <c:pt idx="523">
                  <c:v>0.22147875208251605</c:v>
                </c:pt>
                <c:pt idx="524">
                  <c:v>0.32200539909799009</c:v>
                </c:pt>
                <c:pt idx="525">
                  <c:v>1.294327644931793E-2</c:v>
                </c:pt>
                <c:pt idx="526">
                  <c:v>0.16739223348944243</c:v>
                </c:pt>
                <c:pt idx="527">
                  <c:v>-3.222080734128558E-2</c:v>
                </c:pt>
                <c:pt idx="528">
                  <c:v>-2.9901970878612257E-3</c:v>
                </c:pt>
                <c:pt idx="529">
                  <c:v>1.7344090601627494E-2</c:v>
                </c:pt>
                <c:pt idx="530">
                  <c:v>-1.2278232642754976E-2</c:v>
                </c:pt>
                <c:pt idx="531">
                  <c:v>3.8125452053014638E-2</c:v>
                </c:pt>
                <c:pt idx="532">
                  <c:v>2.3894114797015999E-2</c:v>
                </c:pt>
                <c:pt idx="533">
                  <c:v>-2.4760127197367233E-2</c:v>
                </c:pt>
                <c:pt idx="534">
                  <c:v>-3.0454028443400841E-2</c:v>
                </c:pt>
                <c:pt idx="535">
                  <c:v>-2.3404483339208612E-3</c:v>
                </c:pt>
                <c:pt idx="536">
                  <c:v>-4.2412377867347049E-2</c:v>
                </c:pt>
                <c:pt idx="537">
                  <c:v>-3.7958255128060149E-2</c:v>
                </c:pt>
                <c:pt idx="538">
                  <c:v>6.5206930746401368E-2</c:v>
                </c:pt>
                <c:pt idx="539">
                  <c:v>-0.15651790566232893</c:v>
                </c:pt>
                <c:pt idx="540">
                  <c:v>-1.290885539064977E-2</c:v>
                </c:pt>
                <c:pt idx="541">
                  <c:v>-1.9343726934447442E-2</c:v>
                </c:pt>
                <c:pt idx="542">
                  <c:v>-1.5061625351600112E-2</c:v>
                </c:pt>
                <c:pt idx="543">
                  <c:v>3.627934824334203E-2</c:v>
                </c:pt>
                <c:pt idx="544">
                  <c:v>-3.3394158717911483E-4</c:v>
                </c:pt>
                <c:pt idx="545">
                  <c:v>-2.7518212020034981E-2</c:v>
                </c:pt>
                <c:pt idx="546">
                  <c:v>-2.0194760719355054E-2</c:v>
                </c:pt>
                <c:pt idx="547">
                  <c:v>4.3372945074736262E-2</c:v>
                </c:pt>
                <c:pt idx="548">
                  <c:v>3.9743136422890915E-2</c:v>
                </c:pt>
                <c:pt idx="549">
                  <c:v>-1.3662663487337376E-2</c:v>
                </c:pt>
                <c:pt idx="550">
                  <c:v>1.9029153272968257E-3</c:v>
                </c:pt>
                <c:pt idx="551">
                  <c:v>-3.1435264215882866E-4</c:v>
                </c:pt>
                <c:pt idx="552">
                  <c:v>2.4420838252777122E-2</c:v>
                </c:pt>
                <c:pt idx="553">
                  <c:v>-4.6953569283076348E-2</c:v>
                </c:pt>
                <c:pt idx="554">
                  <c:v>4.8580893664316775E-2</c:v>
                </c:pt>
                <c:pt idx="555">
                  <c:v>-7.4499845002261894E-2</c:v>
                </c:pt>
                <c:pt idx="556">
                  <c:v>5.0311767295576487E-2</c:v>
                </c:pt>
                <c:pt idx="557">
                  <c:v>-0.11421268979550715</c:v>
                </c:pt>
                <c:pt idx="558">
                  <c:v>0.22623278502769806</c:v>
                </c:pt>
                <c:pt idx="559">
                  <c:v>3.6321038034763269E-2</c:v>
                </c:pt>
                <c:pt idx="560">
                  <c:v>2.7804486560911862E-2</c:v>
                </c:pt>
                <c:pt idx="561">
                  <c:v>-1.1578088440996941E-2</c:v>
                </c:pt>
                <c:pt idx="562">
                  <c:v>-7.0958746556143273E-2</c:v>
                </c:pt>
                <c:pt idx="563">
                  <c:v>-1.1323168322794695E-2</c:v>
                </c:pt>
                <c:pt idx="564">
                  <c:v>-6.1671042429724911E-2</c:v>
                </c:pt>
                <c:pt idx="565">
                  <c:v>-7.9013259259799032E-2</c:v>
                </c:pt>
                <c:pt idx="566">
                  <c:v>4.3698339735414496E-2</c:v>
                </c:pt>
                <c:pt idx="567">
                  <c:v>-0.13784884304368161</c:v>
                </c:pt>
                <c:pt idx="568">
                  <c:v>-8.3246483827638801E-2</c:v>
                </c:pt>
                <c:pt idx="569">
                  <c:v>-4.6148477799965136E-2</c:v>
                </c:pt>
                <c:pt idx="570">
                  <c:v>1.1903010701390165E-2</c:v>
                </c:pt>
                <c:pt idx="571">
                  <c:v>-2.7764538904375718E-2</c:v>
                </c:pt>
                <c:pt idx="572">
                  <c:v>2.3695880895959771E-2</c:v>
                </c:pt>
                <c:pt idx="573">
                  <c:v>-3.5611326415613841E-2</c:v>
                </c:pt>
                <c:pt idx="574">
                  <c:v>2.4123919639660037E-2</c:v>
                </c:pt>
                <c:pt idx="575">
                  <c:v>-2.4695694815306379E-2</c:v>
                </c:pt>
                <c:pt idx="576">
                  <c:v>-1.6008560566489534E-2</c:v>
                </c:pt>
                <c:pt idx="577">
                  <c:v>-7.9605461036632739E-4</c:v>
                </c:pt>
                <c:pt idx="578">
                  <c:v>7.0538806292261698E-5</c:v>
                </c:pt>
                <c:pt idx="579">
                  <c:v>8.2231207484062714E-3</c:v>
                </c:pt>
                <c:pt idx="580">
                  <c:v>-2.1784892058341596E-2</c:v>
                </c:pt>
                <c:pt idx="581">
                  <c:v>4.8089802003406686E-3</c:v>
                </c:pt>
                <c:pt idx="582">
                  <c:v>2.7351386414763996E-2</c:v>
                </c:pt>
                <c:pt idx="583">
                  <c:v>-9.0209836793171874E-3</c:v>
                </c:pt>
                <c:pt idx="584">
                  <c:v>-1.3482813801361413E-2</c:v>
                </c:pt>
                <c:pt idx="585">
                  <c:v>1.8652940401470877E-2</c:v>
                </c:pt>
                <c:pt idx="586">
                  <c:v>-6.3781932898843083E-2</c:v>
                </c:pt>
                <c:pt idx="587">
                  <c:v>-2.0681610661119326E-2</c:v>
                </c:pt>
                <c:pt idx="588">
                  <c:v>-3.8711415212119057E-2</c:v>
                </c:pt>
                <c:pt idx="589">
                  <c:v>4.4873593529346528E-2</c:v>
                </c:pt>
                <c:pt idx="590">
                  <c:v>8.0765281336349165E-2</c:v>
                </c:pt>
                <c:pt idx="591">
                  <c:v>1.4964720921731661E-2</c:v>
                </c:pt>
                <c:pt idx="592">
                  <c:v>1.2072729401722577E-3</c:v>
                </c:pt>
                <c:pt idx="593">
                  <c:v>7.726798957840033E-3</c:v>
                </c:pt>
                <c:pt idx="594">
                  <c:v>-3.3582763750150631E-2</c:v>
                </c:pt>
                <c:pt idx="595">
                  <c:v>1.1596566806473457E-2</c:v>
                </c:pt>
                <c:pt idx="596">
                  <c:v>-6.3608120041196869E-2</c:v>
                </c:pt>
                <c:pt idx="597">
                  <c:v>-7.3087101970353468E-3</c:v>
                </c:pt>
                <c:pt idx="598">
                  <c:v>-3.0362269040785244E-2</c:v>
                </c:pt>
                <c:pt idx="599">
                  <c:v>2.7431971197319386E-2</c:v>
                </c:pt>
                <c:pt idx="600">
                  <c:v>-5.1500151296143618E-3</c:v>
                </c:pt>
                <c:pt idx="601">
                  <c:v>-1.7327339410137695E-2</c:v>
                </c:pt>
                <c:pt idx="602">
                  <c:v>9.8845632773285307E-3</c:v>
                </c:pt>
                <c:pt idx="603">
                  <c:v>-1.8510421254883146E-3</c:v>
                </c:pt>
                <c:pt idx="604">
                  <c:v>5.228530691639529E-2</c:v>
                </c:pt>
                <c:pt idx="605">
                  <c:v>-1.0536932751710531E-2</c:v>
                </c:pt>
                <c:pt idx="606">
                  <c:v>2.864253670742176E-2</c:v>
                </c:pt>
                <c:pt idx="607">
                  <c:v>1.0253678703623901E-2</c:v>
                </c:pt>
                <c:pt idx="608">
                  <c:v>-4.7704587411579985E-2</c:v>
                </c:pt>
                <c:pt idx="609">
                  <c:v>3.1024616546031111E-2</c:v>
                </c:pt>
                <c:pt idx="610">
                  <c:v>-5.4936532076964105E-2</c:v>
                </c:pt>
                <c:pt idx="611">
                  <c:v>9.1187151345135126E-3</c:v>
                </c:pt>
                <c:pt idx="612">
                  <c:v>-2.8709552547527269E-2</c:v>
                </c:pt>
                <c:pt idx="613">
                  <c:v>8.8670843929812698E-3</c:v>
                </c:pt>
                <c:pt idx="614">
                  <c:v>-9.3690810096434776E-2</c:v>
                </c:pt>
                <c:pt idx="615">
                  <c:v>-8.3999447411270776E-3</c:v>
                </c:pt>
                <c:pt idx="616">
                  <c:v>-1.8982907356162072E-2</c:v>
                </c:pt>
                <c:pt idx="617">
                  <c:v>2.2309492152188724E-2</c:v>
                </c:pt>
                <c:pt idx="618">
                  <c:v>1.7414166672488757E-2</c:v>
                </c:pt>
                <c:pt idx="619">
                  <c:v>-1.2357636093510595E-2</c:v>
                </c:pt>
                <c:pt idx="620">
                  <c:v>-5.4508750886562299E-3</c:v>
                </c:pt>
                <c:pt idx="621">
                  <c:v>-4.2952409219245299E-2</c:v>
                </c:pt>
                <c:pt idx="622">
                  <c:v>4.8629569482419449E-2</c:v>
                </c:pt>
                <c:pt idx="623">
                  <c:v>-5.1523973849924326E-2</c:v>
                </c:pt>
                <c:pt idx="624">
                  <c:v>-7.0522847758898069E-2</c:v>
                </c:pt>
                <c:pt idx="625">
                  <c:v>2.6742252831287342E-2</c:v>
                </c:pt>
                <c:pt idx="626">
                  <c:v>-0.11492734332597569</c:v>
                </c:pt>
                <c:pt idx="627">
                  <c:v>-2.1870329559727633E-2</c:v>
                </c:pt>
                <c:pt idx="628">
                  <c:v>-5.5971771394605898E-3</c:v>
                </c:pt>
                <c:pt idx="629">
                  <c:v>4.9241557819487396E-3</c:v>
                </c:pt>
                <c:pt idx="630">
                  <c:v>-3.2815243397148761E-3</c:v>
                </c:pt>
                <c:pt idx="631">
                  <c:v>2.3296830797584291E-2</c:v>
                </c:pt>
                <c:pt idx="632">
                  <c:v>-1.4678006027353701E-2</c:v>
                </c:pt>
                <c:pt idx="633">
                  <c:v>4.222872640893232E-2</c:v>
                </c:pt>
                <c:pt idx="634">
                  <c:v>3.1715260229465497E-2</c:v>
                </c:pt>
                <c:pt idx="635">
                  <c:v>1.7382511573392885E-2</c:v>
                </c:pt>
                <c:pt idx="636">
                  <c:v>1.1170145991823964E-2</c:v>
                </c:pt>
                <c:pt idx="637">
                  <c:v>7.5821077731249818E-3</c:v>
                </c:pt>
                <c:pt idx="638">
                  <c:v>8.4906286197641359E-2</c:v>
                </c:pt>
                <c:pt idx="639">
                  <c:v>-9.5889572830249598E-2</c:v>
                </c:pt>
                <c:pt idx="640">
                  <c:v>-7.9093374817832789E-3</c:v>
                </c:pt>
                <c:pt idx="641">
                  <c:v>2.7898807758928164E-3</c:v>
                </c:pt>
                <c:pt idx="642">
                  <c:v>-3.3786051468681036E-2</c:v>
                </c:pt>
                <c:pt idx="643">
                  <c:v>5.2631887792886779E-2</c:v>
                </c:pt>
                <c:pt idx="644">
                  <c:v>-7.3876240900413406E-2</c:v>
                </c:pt>
                <c:pt idx="645">
                  <c:v>-5.4294902155590491E-2</c:v>
                </c:pt>
                <c:pt idx="646">
                  <c:v>-2.7004943171803918E-2</c:v>
                </c:pt>
                <c:pt idx="647">
                  <c:v>3.4181591805104529E-2</c:v>
                </c:pt>
                <c:pt idx="648">
                  <c:v>-5.2778037437621033E-3</c:v>
                </c:pt>
                <c:pt idx="649">
                  <c:v>1.9270352112926853E-2</c:v>
                </c:pt>
                <c:pt idx="650">
                  <c:v>-6.774169572249529E-2</c:v>
                </c:pt>
                <c:pt idx="651">
                  <c:v>2.1935246269659668E-2</c:v>
                </c:pt>
                <c:pt idx="652">
                  <c:v>-5.8801808985707332E-2</c:v>
                </c:pt>
                <c:pt idx="653">
                  <c:v>-6.5247775280232742E-3</c:v>
                </c:pt>
                <c:pt idx="654">
                  <c:v>6.7982603922346743E-2</c:v>
                </c:pt>
                <c:pt idx="655">
                  <c:v>1.7062214633046201E-2</c:v>
                </c:pt>
                <c:pt idx="656">
                  <c:v>-0.10165307870856402</c:v>
                </c:pt>
                <c:pt idx="657">
                  <c:v>-5.61662207087925E-2</c:v>
                </c:pt>
                <c:pt idx="658">
                  <c:v>-1.4761287897191716E-2</c:v>
                </c:pt>
                <c:pt idx="659">
                  <c:v>-2.2679066596074226E-2</c:v>
                </c:pt>
                <c:pt idx="660">
                  <c:v>-4.5526078308094214E-2</c:v>
                </c:pt>
                <c:pt idx="661">
                  <c:v>-3.7920094187820143E-2</c:v>
                </c:pt>
                <c:pt idx="662">
                  <c:v>1.0731298261173803E-2</c:v>
                </c:pt>
                <c:pt idx="663">
                  <c:v>1.233337805281969E-2</c:v>
                </c:pt>
                <c:pt idx="664">
                  <c:v>2.910572749797349E-2</c:v>
                </c:pt>
                <c:pt idx="665">
                  <c:v>2.0802854977175513E-2</c:v>
                </c:pt>
                <c:pt idx="666">
                  <c:v>4.1313785245514082E-3</c:v>
                </c:pt>
                <c:pt idx="667">
                  <c:v>-4.073711590354813E-2</c:v>
                </c:pt>
                <c:pt idx="668">
                  <c:v>1.0335336750934466E-2</c:v>
                </c:pt>
                <c:pt idx="669">
                  <c:v>5.9526812836793855E-2</c:v>
                </c:pt>
                <c:pt idx="670">
                  <c:v>-4.6253245922933624E-2</c:v>
                </c:pt>
                <c:pt idx="671">
                  <c:v>6.2702134340902438E-2</c:v>
                </c:pt>
                <c:pt idx="672">
                  <c:v>-0.15494208729222339</c:v>
                </c:pt>
                <c:pt idx="673">
                  <c:v>6.4196467427953624E-2</c:v>
                </c:pt>
                <c:pt idx="674">
                  <c:v>7.6283453212597288E-3</c:v>
                </c:pt>
                <c:pt idx="675">
                  <c:v>-3.5660683377088205E-3</c:v>
                </c:pt>
                <c:pt idx="676">
                  <c:v>-5.7161658965364646E-2</c:v>
                </c:pt>
                <c:pt idx="677">
                  <c:v>0.15468410348377443</c:v>
                </c:pt>
                <c:pt idx="678">
                  <c:v>0.11077147612449852</c:v>
                </c:pt>
                <c:pt idx="679">
                  <c:v>7.6177577607067753E-2</c:v>
                </c:pt>
                <c:pt idx="680">
                  <c:v>-9.6408190875280752E-3</c:v>
                </c:pt>
                <c:pt idx="681">
                  <c:v>-2.8589488987175029E-2</c:v>
                </c:pt>
                <c:pt idx="682">
                  <c:v>7.6631851653554392E-2</c:v>
                </c:pt>
                <c:pt idx="683">
                  <c:v>-9.2941466699188874E-3</c:v>
                </c:pt>
                <c:pt idx="684">
                  <c:v>1.4761592428613184E-2</c:v>
                </c:pt>
                <c:pt idx="685">
                  <c:v>0.15305913921080586</c:v>
                </c:pt>
                <c:pt idx="686">
                  <c:v>9.2315443290285307E-2</c:v>
                </c:pt>
                <c:pt idx="687">
                  <c:v>1.5450514675191201E-4</c:v>
                </c:pt>
                <c:pt idx="688">
                  <c:v>-1.721982417418931E-2</c:v>
                </c:pt>
                <c:pt idx="689">
                  <c:v>2.5360954058713518E-2</c:v>
                </c:pt>
                <c:pt idx="690">
                  <c:v>2.3719920990804201E-2</c:v>
                </c:pt>
                <c:pt idx="691">
                  <c:v>-3.9851729808678307E-2</c:v>
                </c:pt>
                <c:pt idx="692">
                  <c:v>-1.1690153100515105E-2</c:v>
                </c:pt>
                <c:pt idx="693">
                  <c:v>-0.10657302267728128</c:v>
                </c:pt>
                <c:pt idx="694">
                  <c:v>0.10845465971744275</c:v>
                </c:pt>
                <c:pt idx="695">
                  <c:v>3.1667265299632555E-2</c:v>
                </c:pt>
                <c:pt idx="696">
                  <c:v>-5.4697953298795933E-2</c:v>
                </c:pt>
                <c:pt idx="697">
                  <c:v>5.4564200202857531E-3</c:v>
                </c:pt>
                <c:pt idx="698">
                  <c:v>-3.8116699561854196E-3</c:v>
                </c:pt>
                <c:pt idx="699">
                  <c:v>-0.12220823833721539</c:v>
                </c:pt>
                <c:pt idx="700">
                  <c:v>1.4706912881124495E-4</c:v>
                </c:pt>
                <c:pt idx="701">
                  <c:v>-3.6603994719321215E-2</c:v>
                </c:pt>
                <c:pt idx="702">
                  <c:v>-6.8359326218309327E-2</c:v>
                </c:pt>
                <c:pt idx="703">
                  <c:v>9.5079265856215696E-4</c:v>
                </c:pt>
                <c:pt idx="704">
                  <c:v>-2.9725061378971314E-3</c:v>
                </c:pt>
                <c:pt idx="705">
                  <c:v>-2.9971988899142574E-2</c:v>
                </c:pt>
                <c:pt idx="706">
                  <c:v>-4.5600410351212844E-2</c:v>
                </c:pt>
                <c:pt idx="707">
                  <c:v>-2.3006817516869921E-2</c:v>
                </c:pt>
                <c:pt idx="708">
                  <c:v>-5.3851275962924744E-2</c:v>
                </c:pt>
                <c:pt idx="709">
                  <c:v>0.12846070115940059</c:v>
                </c:pt>
                <c:pt idx="710">
                  <c:v>3.2272533192551904E-2</c:v>
                </c:pt>
                <c:pt idx="711">
                  <c:v>-7.7506005782061113E-2</c:v>
                </c:pt>
                <c:pt idx="712">
                  <c:v>-1.1552717724272273E-2</c:v>
                </c:pt>
                <c:pt idx="713">
                  <c:v>-6.6225170943755287E-3</c:v>
                </c:pt>
                <c:pt idx="714">
                  <c:v>-0.11787326260571487</c:v>
                </c:pt>
                <c:pt idx="715">
                  <c:v>-1.4253814619776636E-2</c:v>
                </c:pt>
                <c:pt idx="716">
                  <c:v>-3.6855724784200967E-2</c:v>
                </c:pt>
                <c:pt idx="717">
                  <c:v>4.2390030927891668E-2</c:v>
                </c:pt>
                <c:pt idx="718">
                  <c:v>-6.4568569253393757E-2</c:v>
                </c:pt>
                <c:pt idx="719">
                  <c:v>2.8533498429564069E-2</c:v>
                </c:pt>
                <c:pt idx="720">
                  <c:v>-5.3461414926748996E-2</c:v>
                </c:pt>
                <c:pt idx="721">
                  <c:v>-5.7623750165722083E-2</c:v>
                </c:pt>
                <c:pt idx="722">
                  <c:v>-3.8767934192839262E-2</c:v>
                </c:pt>
                <c:pt idx="723">
                  <c:v>-4.7005255292832226E-2</c:v>
                </c:pt>
                <c:pt idx="724">
                  <c:v>0.1022514933552946</c:v>
                </c:pt>
                <c:pt idx="725">
                  <c:v>-2.5743324806885505E-3</c:v>
                </c:pt>
                <c:pt idx="726">
                  <c:v>-1.9802756558198978E-2</c:v>
                </c:pt>
                <c:pt idx="727">
                  <c:v>2.5931521277887608E-2</c:v>
                </c:pt>
                <c:pt idx="728">
                  <c:v>-4.6147046995995082E-2</c:v>
                </c:pt>
                <c:pt idx="729">
                  <c:v>-1.0034934148289647E-2</c:v>
                </c:pt>
                <c:pt idx="730">
                  <c:v>1.407345894551313E-2</c:v>
                </c:pt>
                <c:pt idx="731">
                  <c:v>-1.1502380109614973E-2</c:v>
                </c:pt>
                <c:pt idx="732">
                  <c:v>-4.552465662990355E-2</c:v>
                </c:pt>
                <c:pt idx="733">
                  <c:v>5.882942679927005E-2</c:v>
                </c:pt>
                <c:pt idx="734">
                  <c:v>-7.5247857959605008E-2</c:v>
                </c:pt>
                <c:pt idx="735">
                  <c:v>-7.0409385492496757E-2</c:v>
                </c:pt>
                <c:pt idx="736">
                  <c:v>-4.921579780843096E-2</c:v>
                </c:pt>
                <c:pt idx="737">
                  <c:v>2.1158643175266272E-2</c:v>
                </c:pt>
                <c:pt idx="738">
                  <c:v>-7.2723654021812578E-2</c:v>
                </c:pt>
                <c:pt idx="739">
                  <c:v>5.7164271899173405E-2</c:v>
                </c:pt>
                <c:pt idx="740">
                  <c:v>-7.7290757608621547E-3</c:v>
                </c:pt>
                <c:pt idx="741">
                  <c:v>4.5794668579658927E-3</c:v>
                </c:pt>
                <c:pt idx="742">
                  <c:v>0.10540723398718753</c:v>
                </c:pt>
                <c:pt idx="743">
                  <c:v>-5.0854716997046037E-2</c:v>
                </c:pt>
                <c:pt idx="744">
                  <c:v>7.3744418185609839E-2</c:v>
                </c:pt>
                <c:pt idx="745">
                  <c:v>-6.4198627099065805E-2</c:v>
                </c:pt>
                <c:pt idx="746">
                  <c:v>0.11499306904646159</c:v>
                </c:pt>
                <c:pt idx="747">
                  <c:v>0.16994327602158149</c:v>
                </c:pt>
                <c:pt idx="748">
                  <c:v>0.10652257789175154</c:v>
                </c:pt>
                <c:pt idx="749">
                  <c:v>-7.001248103917812E-2</c:v>
                </c:pt>
                <c:pt idx="750">
                  <c:v>0.1153633842855195</c:v>
                </c:pt>
                <c:pt idx="751">
                  <c:v>-0.16475486712495788</c:v>
                </c:pt>
                <c:pt idx="752">
                  <c:v>-0.12470828923291738</c:v>
                </c:pt>
                <c:pt idx="753">
                  <c:v>4.3415059933490222E-2</c:v>
                </c:pt>
                <c:pt idx="754">
                  <c:v>-8.422168708544267E-2</c:v>
                </c:pt>
                <c:pt idx="755">
                  <c:v>-0.18866827482112664</c:v>
                </c:pt>
                <c:pt idx="756">
                  <c:v>2.0713924291081157E-2</c:v>
                </c:pt>
                <c:pt idx="757">
                  <c:v>-0.15087049259255589</c:v>
                </c:pt>
                <c:pt idx="758">
                  <c:v>-5.5551682863561394E-2</c:v>
                </c:pt>
                <c:pt idx="759">
                  <c:v>0.1380653971835378</c:v>
                </c:pt>
                <c:pt idx="760">
                  <c:v>1.5104379036259016E-3</c:v>
                </c:pt>
                <c:pt idx="761">
                  <c:v>-7.5117333611609383E-2</c:v>
                </c:pt>
                <c:pt idx="762">
                  <c:v>-3.3658932659384765E-2</c:v>
                </c:pt>
                <c:pt idx="763">
                  <c:v>1.4906259925006438E-2</c:v>
                </c:pt>
                <c:pt idx="764">
                  <c:v>-1.5053616712895027E-2</c:v>
                </c:pt>
                <c:pt idx="765">
                  <c:v>-1.6578214773173078E-2</c:v>
                </c:pt>
                <c:pt idx="766">
                  <c:v>-0.13443856340956664</c:v>
                </c:pt>
                <c:pt idx="767">
                  <c:v>1.6974409928922487E-2</c:v>
                </c:pt>
                <c:pt idx="768">
                  <c:v>-2.8287203795105048E-2</c:v>
                </c:pt>
                <c:pt idx="769">
                  <c:v>0.20063450765298499</c:v>
                </c:pt>
                <c:pt idx="770">
                  <c:v>0.10235917069885342</c:v>
                </c:pt>
                <c:pt idx="771">
                  <c:v>-0.35197530490978496</c:v>
                </c:pt>
                <c:pt idx="772">
                  <c:v>-0.10437060000622532</c:v>
                </c:pt>
                <c:pt idx="773">
                  <c:v>-8.254953692434451E-2</c:v>
                </c:pt>
                <c:pt idx="774">
                  <c:v>-1.076628401822283E-2</c:v>
                </c:pt>
                <c:pt idx="775">
                  <c:v>4.6292344185015967E-2</c:v>
                </c:pt>
                <c:pt idx="776">
                  <c:v>-1.2288346349807293E-2</c:v>
                </c:pt>
                <c:pt idx="777">
                  <c:v>-6.2256713547267674E-2</c:v>
                </c:pt>
                <c:pt idx="778">
                  <c:v>-0.15583490676471962</c:v>
                </c:pt>
                <c:pt idx="779">
                  <c:v>-0.3186080589885853</c:v>
                </c:pt>
                <c:pt idx="780">
                  <c:v>8.7772514586441044E-2</c:v>
                </c:pt>
                <c:pt idx="781">
                  <c:v>1.473650558697737E-2</c:v>
                </c:pt>
                <c:pt idx="782">
                  <c:v>-4.7378579549187727E-2</c:v>
                </c:pt>
                <c:pt idx="783">
                  <c:v>2.8964258952869328E-2</c:v>
                </c:pt>
                <c:pt idx="784">
                  <c:v>0.22451147335779184</c:v>
                </c:pt>
                <c:pt idx="785">
                  <c:v>3.6897162120331534E-2</c:v>
                </c:pt>
                <c:pt idx="786">
                  <c:v>3.8567317130668445E-2</c:v>
                </c:pt>
                <c:pt idx="787">
                  <c:v>6.3502503280545741E-2</c:v>
                </c:pt>
                <c:pt idx="788">
                  <c:v>-2.5417385244168072E-2</c:v>
                </c:pt>
                <c:pt idx="789">
                  <c:v>0.4367821606661369</c:v>
                </c:pt>
                <c:pt idx="790">
                  <c:v>2.2074578918557065E-2</c:v>
                </c:pt>
                <c:pt idx="791">
                  <c:v>0.16269041686529256</c:v>
                </c:pt>
                <c:pt idx="792">
                  <c:v>5.8126672403504602E-2</c:v>
                </c:pt>
                <c:pt idx="793">
                  <c:v>7.2386375835132272E-2</c:v>
                </c:pt>
                <c:pt idx="794">
                  <c:v>-0.11769469206147616</c:v>
                </c:pt>
                <c:pt idx="795">
                  <c:v>3.1187936520661746E-2</c:v>
                </c:pt>
                <c:pt idx="796">
                  <c:v>-4.7003084095086294E-2</c:v>
                </c:pt>
                <c:pt idx="797">
                  <c:v>0.43017058685677434</c:v>
                </c:pt>
                <c:pt idx="798">
                  <c:v>-1.9516692826196225E-2</c:v>
                </c:pt>
                <c:pt idx="799">
                  <c:v>1.637329654359132E-2</c:v>
                </c:pt>
                <c:pt idx="800">
                  <c:v>6.6445854522741224E-2</c:v>
                </c:pt>
                <c:pt idx="801">
                  <c:v>-4.0726323754153249E-2</c:v>
                </c:pt>
                <c:pt idx="802">
                  <c:v>3.2492273554897617E-3</c:v>
                </c:pt>
                <c:pt idx="803">
                  <c:v>-0.13359635511944912</c:v>
                </c:pt>
                <c:pt idx="804">
                  <c:v>0.60688527759908428</c:v>
                </c:pt>
                <c:pt idx="805">
                  <c:v>0.23196407206205674</c:v>
                </c:pt>
                <c:pt idx="806">
                  <c:v>0.39482562632276419</c:v>
                </c:pt>
                <c:pt idx="807">
                  <c:v>5.8737926400084121E-2</c:v>
                </c:pt>
                <c:pt idx="808">
                  <c:v>-3.0601444759304791E-2</c:v>
                </c:pt>
                <c:pt idx="809">
                  <c:v>-2.985933326657329E-2</c:v>
                </c:pt>
                <c:pt idx="810">
                  <c:v>0.12354726195141595</c:v>
                </c:pt>
                <c:pt idx="811">
                  <c:v>-4.270172011126553E-2</c:v>
                </c:pt>
                <c:pt idx="812">
                  <c:v>-5.6662566343395553E-2</c:v>
                </c:pt>
                <c:pt idx="813">
                  <c:v>-2.9901841934308625E-2</c:v>
                </c:pt>
                <c:pt idx="814">
                  <c:v>4.0029374039059033E-3</c:v>
                </c:pt>
                <c:pt idx="815">
                  <c:v>-1.1550172690932285E-2</c:v>
                </c:pt>
                <c:pt idx="816">
                  <c:v>-8.0987345753038848E-4</c:v>
                </c:pt>
                <c:pt idx="817">
                  <c:v>1.903420626499485E-2</c:v>
                </c:pt>
                <c:pt idx="818">
                  <c:v>3.1641982042317565E-2</c:v>
                </c:pt>
                <c:pt idx="819">
                  <c:v>-0.20762702227374441</c:v>
                </c:pt>
                <c:pt idx="820">
                  <c:v>0.16390498128693221</c:v>
                </c:pt>
                <c:pt idx="821">
                  <c:v>2.0325118621017903E-2</c:v>
                </c:pt>
                <c:pt idx="822">
                  <c:v>-1.4265691011559181E-2</c:v>
                </c:pt>
                <c:pt idx="823">
                  <c:v>3.1191479101233155E-2</c:v>
                </c:pt>
                <c:pt idx="824">
                  <c:v>9.1984124390902706E-3</c:v>
                </c:pt>
                <c:pt idx="825">
                  <c:v>1.4724085307479248E-2</c:v>
                </c:pt>
                <c:pt idx="826">
                  <c:v>2.3672551849581908E-2</c:v>
                </c:pt>
                <c:pt idx="827">
                  <c:v>-2.3253807156286232E-2</c:v>
                </c:pt>
                <c:pt idx="828">
                  <c:v>3.2967702793016397E-2</c:v>
                </c:pt>
                <c:pt idx="829">
                  <c:v>1.0395117569946719E-2</c:v>
                </c:pt>
                <c:pt idx="830">
                  <c:v>8.9893577346604418E-3</c:v>
                </c:pt>
                <c:pt idx="831">
                  <c:v>-2.3187751744787838E-3</c:v>
                </c:pt>
                <c:pt idx="832">
                  <c:v>6.4335700461905704E-2</c:v>
                </c:pt>
                <c:pt idx="833">
                  <c:v>1.4811721631487284E-2</c:v>
                </c:pt>
                <c:pt idx="834">
                  <c:v>3.0892897994974078E-2</c:v>
                </c:pt>
                <c:pt idx="835">
                  <c:v>3.0457889954107625E-2</c:v>
                </c:pt>
                <c:pt idx="836">
                  <c:v>-6.4229994230722648E-2</c:v>
                </c:pt>
                <c:pt idx="837">
                  <c:v>1.8934971693494413E-2</c:v>
                </c:pt>
                <c:pt idx="838">
                  <c:v>-5.1925592035854277E-2</c:v>
                </c:pt>
                <c:pt idx="839">
                  <c:v>2.345231947288708E-4</c:v>
                </c:pt>
                <c:pt idx="840">
                  <c:v>3.3117327616595554E-2</c:v>
                </c:pt>
                <c:pt idx="841">
                  <c:v>2.096420185958971E-2</c:v>
                </c:pt>
                <c:pt idx="842">
                  <c:v>1.928768635376734E-2</c:v>
                </c:pt>
                <c:pt idx="843">
                  <c:v>-8.3538145527618062E-3</c:v>
                </c:pt>
                <c:pt idx="844">
                  <c:v>-2.1283546313436878E-2</c:v>
                </c:pt>
                <c:pt idx="845">
                  <c:v>1.0976114677532633E-2</c:v>
                </c:pt>
                <c:pt idx="846">
                  <c:v>5.8704053621318898E-2</c:v>
                </c:pt>
                <c:pt idx="847">
                  <c:v>-3.2606351586578035E-2</c:v>
                </c:pt>
                <c:pt idx="848">
                  <c:v>-1.06778376536294E-2</c:v>
                </c:pt>
                <c:pt idx="849">
                  <c:v>-3.6498510871362346E-4</c:v>
                </c:pt>
                <c:pt idx="850">
                  <c:v>4.6957725552197885E-3</c:v>
                </c:pt>
                <c:pt idx="851">
                  <c:v>-4.6957725552198267E-3</c:v>
                </c:pt>
                <c:pt idx="852">
                  <c:v>-4.1484952942109918E-3</c:v>
                </c:pt>
                <c:pt idx="853">
                  <c:v>-4.7816038898622799E-3</c:v>
                </c:pt>
                <c:pt idx="854">
                  <c:v>-9.9211022681130381E-3</c:v>
                </c:pt>
                <c:pt idx="855">
                  <c:v>4.8159326237088108E-2</c:v>
                </c:pt>
                <c:pt idx="856">
                  <c:v>-3.614908501533725E-2</c:v>
                </c:pt>
                <c:pt idx="857">
                  <c:v>-3.2946695270136578E-2</c:v>
                </c:pt>
                <c:pt idx="858">
                  <c:v>2.2155548540776448E-3</c:v>
                </c:pt>
                <c:pt idx="859">
                  <c:v>-2.1617054153635872E-2</c:v>
                </c:pt>
                <c:pt idx="860">
                  <c:v>-1.5542084242908141E-2</c:v>
                </c:pt>
                <c:pt idx="861">
                  <c:v>-6.0135652164814264E-2</c:v>
                </c:pt>
                <c:pt idx="862">
                  <c:v>-9.9070088390629418E-2</c:v>
                </c:pt>
                <c:pt idx="863">
                  <c:v>-2.9801423050583017E-2</c:v>
                </c:pt>
                <c:pt idx="864">
                  <c:v>2.5564260590744035E-2</c:v>
                </c:pt>
                <c:pt idx="865">
                  <c:v>-1.2240187271534902E-2</c:v>
                </c:pt>
                <c:pt idx="866">
                  <c:v>4.7463924634681298E-2</c:v>
                </c:pt>
                <c:pt idx="867">
                  <c:v>-6.2513891702412963E-2</c:v>
                </c:pt>
                <c:pt idx="868">
                  <c:v>1.4113705674989804E-2</c:v>
                </c:pt>
                <c:pt idx="869">
                  <c:v>3.4762493378331462E-2</c:v>
                </c:pt>
                <c:pt idx="870">
                  <c:v>-0.10585518133783774</c:v>
                </c:pt>
                <c:pt idx="871">
                  <c:v>0.15975916323264919</c:v>
                </c:pt>
                <c:pt idx="872">
                  <c:v>1.9342651796911203E-2</c:v>
                </c:pt>
                <c:pt idx="873">
                  <c:v>-1.263988126789773E-2</c:v>
                </c:pt>
                <c:pt idx="874">
                  <c:v>9.8541336927025006E-2</c:v>
                </c:pt>
                <c:pt idx="875">
                  <c:v>5.481505665817786E-2</c:v>
                </c:pt>
                <c:pt idx="876">
                  <c:v>3.1626109504706008E-3</c:v>
                </c:pt>
                <c:pt idx="877">
                  <c:v>-1.8846719206597647E-2</c:v>
                </c:pt>
                <c:pt idx="878">
                  <c:v>4.4569955070897789E-2</c:v>
                </c:pt>
                <c:pt idx="879">
                  <c:v>2.0060242907166265E-2</c:v>
                </c:pt>
                <c:pt idx="880">
                  <c:v>-1.2957637221694253E-2</c:v>
                </c:pt>
                <c:pt idx="881">
                  <c:v>-3.5894998463575377E-2</c:v>
                </c:pt>
                <c:pt idx="882">
                  <c:v>8.8291547698749001E-2</c:v>
                </c:pt>
                <c:pt idx="883">
                  <c:v>2.5202228288965119E-2</c:v>
                </c:pt>
                <c:pt idx="884">
                  <c:v>3.191099094632676E-2</c:v>
                </c:pt>
                <c:pt idx="885">
                  <c:v>-1.1847374265246364E-2</c:v>
                </c:pt>
                <c:pt idx="886">
                  <c:v>2.4885174500674668E-2</c:v>
                </c:pt>
                <c:pt idx="887">
                  <c:v>1.017201411711057E-2</c:v>
                </c:pt>
                <c:pt idx="888">
                  <c:v>-5.8371946198392963E-2</c:v>
                </c:pt>
                <c:pt idx="889">
                  <c:v>-1.072339217903423E-2</c:v>
                </c:pt>
                <c:pt idx="890">
                  <c:v>-3.0643714562838615E-2</c:v>
                </c:pt>
                <c:pt idx="891">
                  <c:v>6.181329172880555E-2</c:v>
                </c:pt>
                <c:pt idx="892">
                  <c:v>-3.8548197954571596E-3</c:v>
                </c:pt>
                <c:pt idx="893">
                  <c:v>-1.2629176845048785E-2</c:v>
                </c:pt>
                <c:pt idx="894">
                  <c:v>9.9588775949610825E-2</c:v>
                </c:pt>
                <c:pt idx="895">
                  <c:v>-0.20131561766343359</c:v>
                </c:pt>
                <c:pt idx="896">
                  <c:v>-4.1583142779565915E-2</c:v>
                </c:pt>
                <c:pt idx="897">
                  <c:v>-2.4251679415723051E-2</c:v>
                </c:pt>
                <c:pt idx="898">
                  <c:v>6.596947231924161E-3</c:v>
                </c:pt>
                <c:pt idx="899">
                  <c:v>1.4353974115415877E-2</c:v>
                </c:pt>
                <c:pt idx="900">
                  <c:v>-7.2263803377607527E-3</c:v>
                </c:pt>
                <c:pt idx="901">
                  <c:v>-5.5727514910475895E-2</c:v>
                </c:pt>
                <c:pt idx="902">
                  <c:v>-1.1320053477320853E-2</c:v>
                </c:pt>
                <c:pt idx="903">
                  <c:v>4.9840957896200258E-2</c:v>
                </c:pt>
                <c:pt idx="904">
                  <c:v>4.8662842346624734E-2</c:v>
                </c:pt>
                <c:pt idx="905">
                  <c:v>-0.11004246588012111</c:v>
                </c:pt>
                <c:pt idx="906">
                  <c:v>9.405531706355736E-3</c:v>
                </c:pt>
                <c:pt idx="907">
                  <c:v>-9.1867531356802853E-2</c:v>
                </c:pt>
                <c:pt idx="908">
                  <c:v>-2.8372751584465734E-2</c:v>
                </c:pt>
                <c:pt idx="909">
                  <c:v>0.11435914211031435</c:v>
                </c:pt>
                <c:pt idx="910">
                  <c:v>4.2293066572165486E-2</c:v>
                </c:pt>
                <c:pt idx="911">
                  <c:v>-2.6832463465787392E-2</c:v>
                </c:pt>
                <c:pt idx="912">
                  <c:v>0.10072999309470324</c:v>
                </c:pt>
                <c:pt idx="913">
                  <c:v>-4.6122927475096907E-2</c:v>
                </c:pt>
                <c:pt idx="914">
                  <c:v>-2.4401484874649562E-2</c:v>
                </c:pt>
                <c:pt idx="915">
                  <c:v>-5.1741700559645217E-3</c:v>
                </c:pt>
                <c:pt idx="916">
                  <c:v>-0.11980775576931314</c:v>
                </c:pt>
                <c:pt idx="917">
                  <c:v>3.1028197138611394E-2</c:v>
                </c:pt>
                <c:pt idx="918">
                  <c:v>0.22059129176460499</c:v>
                </c:pt>
                <c:pt idx="919">
                  <c:v>0.18983205234885209</c:v>
                </c:pt>
                <c:pt idx="920">
                  <c:v>2.344335386529706E-2</c:v>
                </c:pt>
                <c:pt idx="921">
                  <c:v>-2.4375291039585495E-2</c:v>
                </c:pt>
                <c:pt idx="922">
                  <c:v>8.7553225214592138E-3</c:v>
                </c:pt>
                <c:pt idx="923">
                  <c:v>-1.8451183819339613E-2</c:v>
                </c:pt>
                <c:pt idx="924">
                  <c:v>-4.9121509488939639E-3</c:v>
                </c:pt>
                <c:pt idx="925">
                  <c:v>-5.2969399931760384E-2</c:v>
                </c:pt>
                <c:pt idx="926">
                  <c:v>1.1234045910071598E-2</c:v>
                </c:pt>
                <c:pt idx="927">
                  <c:v>-3.3698665998089558E-2</c:v>
                </c:pt>
                <c:pt idx="928">
                  <c:v>-3.0889306002530127E-2</c:v>
                </c:pt>
                <c:pt idx="929">
                  <c:v>-6.0716438130033017E-3</c:v>
                </c:pt>
                <c:pt idx="930">
                  <c:v>-1.4025429031929654E-2</c:v>
                </c:pt>
                <c:pt idx="931">
                  <c:v>-5.1346313802234179E-2</c:v>
                </c:pt>
                <c:pt idx="932">
                  <c:v>7.3039689814833067E-2</c:v>
                </c:pt>
                <c:pt idx="933">
                  <c:v>-7.9173629329435044E-3</c:v>
                </c:pt>
                <c:pt idx="934">
                  <c:v>-2.3512711665777192E-2</c:v>
                </c:pt>
                <c:pt idx="935">
                  <c:v>6.1355996130417166E-2</c:v>
                </c:pt>
                <c:pt idx="936">
                  <c:v>-4.9891737025984902E-3</c:v>
                </c:pt>
                <c:pt idx="937">
                  <c:v>8.6218091062931126E-3</c:v>
                </c:pt>
                <c:pt idx="938">
                  <c:v>-2.2504562320508136E-2</c:v>
                </c:pt>
                <c:pt idx="939">
                  <c:v>5.6146600241449997E-2</c:v>
                </c:pt>
                <c:pt idx="940">
                  <c:v>1.3860202389897941E-2</c:v>
                </c:pt>
                <c:pt idx="941">
                  <c:v>-2.8597005319536874E-2</c:v>
                </c:pt>
                <c:pt idx="942">
                  <c:v>2.343112721950159E-2</c:v>
                </c:pt>
                <c:pt idx="943">
                  <c:v>-4.4321531804089764E-2</c:v>
                </c:pt>
                <c:pt idx="944">
                  <c:v>-2.1020570457782103E-3</c:v>
                </c:pt>
                <c:pt idx="945">
                  <c:v>-2.4335862237030027E-2</c:v>
                </c:pt>
                <c:pt idx="946">
                  <c:v>-7.513813930425299E-2</c:v>
                </c:pt>
                <c:pt idx="947">
                  <c:v>-1.5791161595700279E-2</c:v>
                </c:pt>
                <c:pt idx="948">
                  <c:v>8.9501032590121824E-3</c:v>
                </c:pt>
                <c:pt idx="949">
                  <c:v>5.700506816563914E-2</c:v>
                </c:pt>
                <c:pt idx="950">
                  <c:v>-3.0668103127037251E-2</c:v>
                </c:pt>
                <c:pt idx="951">
                  <c:v>0.11173904157645501</c:v>
                </c:pt>
                <c:pt idx="952">
                  <c:v>-0.11398299697054261</c:v>
                </c:pt>
                <c:pt idx="953">
                  <c:v>5.909407706244986E-2</c:v>
                </c:pt>
                <c:pt idx="954">
                  <c:v>0.18356917969447201</c:v>
                </c:pt>
                <c:pt idx="955">
                  <c:v>-0.14166657409147529</c:v>
                </c:pt>
                <c:pt idx="956">
                  <c:v>-0.11180611735241766</c:v>
                </c:pt>
                <c:pt idx="957">
                  <c:v>-5.1290935510947107E-2</c:v>
                </c:pt>
                <c:pt idx="958">
                  <c:v>-2.2381111620966208E-2</c:v>
                </c:pt>
                <c:pt idx="959">
                  <c:v>0.1042767966437875</c:v>
                </c:pt>
                <c:pt idx="960">
                  <c:v>-9.355993426665507E-2</c:v>
                </c:pt>
                <c:pt idx="961">
                  <c:v>-0.13880381257109517</c:v>
                </c:pt>
                <c:pt idx="962">
                  <c:v>-1.1577171155060011E-2</c:v>
                </c:pt>
                <c:pt idx="963">
                  <c:v>-1.4070465556875055E-2</c:v>
                </c:pt>
                <c:pt idx="964">
                  <c:v>-6.1384804021761684E-2</c:v>
                </c:pt>
                <c:pt idx="965">
                  <c:v>-7.3636191279055864E-3</c:v>
                </c:pt>
                <c:pt idx="966">
                  <c:v>7.0966121566519444E-3</c:v>
                </c:pt>
                <c:pt idx="967">
                  <c:v>-2.0402209222929669E-2</c:v>
                </c:pt>
                <c:pt idx="968">
                  <c:v>1.9637747739637886E-3</c:v>
                </c:pt>
                <c:pt idx="969">
                  <c:v>1.8301032176116103E-2</c:v>
                </c:pt>
                <c:pt idx="970">
                  <c:v>-3.1628717732152603E-2</c:v>
                </c:pt>
                <c:pt idx="971">
                  <c:v>-9.4294075604304511E-3</c:v>
                </c:pt>
                <c:pt idx="972">
                  <c:v>-5.5096039669747889E-2</c:v>
                </c:pt>
                <c:pt idx="973">
                  <c:v>1.4904337065153478E-2</c:v>
                </c:pt>
                <c:pt idx="974">
                  <c:v>-3.5477300331502467E-3</c:v>
                </c:pt>
                <c:pt idx="975">
                  <c:v>-7.3455265853914056E-2</c:v>
                </c:pt>
                <c:pt idx="976">
                  <c:v>-4.1634604284868884E-2</c:v>
                </c:pt>
                <c:pt idx="977">
                  <c:v>-2.8105696038255717E-2</c:v>
                </c:pt>
                <c:pt idx="978">
                  <c:v>7.1668954167553867E-2</c:v>
                </c:pt>
                <c:pt idx="979">
                  <c:v>4.9881122721268387E-3</c:v>
                </c:pt>
                <c:pt idx="980">
                  <c:v>-9.0465372366615171E-2</c:v>
                </c:pt>
                <c:pt idx="981">
                  <c:v>9.1471391687360418E-2</c:v>
                </c:pt>
                <c:pt idx="982">
                  <c:v>3.9504472014204345E-2</c:v>
                </c:pt>
                <c:pt idx="983">
                  <c:v>5.878886056324114E-2</c:v>
                </c:pt>
                <c:pt idx="984">
                  <c:v>2.3691813021875521E-2</c:v>
                </c:pt>
                <c:pt idx="985">
                  <c:v>1.0749450375508379E-2</c:v>
                </c:pt>
                <c:pt idx="986">
                  <c:v>-7.1373174355414834E-2</c:v>
                </c:pt>
                <c:pt idx="987">
                  <c:v>4.5156404656113938E-2</c:v>
                </c:pt>
                <c:pt idx="988">
                  <c:v>4.68788067043251E-2</c:v>
                </c:pt>
                <c:pt idx="989">
                  <c:v>-7.1396096728909106E-2</c:v>
                </c:pt>
                <c:pt idx="990">
                  <c:v>4.4551089282468058E-2</c:v>
                </c:pt>
                <c:pt idx="991">
                  <c:v>-9.2020710043130602E-2</c:v>
                </c:pt>
                <c:pt idx="992">
                  <c:v>-1.271171908375847E-2</c:v>
                </c:pt>
                <c:pt idx="993">
                  <c:v>3.4755658561935077E-2</c:v>
                </c:pt>
                <c:pt idx="994">
                  <c:v>-1.6887653681219108E-2</c:v>
                </c:pt>
                <c:pt idx="995">
                  <c:v>-3.2688014985536064E-2</c:v>
                </c:pt>
                <c:pt idx="996">
                  <c:v>-1.8233919848327153E-2</c:v>
                </c:pt>
                <c:pt idx="997">
                  <c:v>1.6273278155183195E-2</c:v>
                </c:pt>
                <c:pt idx="998">
                  <c:v>-2.9659648327104427E-2</c:v>
                </c:pt>
                <c:pt idx="999">
                  <c:v>-9.4903257809969957E-2</c:v>
                </c:pt>
                <c:pt idx="1000">
                  <c:v>0.30238648079086738</c:v>
                </c:pt>
                <c:pt idx="1001">
                  <c:v>0.18313781912073776</c:v>
                </c:pt>
                <c:pt idx="1002">
                  <c:v>-0.12244983100780085</c:v>
                </c:pt>
                <c:pt idx="1003">
                  <c:v>1.0900754353739828E-2</c:v>
                </c:pt>
                <c:pt idx="1004">
                  <c:v>7.6965745922542919E-2</c:v>
                </c:pt>
                <c:pt idx="1005">
                  <c:v>-0.24592338467242136</c:v>
                </c:pt>
                <c:pt idx="1006">
                  <c:v>9.9500206018142204E-2</c:v>
                </c:pt>
                <c:pt idx="1007">
                  <c:v>-0.18439203496134807</c:v>
                </c:pt>
                <c:pt idx="1008">
                  <c:v>-8.8803229942874803E-2</c:v>
                </c:pt>
                <c:pt idx="1009">
                  <c:v>1.6884275348171694E-2</c:v>
                </c:pt>
                <c:pt idx="1010">
                  <c:v>-5.5802477161364883E-2</c:v>
                </c:pt>
                <c:pt idx="1011">
                  <c:v>-4.4881666542080971E-2</c:v>
                </c:pt>
                <c:pt idx="1012">
                  <c:v>7.0184144986450148E-2</c:v>
                </c:pt>
                <c:pt idx="1013">
                  <c:v>-0.10713166810569726</c:v>
                </c:pt>
                <c:pt idx="1014">
                  <c:v>-7.7147493518765042E-2</c:v>
                </c:pt>
                <c:pt idx="1015">
                  <c:v>0.11914994582596673</c:v>
                </c:pt>
                <c:pt idx="1016">
                  <c:v>0.25645085632634768</c:v>
                </c:pt>
                <c:pt idx="1017">
                  <c:v>0.20644440708430672</c:v>
                </c:pt>
                <c:pt idx="1018">
                  <c:v>2.4570244122416054E-2</c:v>
                </c:pt>
                <c:pt idx="1019">
                  <c:v>4.1864213804232997E-2</c:v>
                </c:pt>
                <c:pt idx="1020">
                  <c:v>0.11798262561797446</c:v>
                </c:pt>
                <c:pt idx="1021">
                  <c:v>-1.5877863693584061E-2</c:v>
                </c:pt>
                <c:pt idx="1022">
                  <c:v>0.15046524116884488</c:v>
                </c:pt>
                <c:pt idx="1023">
                  <c:v>-0.21370095665358843</c:v>
                </c:pt>
                <c:pt idx="1024">
                  <c:v>0.33518051580619179</c:v>
                </c:pt>
                <c:pt idx="1025">
                  <c:v>0.3312349575973173</c:v>
                </c:pt>
                <c:pt idx="1026">
                  <c:v>8.4414949429909222E-2</c:v>
                </c:pt>
                <c:pt idx="1027">
                  <c:v>0.17014809022537636</c:v>
                </c:pt>
                <c:pt idx="1028">
                  <c:v>0.26588058978963841</c:v>
                </c:pt>
                <c:pt idx="1029">
                  <c:v>0.11519917221191017</c:v>
                </c:pt>
                <c:pt idx="1030">
                  <c:v>-2.2143021508365925E-2</c:v>
                </c:pt>
                <c:pt idx="1031">
                  <c:v>6.5764589213871461E-2</c:v>
                </c:pt>
                <c:pt idx="1032">
                  <c:v>-2.4140918694152986E-2</c:v>
                </c:pt>
                <c:pt idx="1033">
                  <c:v>0.17287100734366134</c:v>
                </c:pt>
                <c:pt idx="1034">
                  <c:v>0.24485018231842134</c:v>
                </c:pt>
                <c:pt idx="1035">
                  <c:v>5.9740003441046727E-2</c:v>
                </c:pt>
                <c:pt idx="1036">
                  <c:v>1.384668209484401E-2</c:v>
                </c:pt>
                <c:pt idx="1037">
                  <c:v>3.0192156790335059E-2</c:v>
                </c:pt>
                <c:pt idx="1038">
                  <c:v>3.383233893227549E-3</c:v>
                </c:pt>
                <c:pt idx="1039">
                  <c:v>-1.5607473267400933E-2</c:v>
                </c:pt>
                <c:pt idx="1040">
                  <c:v>-3.1265618162583692E-2</c:v>
                </c:pt>
                <c:pt idx="1041">
                  <c:v>8.9124160387996851E-2</c:v>
                </c:pt>
                <c:pt idx="1042">
                  <c:v>-6.2835786978250275E-3</c:v>
                </c:pt>
                <c:pt idx="1043">
                  <c:v>-9.5120347293280089E-2</c:v>
                </c:pt>
                <c:pt idx="1044">
                  <c:v>-1.4093801415559624E-2</c:v>
                </c:pt>
                <c:pt idx="1045">
                  <c:v>5.751166827204739E-3</c:v>
                </c:pt>
                <c:pt idx="1046">
                  <c:v>-1.4625651930283035E-2</c:v>
                </c:pt>
                <c:pt idx="1047">
                  <c:v>5.1968109398586124E-3</c:v>
                </c:pt>
                <c:pt idx="1048">
                  <c:v>-1.7722948556775801E-2</c:v>
                </c:pt>
                <c:pt idx="1049">
                  <c:v>1.3678897343837866E-3</c:v>
                </c:pt>
                <c:pt idx="1050">
                  <c:v>4.1142409314508278E-2</c:v>
                </c:pt>
                <c:pt idx="1051">
                  <c:v>-1.9414584254242848E-2</c:v>
                </c:pt>
                <c:pt idx="1052">
                  <c:v>-1.248204557969318E-2</c:v>
                </c:pt>
                <c:pt idx="1053">
                  <c:v>-5.2367085686079257E-2</c:v>
                </c:pt>
                <c:pt idx="1054">
                  <c:v>-1.3052881079297468E-2</c:v>
                </c:pt>
                <c:pt idx="1055">
                  <c:v>0.10606438544037884</c:v>
                </c:pt>
                <c:pt idx="1056">
                  <c:v>-8.4467197340893654E-2</c:v>
                </c:pt>
                <c:pt idx="1057">
                  <c:v>-5.2368846766238965E-2</c:v>
                </c:pt>
                <c:pt idx="1058">
                  <c:v>0.12593592400697973</c:v>
                </c:pt>
                <c:pt idx="1059">
                  <c:v>-0.61627274197840443</c:v>
                </c:pt>
                <c:pt idx="1060">
                  <c:v>1.027355757089599</c:v>
                </c:pt>
                <c:pt idx="1061">
                  <c:v>4.689856865315236E-2</c:v>
                </c:pt>
                <c:pt idx="1062">
                  <c:v>0.45326481077079134</c:v>
                </c:pt>
                <c:pt idx="1063">
                  <c:v>0.27332346501068094</c:v>
                </c:pt>
                <c:pt idx="1064">
                  <c:v>5.9870030836957397E-2</c:v>
                </c:pt>
                <c:pt idx="1065">
                  <c:v>-8.6861516254009077E-3</c:v>
                </c:pt>
                <c:pt idx="1066">
                  <c:v>5.4330924577796437E-3</c:v>
                </c:pt>
                <c:pt idx="1067">
                  <c:v>4.5986345794273062E-2</c:v>
                </c:pt>
                <c:pt idx="1068">
                  <c:v>-0.14305696378371455</c:v>
                </c:pt>
                <c:pt idx="1069">
                  <c:v>-6.0663693147875244E-3</c:v>
                </c:pt>
                <c:pt idx="1070">
                  <c:v>0.37114311940799127</c:v>
                </c:pt>
                <c:pt idx="1071">
                  <c:v>5.5186415567290939E-2</c:v>
                </c:pt>
                <c:pt idx="1072">
                  <c:v>-9.5074182007715436E-3</c:v>
                </c:pt>
                <c:pt idx="1073">
                  <c:v>9.0732962056749751E-3</c:v>
                </c:pt>
                <c:pt idx="1074">
                  <c:v>2.9660080518163965E-2</c:v>
                </c:pt>
                <c:pt idx="1075">
                  <c:v>9.2690662916774608E-2</c:v>
                </c:pt>
                <c:pt idx="1076">
                  <c:v>-4.4451762570833921E-2</c:v>
                </c:pt>
                <c:pt idx="1077">
                  <c:v>1.2590660501849911E-2</c:v>
                </c:pt>
                <c:pt idx="1078">
                  <c:v>-1.0555434750409903E-2</c:v>
                </c:pt>
                <c:pt idx="1079">
                  <c:v>-6.2666459829269433E-4</c:v>
                </c:pt>
                <c:pt idx="1080">
                  <c:v>2.057034556562817E-2</c:v>
                </c:pt>
                <c:pt idx="1081">
                  <c:v>2.7215257332630204E-3</c:v>
                </c:pt>
                <c:pt idx="1082">
                  <c:v>1.764942295296482E-3</c:v>
                </c:pt>
                <c:pt idx="1083">
                  <c:v>-4.2599761356593692E-2</c:v>
                </c:pt>
                <c:pt idx="1084">
                  <c:v>-1.6913973433416282E-3</c:v>
                </c:pt>
                <c:pt idx="1085">
                  <c:v>-3.833478588628164E-3</c:v>
                </c:pt>
                <c:pt idx="1086">
                  <c:v>7.5804685180068235E-2</c:v>
                </c:pt>
                <c:pt idx="1087">
                  <c:v>-1.1816976504784542E-2</c:v>
                </c:pt>
                <c:pt idx="1088">
                  <c:v>-2.7359286136197272E-2</c:v>
                </c:pt>
                <c:pt idx="1089">
                  <c:v>-6.3301366622373545E-3</c:v>
                </c:pt>
                <c:pt idx="1090">
                  <c:v>5.6462684200241621E-2</c:v>
                </c:pt>
                <c:pt idx="1091">
                  <c:v>0.10237900436112483</c:v>
                </c:pt>
                <c:pt idx="1092">
                  <c:v>-2.3392879574705577E-2</c:v>
                </c:pt>
                <c:pt idx="1093">
                  <c:v>-1.3100232210831468E-2</c:v>
                </c:pt>
                <c:pt idx="1094">
                  <c:v>-1.0993018505691036E-2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EC-4137-BEEC-07A4600311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395752"/>
        <c:axId val="407390504"/>
      </c:scatterChart>
      <c:valAx>
        <c:axId val="407395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0504"/>
        <c:crosses val="autoZero"/>
        <c:crossBetween val="midCat"/>
      </c:valAx>
      <c:valAx>
        <c:axId val="40739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575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S&amp;P 500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8535871067618783"/>
                  <c:y val="-0.3327008643687727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0C-40B7-986A-89B10B4CDBE7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5716577263108185E-2"/>
                  <c:y val="0.227033347452118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0C-40B7-986A-89B10B4CDBE7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7240557891626491E-2"/>
                  <c:y val="-0.396457121875027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30C-40B7-986A-89B10B4CDBE7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5964418648983227"/>
                  <c:y val="0.3187326360724597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30C-40B7-986A-89B10B4CDBE7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30C-40B7-986A-89B10B4CDBE7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291429945938442"/>
                  <c:y val="-0.219228733025612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0.1457x - 0.0007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'DATA-MARKET'!$U$22:$U$253</c:f>
              <c:numCache>
                <c:formatCode>0.000%</c:formatCode>
                <c:ptCount val="232"/>
                <c:pt idx="0">
                  <c:v>-1.5855752389124188E-2</c:v>
                </c:pt>
                <c:pt idx="1">
                  <c:v>-9.0832893173140306E-3</c:v>
                </c:pt>
                <c:pt idx="2">
                  <c:v>1.1403261745642909E-3</c:v>
                </c:pt>
                <c:pt idx="3">
                  <c:v>2.8903431550190799E-4</c:v>
                </c:pt>
                <c:pt idx="4">
                  <c:v>-2.6555003320934225E-3</c:v>
                </c:pt>
                <c:pt idx="5">
                  <c:v>3.8547230686901417E-3</c:v>
                </c:pt>
                <c:pt idx="6">
                  <c:v>8.3317475637150612E-3</c:v>
                </c:pt>
                <c:pt idx="7">
                  <c:v>1.8684503293881162E-3</c:v>
                </c:pt>
                <c:pt idx="8">
                  <c:v>-1.5156809986203762E-3</c:v>
                </c:pt>
                <c:pt idx="9">
                  <c:v>6.9519939976844915E-3</c:v>
                </c:pt>
                <c:pt idx="10">
                  <c:v>-2.8592623297471966E-3</c:v>
                </c:pt>
                <c:pt idx="11">
                  <c:v>6.6332140115857923E-3</c:v>
                </c:pt>
                <c:pt idx="12">
                  <c:v>4.8904734274613417E-3</c:v>
                </c:pt>
                <c:pt idx="13">
                  <c:v>-2.8071748821291158E-3</c:v>
                </c:pt>
                <c:pt idx="14">
                  <c:v>3.5271449965572142E-3</c:v>
                </c:pt>
                <c:pt idx="15">
                  <c:v>-7.0849093642042964E-3</c:v>
                </c:pt>
                <c:pt idx="16">
                  <c:v>8.3438955597205794E-3</c:v>
                </c:pt>
                <c:pt idx="17">
                  <c:v>2.9416905717033117E-3</c:v>
                </c:pt>
                <c:pt idx="18">
                  <c:v>-5.797596243427139E-3</c:v>
                </c:pt>
                <c:pt idx="19">
                  <c:v>3.398431809157373E-5</c:v>
                </c:pt>
                <c:pt idx="20">
                  <c:v>5.1150623181264333E-3</c:v>
                </c:pt>
                <c:pt idx="21">
                  <c:v>-1.9546731699613876E-4</c:v>
                </c:pt>
                <c:pt idx="22">
                  <c:v>8.6576869483295522E-4</c:v>
                </c:pt>
                <c:pt idx="23">
                  <c:v>4.9325959549920183E-3</c:v>
                </c:pt>
                <c:pt idx="24">
                  <c:v>4.4493786311667416E-3</c:v>
                </c:pt>
                <c:pt idx="25">
                  <c:v>-4.3239365514825985E-4</c:v>
                </c:pt>
                <c:pt idx="26">
                  <c:v>3.3523622914350006E-4</c:v>
                </c:pt>
                <c:pt idx="27">
                  <c:v>7.122360834448286E-3</c:v>
                </c:pt>
                <c:pt idx="28">
                  <c:v>7.2579317873283479E-5</c:v>
                </c:pt>
                <c:pt idx="29">
                  <c:v>8.5386672024539822E-3</c:v>
                </c:pt>
                <c:pt idx="30">
                  <c:v>2.9039374393932159E-3</c:v>
                </c:pt>
                <c:pt idx="31">
                  <c:v>-1.0975360392743783E-3</c:v>
                </c:pt>
                <c:pt idx="32">
                  <c:v>-3.1678336297769859E-3</c:v>
                </c:pt>
                <c:pt idx="33">
                  <c:v>9.0942458803792529E-3</c:v>
                </c:pt>
                <c:pt idx="34">
                  <c:v>1.4991269666144746E-3</c:v>
                </c:pt>
                <c:pt idx="35">
                  <c:v>6.3036577396302605E-3</c:v>
                </c:pt>
                <c:pt idx="36">
                  <c:v>-6.6602252533960928E-3</c:v>
                </c:pt>
                <c:pt idx="37">
                  <c:v>-8.6684836049412909E-3</c:v>
                </c:pt>
                <c:pt idx="38">
                  <c:v>-4.0192864386812297E-3</c:v>
                </c:pt>
                <c:pt idx="39">
                  <c:v>4.1657355354963125E-3</c:v>
                </c:pt>
                <c:pt idx="40">
                  <c:v>2.1931636595712636E-3</c:v>
                </c:pt>
                <c:pt idx="41">
                  <c:v>7.479252042189413E-3</c:v>
                </c:pt>
                <c:pt idx="42">
                  <c:v>2.1725739424198064E-3</c:v>
                </c:pt>
                <c:pt idx="43">
                  <c:v>-1.5840061264341748E-3</c:v>
                </c:pt>
                <c:pt idx="44">
                  <c:v>-3.763256516012298E-3</c:v>
                </c:pt>
                <c:pt idx="45">
                  <c:v>-5.9276988942457527E-4</c:v>
                </c:pt>
                <c:pt idx="46">
                  <c:v>5.0302620769013609E-4</c:v>
                </c:pt>
                <c:pt idx="47">
                  <c:v>7.6660287374525583E-3</c:v>
                </c:pt>
                <c:pt idx="48">
                  <c:v>8.3669269520652125E-4</c:v>
                </c:pt>
                <c:pt idx="49">
                  <c:v>7.1128151454077123E-4</c:v>
                </c:pt>
                <c:pt idx="50">
                  <c:v>1.5634232607154054E-3</c:v>
                </c:pt>
                <c:pt idx="51">
                  <c:v>-1.9643952970014303E-3</c:v>
                </c:pt>
                <c:pt idx="52">
                  <c:v>2.5574029882187502E-3</c:v>
                </c:pt>
                <c:pt idx="53">
                  <c:v>2.7263754572537358E-3</c:v>
                </c:pt>
                <c:pt idx="54">
                  <c:v>7.02250556783877E-4</c:v>
                </c:pt>
                <c:pt idx="55">
                  <c:v>-1.1864029250808047E-3</c:v>
                </c:pt>
                <c:pt idx="56">
                  <c:v>3.6972459932524981E-3</c:v>
                </c:pt>
                <c:pt idx="57">
                  <c:v>9.6159303902425119E-3</c:v>
                </c:pt>
                <c:pt idx="58">
                  <c:v>-3.0274386546482847E-3</c:v>
                </c:pt>
                <c:pt idx="59">
                  <c:v>3.2480894157918484E-3</c:v>
                </c:pt>
                <c:pt idx="60">
                  <c:v>-8.3275185869019096E-4</c:v>
                </c:pt>
                <c:pt idx="61">
                  <c:v>5.5658199003797548E-3</c:v>
                </c:pt>
                <c:pt idx="62">
                  <c:v>4.0644295882822203E-3</c:v>
                </c:pt>
                <c:pt idx="63">
                  <c:v>1.9186044823943E-3</c:v>
                </c:pt>
                <c:pt idx="64">
                  <c:v>2.843103580075224E-3</c:v>
                </c:pt>
                <c:pt idx="65">
                  <c:v>-3.5750494353435419E-3</c:v>
                </c:pt>
                <c:pt idx="66">
                  <c:v>6.8481142616272101E-3</c:v>
                </c:pt>
                <c:pt idx="67">
                  <c:v>-3.927045710025329E-3</c:v>
                </c:pt>
                <c:pt idx="68">
                  <c:v>2.7590220483281382E-3</c:v>
                </c:pt>
                <c:pt idx="69">
                  <c:v>-2.0015448090417308E-3</c:v>
                </c:pt>
                <c:pt idx="70">
                  <c:v>9.9064456123445291E-3</c:v>
                </c:pt>
                <c:pt idx="71">
                  <c:v>-1.3880819469238928E-3</c:v>
                </c:pt>
                <c:pt idx="72">
                  <c:v>1.0879579767786803E-2</c:v>
                </c:pt>
                <c:pt idx="73">
                  <c:v>6.3952025933453642E-3</c:v>
                </c:pt>
                <c:pt idx="74">
                  <c:v>9.0632962566768154E-3</c:v>
                </c:pt>
                <c:pt idx="75">
                  <c:v>-1.5683159390420455E-2</c:v>
                </c:pt>
                <c:pt idx="76">
                  <c:v>-4.4883523743439327E-3</c:v>
                </c:pt>
                <c:pt idx="77">
                  <c:v>1.4116785254235103E-2</c:v>
                </c:pt>
                <c:pt idx="78">
                  <c:v>7.9403049843841545E-3</c:v>
                </c:pt>
                <c:pt idx="79">
                  <c:v>-1.8065404333742128E-2</c:v>
                </c:pt>
                <c:pt idx="80">
                  <c:v>-1.2334126866677331E-2</c:v>
                </c:pt>
                <c:pt idx="81">
                  <c:v>5.0349101576151927E-3</c:v>
                </c:pt>
                <c:pt idx="82">
                  <c:v>-5.3305345372608622E-3</c:v>
                </c:pt>
                <c:pt idx="83">
                  <c:v>-2.4318710097662182E-3</c:v>
                </c:pt>
                <c:pt idx="84">
                  <c:v>6.139685063273532E-3</c:v>
                </c:pt>
                <c:pt idx="85">
                  <c:v>-8.4519887484478164E-3</c:v>
                </c:pt>
                <c:pt idx="86">
                  <c:v>-9.6940596948634042E-5</c:v>
                </c:pt>
                <c:pt idx="87">
                  <c:v>-4.9075992042032345E-3</c:v>
                </c:pt>
                <c:pt idx="88">
                  <c:v>1.997465704358366E-5</c:v>
                </c:pt>
                <c:pt idx="89">
                  <c:v>3.4263318554979109E-4</c:v>
                </c:pt>
                <c:pt idx="90">
                  <c:v>2.5784252944315751E-3</c:v>
                </c:pt>
                <c:pt idx="91">
                  <c:v>-3.1405130357880207E-3</c:v>
                </c:pt>
                <c:pt idx="92">
                  <c:v>-7.2467661727595176E-4</c:v>
                </c:pt>
                <c:pt idx="93">
                  <c:v>2.8750160390679956E-3</c:v>
                </c:pt>
                <c:pt idx="94">
                  <c:v>7.2036723045440518E-3</c:v>
                </c:pt>
                <c:pt idx="95">
                  <c:v>3.2225244686973423E-4</c:v>
                </c:pt>
                <c:pt idx="96">
                  <c:v>-9.4014579222948533E-5</c:v>
                </c:pt>
                <c:pt idx="97">
                  <c:v>9.101908253591022E-4</c:v>
                </c:pt>
                <c:pt idx="98">
                  <c:v>1.2925913022813845E-2</c:v>
                </c:pt>
                <c:pt idx="99">
                  <c:v>1.0783725016077904E-2</c:v>
                </c:pt>
                <c:pt idx="100">
                  <c:v>-6.92300919275306E-3</c:v>
                </c:pt>
                <c:pt idx="101">
                  <c:v>6.4258082397493387E-4</c:v>
                </c:pt>
                <c:pt idx="102">
                  <c:v>1.260748253902438E-2</c:v>
                </c:pt>
                <c:pt idx="103">
                  <c:v>6.5241514280121003E-3</c:v>
                </c:pt>
                <c:pt idx="104">
                  <c:v>-3.20832190381789E-3</c:v>
                </c:pt>
                <c:pt idx="105">
                  <c:v>1.0923112944115404E-2</c:v>
                </c:pt>
                <c:pt idx="106">
                  <c:v>-2.6288881212212494E-2</c:v>
                </c:pt>
                <c:pt idx="107">
                  <c:v>-5.0620314096755901E-4</c:v>
                </c:pt>
                <c:pt idx="108">
                  <c:v>8.2129795994355052E-3</c:v>
                </c:pt>
                <c:pt idx="109">
                  <c:v>-7.9462151137351059E-3</c:v>
                </c:pt>
                <c:pt idx="110">
                  <c:v>1.2033175322413726E-2</c:v>
                </c:pt>
                <c:pt idx="111">
                  <c:v>1.4323058175937407E-2</c:v>
                </c:pt>
                <c:pt idx="112">
                  <c:v>2.4612366978827697E-3</c:v>
                </c:pt>
                <c:pt idx="113">
                  <c:v>-2.9730352210714808E-2</c:v>
                </c:pt>
                <c:pt idx="114">
                  <c:v>1.5018346204117041E-2</c:v>
                </c:pt>
                <c:pt idx="115">
                  <c:v>-1.2393809057761218E-2</c:v>
                </c:pt>
                <c:pt idx="116">
                  <c:v>-6.6385932886606509E-3</c:v>
                </c:pt>
                <c:pt idx="117">
                  <c:v>1.8588462666627403E-2</c:v>
                </c:pt>
                <c:pt idx="118">
                  <c:v>7.665820086625915E-4</c:v>
                </c:pt>
                <c:pt idx="119">
                  <c:v>1.2933024156216008E-2</c:v>
                </c:pt>
                <c:pt idx="120">
                  <c:v>-3.0230182310703037E-2</c:v>
                </c:pt>
                <c:pt idx="121">
                  <c:v>-7.3093886184915644E-3</c:v>
                </c:pt>
                <c:pt idx="122">
                  <c:v>-9.0395274941716727E-3</c:v>
                </c:pt>
                <c:pt idx="123">
                  <c:v>-1.0945207008496171E-2</c:v>
                </c:pt>
                <c:pt idx="124">
                  <c:v>-2.5819853510480918E-3</c:v>
                </c:pt>
                <c:pt idx="125">
                  <c:v>-1.6174216913627901E-3</c:v>
                </c:pt>
                <c:pt idx="126">
                  <c:v>7.3605355897441655E-3</c:v>
                </c:pt>
                <c:pt idx="127">
                  <c:v>-5.2762965765231536E-3</c:v>
                </c:pt>
                <c:pt idx="128">
                  <c:v>4.6771928492370975E-3</c:v>
                </c:pt>
                <c:pt idx="129">
                  <c:v>6.8241453375091467E-3</c:v>
                </c:pt>
                <c:pt idx="130">
                  <c:v>2.8247017285257178E-3</c:v>
                </c:pt>
                <c:pt idx="131">
                  <c:v>-6.1958894657200697E-3</c:v>
                </c:pt>
                <c:pt idx="132">
                  <c:v>3.5755975260803518E-3</c:v>
                </c:pt>
                <c:pt idx="133">
                  <c:v>-6.5526654034036725E-3</c:v>
                </c:pt>
                <c:pt idx="134">
                  <c:v>-3.4095846328355182E-3</c:v>
                </c:pt>
                <c:pt idx="135">
                  <c:v>1.7585362986783311E-4</c:v>
                </c:pt>
                <c:pt idx="136">
                  <c:v>4.6095344940618628E-3</c:v>
                </c:pt>
                <c:pt idx="137">
                  <c:v>2.2826196625582262E-3</c:v>
                </c:pt>
                <c:pt idx="138">
                  <c:v>4.5005467530864277E-3</c:v>
                </c:pt>
                <c:pt idx="139">
                  <c:v>1.2357931791357835E-3</c:v>
                </c:pt>
                <c:pt idx="140">
                  <c:v>-4.8471730313032349E-3</c:v>
                </c:pt>
                <c:pt idx="141">
                  <c:v>-1.8075341211651061E-3</c:v>
                </c:pt>
                <c:pt idx="142">
                  <c:v>7.643095461891165E-3</c:v>
                </c:pt>
                <c:pt idx="143">
                  <c:v>2.9238473979908671E-3</c:v>
                </c:pt>
                <c:pt idx="144">
                  <c:v>7.6430184891142601E-3</c:v>
                </c:pt>
                <c:pt idx="145">
                  <c:v>5.7409418775350336E-3</c:v>
                </c:pt>
                <c:pt idx="146">
                  <c:v>3.8158859372135782E-3</c:v>
                </c:pt>
                <c:pt idx="147">
                  <c:v>-1.2346958449606107E-3</c:v>
                </c:pt>
                <c:pt idx="148">
                  <c:v>-9.5417756928268798E-3</c:v>
                </c:pt>
                <c:pt idx="149">
                  <c:v>-1.7333883650608661E-3</c:v>
                </c:pt>
                <c:pt idx="150">
                  <c:v>-1.2600163801944658E-3</c:v>
                </c:pt>
                <c:pt idx="151">
                  <c:v>9.4276054361659405E-3</c:v>
                </c:pt>
                <c:pt idx="152">
                  <c:v>2.9807168143807321E-3</c:v>
                </c:pt>
                <c:pt idx="153">
                  <c:v>9.6704895497130884E-3</c:v>
                </c:pt>
                <c:pt idx="154">
                  <c:v>9.3131563797728433E-4</c:v>
                </c:pt>
                <c:pt idx="155">
                  <c:v>-1.6128120944145414E-3</c:v>
                </c:pt>
                <c:pt idx="156">
                  <c:v>4.0890106107655654E-3</c:v>
                </c:pt>
                <c:pt idx="157">
                  <c:v>-2.0396578921351837E-3</c:v>
                </c:pt>
                <c:pt idx="158">
                  <c:v>-3.4994119269314317E-4</c:v>
                </c:pt>
                <c:pt idx="159">
                  <c:v>4.6492198743191201E-3</c:v>
                </c:pt>
                <c:pt idx="160">
                  <c:v>1.0442979367750647E-2</c:v>
                </c:pt>
                <c:pt idx="161">
                  <c:v>6.1168407152111942E-3</c:v>
                </c:pt>
                <c:pt idx="162">
                  <c:v>8.1287266899663837E-3</c:v>
                </c:pt>
                <c:pt idx="163">
                  <c:v>2.1205927310919484E-2</c:v>
                </c:pt>
                <c:pt idx="164">
                  <c:v>-2.7690708645509332E-3</c:v>
                </c:pt>
                <c:pt idx="165">
                  <c:v>-1.3283204951564839E-2</c:v>
                </c:pt>
                <c:pt idx="166">
                  <c:v>2.0962723552933105E-3</c:v>
                </c:pt>
                <c:pt idx="167">
                  <c:v>-6.9359101493404783E-3</c:v>
                </c:pt>
                <c:pt idx="168">
                  <c:v>-8.4109499934704266E-3</c:v>
                </c:pt>
                <c:pt idx="169">
                  <c:v>1.3526439988342258E-3</c:v>
                </c:pt>
                <c:pt idx="170">
                  <c:v>-1.1985692488440291E-2</c:v>
                </c:pt>
                <c:pt idx="171">
                  <c:v>-2.8283920525026501E-3</c:v>
                </c:pt>
                <c:pt idx="172">
                  <c:v>8.4599491109458805E-3</c:v>
                </c:pt>
                <c:pt idx="173">
                  <c:v>-6.7722580366252581E-3</c:v>
                </c:pt>
                <c:pt idx="174">
                  <c:v>-5.8544371529206324E-3</c:v>
                </c:pt>
                <c:pt idx="175">
                  <c:v>8.8559569696340171E-3</c:v>
                </c:pt>
                <c:pt idx="176">
                  <c:v>5.8219943882337147E-3</c:v>
                </c:pt>
                <c:pt idx="177">
                  <c:v>7.983987551309359E-3</c:v>
                </c:pt>
                <c:pt idx="178">
                  <c:v>-2.4426469085879428E-2</c:v>
                </c:pt>
                <c:pt idx="179">
                  <c:v>3.7133938472042397E-3</c:v>
                </c:pt>
                <c:pt idx="180">
                  <c:v>-3.025998601924958E-3</c:v>
                </c:pt>
                <c:pt idx="181">
                  <c:v>-1.6067154056034693E-3</c:v>
                </c:pt>
                <c:pt idx="182">
                  <c:v>-1.6649488130547674E-2</c:v>
                </c:pt>
                <c:pt idx="183">
                  <c:v>-4.4810132310555738E-3</c:v>
                </c:pt>
                <c:pt idx="184">
                  <c:v>9.5921274614703886E-3</c:v>
                </c:pt>
                <c:pt idx="185">
                  <c:v>-2.1262443276895597E-3</c:v>
                </c:pt>
                <c:pt idx="186">
                  <c:v>-7.5304459681844182E-3</c:v>
                </c:pt>
                <c:pt idx="187">
                  <c:v>9.5096475723260637E-4</c:v>
                </c:pt>
                <c:pt idx="188">
                  <c:v>1.0709483395819413E-3</c:v>
                </c:pt>
                <c:pt idx="189">
                  <c:v>4.6743503443650017E-3</c:v>
                </c:pt>
                <c:pt idx="190">
                  <c:v>-3.6904169755480962E-4</c:v>
                </c:pt>
                <c:pt idx="191">
                  <c:v>-2.1941687255359523E-3</c:v>
                </c:pt>
                <c:pt idx="192">
                  <c:v>8.8023511954049213E-3</c:v>
                </c:pt>
                <c:pt idx="193">
                  <c:v>1.0115060212163732E-3</c:v>
                </c:pt>
                <c:pt idx="194">
                  <c:v>1.5778467813143168E-3</c:v>
                </c:pt>
                <c:pt idx="195">
                  <c:v>-2.2764010197428661E-3</c:v>
                </c:pt>
                <c:pt idx="196">
                  <c:v>5.0922850790659593E-4</c:v>
                </c:pt>
                <c:pt idx="197">
                  <c:v>-6.2956724975841256E-4</c:v>
                </c:pt>
                <c:pt idx="198">
                  <c:v>6.5875784763498937E-3</c:v>
                </c:pt>
                <c:pt idx="199">
                  <c:v>3.8122194279549383E-5</c:v>
                </c:pt>
                <c:pt idx="200">
                  <c:v>3.4718378358556752E-3</c:v>
                </c:pt>
                <c:pt idx="201">
                  <c:v>-6.0859766572597465E-3</c:v>
                </c:pt>
                <c:pt idx="202">
                  <c:v>1.0469119934194092E-3</c:v>
                </c:pt>
                <c:pt idx="203">
                  <c:v>4.6257173955618269E-3</c:v>
                </c:pt>
                <c:pt idx="204">
                  <c:v>2.0824655091414477E-3</c:v>
                </c:pt>
                <c:pt idx="205">
                  <c:v>2.1460723821998496E-3</c:v>
                </c:pt>
                <c:pt idx="206">
                  <c:v>1.7455614805152729E-5</c:v>
                </c:pt>
                <c:pt idx="207">
                  <c:v>1.1502195497633143E-2</c:v>
                </c:pt>
                <c:pt idx="208">
                  <c:v>6.7117060663404718E-3</c:v>
                </c:pt>
                <c:pt idx="209">
                  <c:v>3.5830546378041632E-3</c:v>
                </c:pt>
                <c:pt idx="210">
                  <c:v>-4.6551433656102856E-3</c:v>
                </c:pt>
                <c:pt idx="211">
                  <c:v>7.157053120867043E-3</c:v>
                </c:pt>
                <c:pt idx="212">
                  <c:v>-8.3937300638372073E-4</c:v>
                </c:pt>
                <c:pt idx="213">
                  <c:v>-1.9156827177634429E-2</c:v>
                </c:pt>
                <c:pt idx="214">
                  <c:v>1.0794015726340716E-2</c:v>
                </c:pt>
                <c:pt idx="215">
                  <c:v>-2.9486967798716163E-3</c:v>
                </c:pt>
                <c:pt idx="216">
                  <c:v>-1.3057006339693318E-4</c:v>
                </c:pt>
                <c:pt idx="217">
                  <c:v>3.6990968215831286E-3</c:v>
                </c:pt>
                <c:pt idx="218">
                  <c:v>4.9725194092585948E-3</c:v>
                </c:pt>
                <c:pt idx="219">
                  <c:v>-8.6839954297083632E-4</c:v>
                </c:pt>
                <c:pt idx="220">
                  <c:v>6.9255466335695331E-3</c:v>
                </c:pt>
                <c:pt idx="221">
                  <c:v>2.9489658339722198E-3</c:v>
                </c:pt>
                <c:pt idx="222">
                  <c:v>1.4559535756253676E-2</c:v>
                </c:pt>
                <c:pt idx="223">
                  <c:v>-2.1339643931983471E-3</c:v>
                </c:pt>
                <c:pt idx="224">
                  <c:v>-8.1589109455821977E-3</c:v>
                </c:pt>
                <c:pt idx="225">
                  <c:v>-6.5454735429180165E-3</c:v>
                </c:pt>
                <c:pt idx="226">
                  <c:v>-1.1321737583929806E-3</c:v>
                </c:pt>
                <c:pt idx="227">
                  <c:v>-3.8881071048939902E-3</c:v>
                </c:pt>
                <c:pt idx="228">
                  <c:v>6.8716565279864465E-3</c:v>
                </c:pt>
                <c:pt idx="229">
                  <c:v>-2.8295077502691829E-3</c:v>
                </c:pt>
                <c:pt idx="230">
                  <c:v>-5.4419724611520835E-4</c:v>
                </c:pt>
                <c:pt idx="231">
                  <c:v>-7.9076964499687761E-4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330C-40B7-986A-89B10B4CD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FOREX EUR-USD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2811374893927729"/>
                  <c:y val="-0.2679185303138594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AC-41A7-93C6-063DC3BE90E5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9989951026670819"/>
                  <c:y val="0.2366759724830654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AC-41A7-93C6-063DC3BE90E5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6206282314905042E-2"/>
                  <c:y val="-0.3607044289202738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1AC-41A7-93C6-063DC3BE90E5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7971986829819935"/>
                  <c:y val="0.2545256695110577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1AC-41A7-93C6-063DC3BE90E5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01AC-41A7-93C6-063DC3BE90E5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780161804205345"/>
                  <c:y val="-0.2820617543462092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-2.808x - 0.001</a:t>
                    </a:r>
                    <a:br>
                      <a:rPr lang="en-US" baseline="0"/>
                    </a:br>
                    <a:r>
                      <a:rPr lang="en-US" baseline="0"/>
                      <a:t>R² = 0.0248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'DATA-MARKET'!$AD$2:$AD$253</c:f>
              <c:numCache>
                <c:formatCode>0.000%</c:formatCode>
                <c:ptCount val="252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1AC-41A7-93C6-063DC3BE9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ETH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BTC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79177807771443398"/>
                  <c:y val="-0.1701137375711455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'DATA-CRYPTO'!$C$2:$C$1096</c:f>
              <c:numCache>
                <c:formatCode>0.000%</c:formatCode>
                <c:ptCount val="1095"/>
                <c:pt idx="0">
                  <c:v>-5.7407687905020863E-2</c:v>
                </c:pt>
                <c:pt idx="1">
                  <c:v>-3.2487237584216108E-2</c:v>
                </c:pt>
                <c:pt idx="2">
                  <c:v>-2.8031992161273951E-2</c:v>
                </c:pt>
                <c:pt idx="3">
                  <c:v>2.6685065436984016E-2</c:v>
                </c:pt>
                <c:pt idx="4">
                  <c:v>-2.4041580703571177E-3</c:v>
                </c:pt>
                <c:pt idx="5">
                  <c:v>8.0815319773980213E-3</c:v>
                </c:pt>
                <c:pt idx="6">
                  <c:v>-2.5892656877771229E-3</c:v>
                </c:pt>
                <c:pt idx="7">
                  <c:v>-5.1449984041988181E-2</c:v>
                </c:pt>
                <c:pt idx="8">
                  <c:v>4.5575692515300754E-2</c:v>
                </c:pt>
                <c:pt idx="9">
                  <c:v>-2.4897723479644786E-2</c:v>
                </c:pt>
                <c:pt idx="10">
                  <c:v>4.5408785144229503E-3</c:v>
                </c:pt>
                <c:pt idx="11">
                  <c:v>-4.1853550373703724E-2</c:v>
                </c:pt>
                <c:pt idx="12">
                  <c:v>9.5230151484038128E-3</c:v>
                </c:pt>
                <c:pt idx="13">
                  <c:v>-1.0873762672248257E-2</c:v>
                </c:pt>
                <c:pt idx="14">
                  <c:v>1.1475405000718067E-2</c:v>
                </c:pt>
                <c:pt idx="15">
                  <c:v>3.5052446746707704E-2</c:v>
                </c:pt>
                <c:pt idx="16">
                  <c:v>-2.6042505870282395E-2</c:v>
                </c:pt>
                <c:pt idx="17">
                  <c:v>2.5179720168881613E-2</c:v>
                </c:pt>
                <c:pt idx="18">
                  <c:v>7.0368595237538141E-3</c:v>
                </c:pt>
                <c:pt idx="19">
                  <c:v>6.7748353352202455E-3</c:v>
                </c:pt>
                <c:pt idx="20">
                  <c:v>1.20330845262161E-2</c:v>
                </c:pt>
                <c:pt idx="21">
                  <c:v>4.6028347938904798E-2</c:v>
                </c:pt>
                <c:pt idx="22">
                  <c:v>-1.218545356788169E-2</c:v>
                </c:pt>
                <c:pt idx="23">
                  <c:v>-5.4559700779353345E-3</c:v>
                </c:pt>
                <c:pt idx="24">
                  <c:v>-5.1779102766563671E-3</c:v>
                </c:pt>
                <c:pt idx="25">
                  <c:v>4.5184721382756712E-3</c:v>
                </c:pt>
                <c:pt idx="26">
                  <c:v>-1.6805048656000431E-2</c:v>
                </c:pt>
                <c:pt idx="27">
                  <c:v>2.0437036891382102E-2</c:v>
                </c:pt>
                <c:pt idx="28">
                  <c:v>-4.493658679402439E-3</c:v>
                </c:pt>
                <c:pt idx="29">
                  <c:v>4.9140656713246647E-2</c:v>
                </c:pt>
                <c:pt idx="30">
                  <c:v>3.5760425003918177E-2</c:v>
                </c:pt>
                <c:pt idx="31">
                  <c:v>2.6996838118106985E-2</c:v>
                </c:pt>
                <c:pt idx="32">
                  <c:v>-9.2293061752823664E-3</c:v>
                </c:pt>
                <c:pt idx="33">
                  <c:v>4.6189329712922594E-3</c:v>
                </c:pt>
                <c:pt idx="34">
                  <c:v>-3.2115367773593459E-2</c:v>
                </c:pt>
                <c:pt idx="35">
                  <c:v>-7.4619512157851784E-3</c:v>
                </c:pt>
                <c:pt idx="36">
                  <c:v>1.0141927919910124E-2</c:v>
                </c:pt>
                <c:pt idx="37">
                  <c:v>-5.5981317990016315E-3</c:v>
                </c:pt>
                <c:pt idx="38">
                  <c:v>-2.6809102565689715E-2</c:v>
                </c:pt>
                <c:pt idx="39">
                  <c:v>1.5410282968190611E-3</c:v>
                </c:pt>
                <c:pt idx="40">
                  <c:v>2.3255338701146745E-2</c:v>
                </c:pt>
                <c:pt idx="41">
                  <c:v>-9.4947462820764942E-3</c:v>
                </c:pt>
                <c:pt idx="42">
                  <c:v>-2.3537487858660256E-3</c:v>
                </c:pt>
                <c:pt idx="43">
                  <c:v>8.0596506321133021E-2</c:v>
                </c:pt>
                <c:pt idx="44">
                  <c:v>-5.9130644253615177E-3</c:v>
                </c:pt>
                <c:pt idx="45">
                  <c:v>1.9095619048763345E-2</c:v>
                </c:pt>
                <c:pt idx="46">
                  <c:v>-1.592428986121967E-2</c:v>
                </c:pt>
                <c:pt idx="47">
                  <c:v>3.5837017038472717E-2</c:v>
                </c:pt>
                <c:pt idx="48">
                  <c:v>-2.5164851126217896E-2</c:v>
                </c:pt>
                <c:pt idx="49">
                  <c:v>-1.0321673221905473E-2</c:v>
                </c:pt>
                <c:pt idx="50">
                  <c:v>4.9526889385573591E-2</c:v>
                </c:pt>
                <c:pt idx="51">
                  <c:v>4.7161467174160018E-2</c:v>
                </c:pt>
                <c:pt idx="52">
                  <c:v>8.9143995940675955E-5</c:v>
                </c:pt>
                <c:pt idx="53">
                  <c:v>8.9150098327460837E-3</c:v>
                </c:pt>
                <c:pt idx="54">
                  <c:v>5.0171745890862117E-2</c:v>
                </c:pt>
                <c:pt idx="55">
                  <c:v>-3.0272928017403795E-2</c:v>
                </c:pt>
                <c:pt idx="56">
                  <c:v>9.1361663932458754E-4</c:v>
                </c:pt>
                <c:pt idx="57">
                  <c:v>-1.3722694810562087E-2</c:v>
                </c:pt>
                <c:pt idx="58">
                  <c:v>-1.7622203355194335E-2</c:v>
                </c:pt>
                <c:pt idx="59">
                  <c:v>1.4200785732429333E-2</c:v>
                </c:pt>
                <c:pt idx="60">
                  <c:v>3.8200628118010339E-3</c:v>
                </c:pt>
                <c:pt idx="61">
                  <c:v>7.0371806494539191E-3</c:v>
                </c:pt>
                <c:pt idx="62">
                  <c:v>-4.9867347953033853E-3</c:v>
                </c:pt>
                <c:pt idx="63">
                  <c:v>-6.4909773900442627E-3</c:v>
                </c:pt>
                <c:pt idx="64">
                  <c:v>-4.5095905254843938E-3</c:v>
                </c:pt>
                <c:pt idx="65">
                  <c:v>-2.0981218915068382E-2</c:v>
                </c:pt>
                <c:pt idx="66">
                  <c:v>4.3594698364611488E-2</c:v>
                </c:pt>
                <c:pt idx="67">
                  <c:v>-3.8386949007917295E-3</c:v>
                </c:pt>
                <c:pt idx="68">
                  <c:v>2.215025706772625E-3</c:v>
                </c:pt>
                <c:pt idx="69">
                  <c:v>-1.0215599776004333E-2</c:v>
                </c:pt>
                <c:pt idx="70">
                  <c:v>9.1502039495958115E-2</c:v>
                </c:pt>
                <c:pt idx="71">
                  <c:v>-4.3028139841458451E-2</c:v>
                </c:pt>
                <c:pt idx="72">
                  <c:v>-3.121654790119004E-2</c:v>
                </c:pt>
                <c:pt idx="73">
                  <c:v>3.8702825147149118E-3</c:v>
                </c:pt>
                <c:pt idx="74">
                  <c:v>-2.0148956128155603E-2</c:v>
                </c:pt>
                <c:pt idx="75">
                  <c:v>3.6588788022278336E-3</c:v>
                </c:pt>
                <c:pt idx="76">
                  <c:v>3.555471623993482E-3</c:v>
                </c:pt>
                <c:pt idx="77">
                  <c:v>-8.3739838430407672E-3</c:v>
                </c:pt>
                <c:pt idx="78">
                  <c:v>-1.6728999131368879E-2</c:v>
                </c:pt>
                <c:pt idx="79">
                  <c:v>-2.1844253709957445E-2</c:v>
                </c:pt>
                <c:pt idx="80">
                  <c:v>1.0723690710411793E-3</c:v>
                </c:pt>
                <c:pt idx="81">
                  <c:v>1.2237394883513051E-3</c:v>
                </c:pt>
                <c:pt idx="82">
                  <c:v>1.3162839325317392E-2</c:v>
                </c:pt>
                <c:pt idx="83">
                  <c:v>2.670476772659109E-2</c:v>
                </c:pt>
                <c:pt idx="84">
                  <c:v>-9.3481325621989075E-3</c:v>
                </c:pt>
                <c:pt idx="85">
                  <c:v>-2.517082600507978E-4</c:v>
                </c:pt>
                <c:pt idx="86">
                  <c:v>-1.3875477081820107E-2</c:v>
                </c:pt>
                <c:pt idx="87">
                  <c:v>-1.9386782392097419E-2</c:v>
                </c:pt>
                <c:pt idx="88">
                  <c:v>-2.499841213544754E-2</c:v>
                </c:pt>
                <c:pt idx="89">
                  <c:v>3.9170910096980933E-2</c:v>
                </c:pt>
                <c:pt idx="90">
                  <c:v>-9.1442678830661994E-3</c:v>
                </c:pt>
                <c:pt idx="91">
                  <c:v>4.2486626371623482E-2</c:v>
                </c:pt>
                <c:pt idx="92">
                  <c:v>1.0057835553424935E-2</c:v>
                </c:pt>
                <c:pt idx="93">
                  <c:v>1.3839370609198147E-2</c:v>
                </c:pt>
                <c:pt idx="94">
                  <c:v>-4.8450125249268984E-2</c:v>
                </c:pt>
                <c:pt idx="95">
                  <c:v>1.377681491220036E-2</c:v>
                </c:pt>
                <c:pt idx="96">
                  <c:v>-4.635206468074371E-2</c:v>
                </c:pt>
                <c:pt idx="97">
                  <c:v>-4.9086768075077496E-2</c:v>
                </c:pt>
                <c:pt idx="98">
                  <c:v>-2.2039071634397726E-2</c:v>
                </c:pt>
                <c:pt idx="99">
                  <c:v>-1.2490374838272521E-2</c:v>
                </c:pt>
                <c:pt idx="100">
                  <c:v>-3.1824239368118602E-2</c:v>
                </c:pt>
                <c:pt idx="101">
                  <c:v>3.1776853095792559E-3</c:v>
                </c:pt>
                <c:pt idx="102">
                  <c:v>6.8966307471314452E-3</c:v>
                </c:pt>
                <c:pt idx="103">
                  <c:v>-2.5129397555198239E-2</c:v>
                </c:pt>
                <c:pt idx="104">
                  <c:v>-1.1437202095765309E-2</c:v>
                </c:pt>
                <c:pt idx="105">
                  <c:v>-8.3970109008844136E-4</c:v>
                </c:pt>
                <c:pt idx="106">
                  <c:v>6.5865531907727563E-3</c:v>
                </c:pt>
                <c:pt idx="107">
                  <c:v>-3.3431848163098458E-2</c:v>
                </c:pt>
                <c:pt idx="108">
                  <c:v>2.7081275368664334E-2</c:v>
                </c:pt>
                <c:pt idx="109">
                  <c:v>9.877334659375704E-4</c:v>
                </c:pt>
                <c:pt idx="110">
                  <c:v>-5.1214083801655409E-2</c:v>
                </c:pt>
                <c:pt idx="111">
                  <c:v>-1.0018996068980069E-2</c:v>
                </c:pt>
                <c:pt idx="112">
                  <c:v>1.9624814524329477E-3</c:v>
                </c:pt>
                <c:pt idx="113">
                  <c:v>-7.4737153160064152E-3</c:v>
                </c:pt>
                <c:pt idx="114">
                  <c:v>1.9011525907894105E-2</c:v>
                </c:pt>
                <c:pt idx="115">
                  <c:v>-9.6297008207968764E-3</c:v>
                </c:pt>
                <c:pt idx="116">
                  <c:v>6.845382302566567E-3</c:v>
                </c:pt>
                <c:pt idx="117">
                  <c:v>6.6649470366793827E-3</c:v>
                </c:pt>
                <c:pt idx="118">
                  <c:v>-6.6737280919592311E-4</c:v>
                </c:pt>
                <c:pt idx="119">
                  <c:v>-2.3825095664517435E-2</c:v>
                </c:pt>
                <c:pt idx="120">
                  <c:v>1.8362811864515386E-2</c:v>
                </c:pt>
                <c:pt idx="121">
                  <c:v>-3.1432676477769761E-2</c:v>
                </c:pt>
                <c:pt idx="122">
                  <c:v>3.264079606171516E-2</c:v>
                </c:pt>
                <c:pt idx="123">
                  <c:v>6.5284333895907432E-2</c:v>
                </c:pt>
                <c:pt idx="124">
                  <c:v>0.14476109376229537</c:v>
                </c:pt>
                <c:pt idx="125">
                  <c:v>-2.8228801074019062E-3</c:v>
                </c:pt>
                <c:pt idx="126">
                  <c:v>-7.231210270483085E-2</c:v>
                </c:pt>
                <c:pt idx="127">
                  <c:v>-2.0282321351476076E-2</c:v>
                </c:pt>
                <c:pt idx="128">
                  <c:v>2.6287932568097379E-3</c:v>
                </c:pt>
                <c:pt idx="129">
                  <c:v>2.8812403649574391E-2</c:v>
                </c:pt>
                <c:pt idx="130">
                  <c:v>1.9237257013543308E-3</c:v>
                </c:pt>
                <c:pt idx="131">
                  <c:v>-1.625994004129535E-2</c:v>
                </c:pt>
                <c:pt idx="132">
                  <c:v>6.9819798204514491E-3</c:v>
                </c:pt>
                <c:pt idx="133">
                  <c:v>-1.9423892045927805E-2</c:v>
                </c:pt>
                <c:pt idx="134">
                  <c:v>-2.0424933628669525E-2</c:v>
                </c:pt>
                <c:pt idx="135">
                  <c:v>6.4305028809088886E-3</c:v>
                </c:pt>
                <c:pt idx="136">
                  <c:v>-1.8669970986244682E-3</c:v>
                </c:pt>
                <c:pt idx="137">
                  <c:v>1.7767504233252784E-3</c:v>
                </c:pt>
                <c:pt idx="138">
                  <c:v>-3.1314740971022978E-2</c:v>
                </c:pt>
                <c:pt idx="139">
                  <c:v>-1.0786272328066142E-3</c:v>
                </c:pt>
                <c:pt idx="140">
                  <c:v>4.3628604128225161E-2</c:v>
                </c:pt>
                <c:pt idx="141">
                  <c:v>-2.0443650119499617E-3</c:v>
                </c:pt>
                <c:pt idx="142">
                  <c:v>3.1722604940294483E-2</c:v>
                </c:pt>
                <c:pt idx="143">
                  <c:v>-2.0242104401147504E-2</c:v>
                </c:pt>
                <c:pt idx="144">
                  <c:v>-6.6561963472497399E-3</c:v>
                </c:pt>
                <c:pt idx="145">
                  <c:v>-6.5654261586255347E-3</c:v>
                </c:pt>
                <c:pt idx="146">
                  <c:v>-1.5979386535413347E-2</c:v>
                </c:pt>
                <c:pt idx="147">
                  <c:v>5.9470393195571476E-3</c:v>
                </c:pt>
                <c:pt idx="148">
                  <c:v>5.9395226337599265E-3</c:v>
                </c:pt>
                <c:pt idx="149">
                  <c:v>2.3135803937041368E-2</c:v>
                </c:pt>
                <c:pt idx="150">
                  <c:v>-1.7337268518277372E-2</c:v>
                </c:pt>
                <c:pt idx="151">
                  <c:v>-7.189659673476395E-4</c:v>
                </c:pt>
                <c:pt idx="152">
                  <c:v>1.623387235917427E-2</c:v>
                </c:pt>
                <c:pt idx="153">
                  <c:v>-4.4331750978797012E-2</c:v>
                </c:pt>
                <c:pt idx="154">
                  <c:v>-1.561601534954044E-2</c:v>
                </c:pt>
                <c:pt idx="155">
                  <c:v>-0.12099364957616317</c:v>
                </c:pt>
                <c:pt idx="156">
                  <c:v>-3.4455250430505853E-2</c:v>
                </c:pt>
                <c:pt idx="157">
                  <c:v>5.0448593914041657E-3</c:v>
                </c:pt>
                <c:pt idx="158">
                  <c:v>-1.6031424200788416E-2</c:v>
                </c:pt>
                <c:pt idx="159">
                  <c:v>-8.291636137128305E-3</c:v>
                </c:pt>
                <c:pt idx="160">
                  <c:v>6.6619463830212087E-3</c:v>
                </c:pt>
                <c:pt idx="161">
                  <c:v>-4.2099302210591967E-3</c:v>
                </c:pt>
                <c:pt idx="162">
                  <c:v>-3.462462669239066E-3</c:v>
                </c:pt>
                <c:pt idx="163">
                  <c:v>-6.877180247420971E-3</c:v>
                </c:pt>
                <c:pt idx="164">
                  <c:v>-9.9836345059722614E-4</c:v>
                </c:pt>
                <c:pt idx="165">
                  <c:v>-2.4114057225826664E-4</c:v>
                </c:pt>
                <c:pt idx="166">
                  <c:v>-4.77405524519715E-3</c:v>
                </c:pt>
                <c:pt idx="167">
                  <c:v>2.2513994049130032E-2</c:v>
                </c:pt>
                <c:pt idx="168">
                  <c:v>6.149168396074392E-3</c:v>
                </c:pt>
                <c:pt idx="169">
                  <c:v>-2.1417820933124145E-2</c:v>
                </c:pt>
                <c:pt idx="170">
                  <c:v>-1.0233096023724773E-2</c:v>
                </c:pt>
                <c:pt idx="171">
                  <c:v>-7.2503982203425471E-3</c:v>
                </c:pt>
                <c:pt idx="172">
                  <c:v>1.5711657034899674E-2</c:v>
                </c:pt>
                <c:pt idx="173">
                  <c:v>-2.1237571206121322E-2</c:v>
                </c:pt>
                <c:pt idx="174">
                  <c:v>-1.7912085455745695E-3</c:v>
                </c:pt>
                <c:pt idx="175">
                  <c:v>-2.7379439807193743E-3</c:v>
                </c:pt>
                <c:pt idx="176">
                  <c:v>2.6398798336958105E-2</c:v>
                </c:pt>
                <c:pt idx="177">
                  <c:v>5.8589039905949394E-2</c:v>
                </c:pt>
                <c:pt idx="178">
                  <c:v>1.3132277863298349E-2</c:v>
                </c:pt>
                <c:pt idx="179">
                  <c:v>3.3793270403171091E-3</c:v>
                </c:pt>
                <c:pt idx="180">
                  <c:v>9.2079267938045932E-3</c:v>
                </c:pt>
                <c:pt idx="181">
                  <c:v>-2.5355880664131834E-2</c:v>
                </c:pt>
                <c:pt idx="182">
                  <c:v>-4.3244332276665187E-2</c:v>
                </c:pt>
                <c:pt idx="183">
                  <c:v>-1.8030983273242606E-2</c:v>
                </c:pt>
                <c:pt idx="184">
                  <c:v>2.2654331536789921E-2</c:v>
                </c:pt>
                <c:pt idx="185">
                  <c:v>-2.1128054459777766E-3</c:v>
                </c:pt>
                <c:pt idx="186">
                  <c:v>-2.4116765960275496E-2</c:v>
                </c:pt>
                <c:pt idx="187">
                  <c:v>2.6965838938677336E-2</c:v>
                </c:pt>
                <c:pt idx="188">
                  <c:v>-6.901282632618762E-4</c:v>
                </c:pt>
                <c:pt idx="189">
                  <c:v>-5.9840267843075758E-2</c:v>
                </c:pt>
                <c:pt idx="190">
                  <c:v>-1.409860264023037E-2</c:v>
                </c:pt>
                <c:pt idx="191">
                  <c:v>5.3652863527082678E-2</c:v>
                </c:pt>
                <c:pt idx="192">
                  <c:v>1.1086601501320946E-2</c:v>
                </c:pt>
                <c:pt idx="193">
                  <c:v>-1.3840282226004096E-2</c:v>
                </c:pt>
                <c:pt idx="194">
                  <c:v>6.0711120248364541E-3</c:v>
                </c:pt>
                <c:pt idx="195">
                  <c:v>2.5522045879768654E-2</c:v>
                </c:pt>
                <c:pt idx="196">
                  <c:v>-8.0637971869277444E-2</c:v>
                </c:pt>
                <c:pt idx="197">
                  <c:v>-4.3707143406368151E-2</c:v>
                </c:pt>
                <c:pt idx="198">
                  <c:v>-1.2307995157650272E-2</c:v>
                </c:pt>
                <c:pt idx="199">
                  <c:v>1.482303795072416E-2</c:v>
                </c:pt>
                <c:pt idx="200">
                  <c:v>-4.3846706824268888E-2</c:v>
                </c:pt>
                <c:pt idx="201">
                  <c:v>-8.6843645702104535E-3</c:v>
                </c:pt>
                <c:pt idx="202">
                  <c:v>2.0443450893457694E-3</c:v>
                </c:pt>
                <c:pt idx="203">
                  <c:v>3.9612102701220696E-2</c:v>
                </c:pt>
                <c:pt idx="204">
                  <c:v>-2.8131633051994915E-2</c:v>
                </c:pt>
                <c:pt idx="205">
                  <c:v>7.3397412534735987E-2</c:v>
                </c:pt>
                <c:pt idx="206">
                  <c:v>1.362526699286931E-2</c:v>
                </c:pt>
                <c:pt idx="207">
                  <c:v>2.8451137496405703E-2</c:v>
                </c:pt>
                <c:pt idx="208">
                  <c:v>1.1330721204403189E-2</c:v>
                </c:pt>
                <c:pt idx="209">
                  <c:v>3.0662540203208546E-2</c:v>
                </c:pt>
                <c:pt idx="210">
                  <c:v>4.857531818977142E-2</c:v>
                </c:pt>
                <c:pt idx="211">
                  <c:v>9.2310278243553853E-3</c:v>
                </c:pt>
                <c:pt idx="212">
                  <c:v>-3.5355357341168314E-3</c:v>
                </c:pt>
                <c:pt idx="213">
                  <c:v>7.9013014556860404E-3</c:v>
                </c:pt>
                <c:pt idx="214">
                  <c:v>-4.0591302606360527E-2</c:v>
                </c:pt>
                <c:pt idx="215">
                  <c:v>-4.199559348237185E-3</c:v>
                </c:pt>
                <c:pt idx="216">
                  <c:v>1.0131621182368751E-2</c:v>
                </c:pt>
                <c:pt idx="217">
                  <c:v>-9.0137250038620966E-3</c:v>
                </c:pt>
                <c:pt idx="218">
                  <c:v>-4.370796657788837E-2</c:v>
                </c:pt>
                <c:pt idx="219">
                  <c:v>-2.4449353995819822E-2</c:v>
                </c:pt>
                <c:pt idx="220">
                  <c:v>-1.5729262910371192E-2</c:v>
                </c:pt>
                <c:pt idx="221">
                  <c:v>2.2200991277914563E-2</c:v>
                </c:pt>
                <c:pt idx="222">
                  <c:v>-1.2808461572453474E-2</c:v>
                </c:pt>
                <c:pt idx="223">
                  <c:v>9.5619553117022735E-2</c:v>
                </c:pt>
                <c:pt idx="224">
                  <c:v>2.2551278771244514E-2</c:v>
                </c:pt>
                <c:pt idx="225">
                  <c:v>-0.13937670555744899</c:v>
                </c:pt>
                <c:pt idx="226">
                  <c:v>6.0443601408599709E-2</c:v>
                </c:pt>
                <c:pt idx="227">
                  <c:v>-0.10507600152024446</c:v>
                </c:pt>
                <c:pt idx="228">
                  <c:v>-3.6508773327492569E-2</c:v>
                </c:pt>
                <c:pt idx="229">
                  <c:v>3.9472753890999794E-2</c:v>
                </c:pt>
                <c:pt idx="230">
                  <c:v>-6.7884416194437913E-2</c:v>
                </c:pt>
                <c:pt idx="231">
                  <c:v>-3.3751227670391175E-2</c:v>
                </c:pt>
                <c:pt idx="232">
                  <c:v>2.3159293265194524E-2</c:v>
                </c:pt>
                <c:pt idx="233">
                  <c:v>7.0393311743974424E-2</c:v>
                </c:pt>
                <c:pt idx="234">
                  <c:v>2.1386723516895825E-2</c:v>
                </c:pt>
                <c:pt idx="235">
                  <c:v>2.0741781917808809E-2</c:v>
                </c:pt>
                <c:pt idx="236">
                  <c:v>-2.1356009782202652E-2</c:v>
                </c:pt>
                <c:pt idx="237">
                  <c:v>-6.4382713500684891E-2</c:v>
                </c:pt>
                <c:pt idx="238">
                  <c:v>0.10197242316008566</c:v>
                </c:pt>
                <c:pt idx="239">
                  <c:v>2.0439793579153823E-2</c:v>
                </c:pt>
                <c:pt idx="240">
                  <c:v>-2.187165085279532E-2</c:v>
                </c:pt>
                <c:pt idx="241">
                  <c:v>-0.10038183794652419</c:v>
                </c:pt>
                <c:pt idx="242">
                  <c:v>-3.6772427662670644E-2</c:v>
                </c:pt>
                <c:pt idx="243">
                  <c:v>0.10391011323312893</c:v>
                </c:pt>
                <c:pt idx="244">
                  <c:v>-0.15181967387944534</c:v>
                </c:pt>
                <c:pt idx="245">
                  <c:v>9.8867662711133009E-2</c:v>
                </c:pt>
                <c:pt idx="246">
                  <c:v>6.8425403121082765E-2</c:v>
                </c:pt>
                <c:pt idx="247">
                  <c:v>1.4244096299186527E-2</c:v>
                </c:pt>
                <c:pt idx="248">
                  <c:v>1.4258184901389831E-2</c:v>
                </c:pt>
                <c:pt idx="249">
                  <c:v>5.3464534197408362E-2</c:v>
                </c:pt>
                <c:pt idx="250">
                  <c:v>6.2790586773224369E-2</c:v>
                </c:pt>
                <c:pt idx="251">
                  <c:v>2.6983496278319804E-2</c:v>
                </c:pt>
                <c:pt idx="252">
                  <c:v>2.0894883875609255E-2</c:v>
                </c:pt>
                <c:pt idx="253">
                  <c:v>-2.5932150877259717E-2</c:v>
                </c:pt>
                <c:pt idx="254">
                  <c:v>3.558847754265055E-2</c:v>
                </c:pt>
                <c:pt idx="255">
                  <c:v>1.7508940289898332E-2</c:v>
                </c:pt>
                <c:pt idx="256">
                  <c:v>1.6489111569863667E-2</c:v>
                </c:pt>
                <c:pt idx="257">
                  <c:v>5.4715664987565235E-2</c:v>
                </c:pt>
                <c:pt idx="258">
                  <c:v>1.0388753415522622E-2</c:v>
                </c:pt>
                <c:pt idx="259">
                  <c:v>2.7144739765024711E-2</c:v>
                </c:pt>
                <c:pt idx="260">
                  <c:v>-9.1179730966425183E-3</c:v>
                </c:pt>
                <c:pt idx="261">
                  <c:v>3.9812033104026839E-2</c:v>
                </c:pt>
                <c:pt idx="262">
                  <c:v>-3.4020323910449075E-2</c:v>
                </c:pt>
                <c:pt idx="263">
                  <c:v>-1.1229371389998598E-2</c:v>
                </c:pt>
                <c:pt idx="264">
                  <c:v>2.7977129028425522E-2</c:v>
                </c:pt>
                <c:pt idx="265">
                  <c:v>-2.8224096196420524E-4</c:v>
                </c:pt>
                <c:pt idx="266">
                  <c:v>1.499647351215839E-2</c:v>
                </c:pt>
                <c:pt idx="267">
                  <c:v>-6.3001478332023145E-2</c:v>
                </c:pt>
                <c:pt idx="268">
                  <c:v>-6.301805872814803E-2</c:v>
                </c:pt>
                <c:pt idx="269">
                  <c:v>2.0679267953502948E-2</c:v>
                </c:pt>
                <c:pt idx="270">
                  <c:v>-1.2236007767618025E-3</c:v>
                </c:pt>
                <c:pt idx="271">
                  <c:v>3.0194039950380148E-2</c:v>
                </c:pt>
                <c:pt idx="272">
                  <c:v>-4.0056648033866479E-2</c:v>
                </c:pt>
                <c:pt idx="273">
                  <c:v>-6.9593520848911716E-3</c:v>
                </c:pt>
                <c:pt idx="274">
                  <c:v>-9.7932630207247361E-3</c:v>
                </c:pt>
                <c:pt idx="275">
                  <c:v>1.5168497755669499E-2</c:v>
                </c:pt>
                <c:pt idx="276">
                  <c:v>7.4251575996134897E-2</c:v>
                </c:pt>
                <c:pt idx="277">
                  <c:v>8.1263173162008512E-3</c:v>
                </c:pt>
                <c:pt idx="278">
                  <c:v>1.3299515535655294E-2</c:v>
                </c:pt>
                <c:pt idx="279">
                  <c:v>2.5934032931081173E-2</c:v>
                </c:pt>
                <c:pt idx="280">
                  <c:v>-3.6218763612352649E-2</c:v>
                </c:pt>
                <c:pt idx="281">
                  <c:v>-1.879537173558315E-3</c:v>
                </c:pt>
                <c:pt idx="282">
                  <c:v>-2.7125846017364667E-2</c:v>
                </c:pt>
                <c:pt idx="283">
                  <c:v>0.11992989938696136</c:v>
                </c:pt>
                <c:pt idx="284">
                  <c:v>-9.9469838503630208E-3</c:v>
                </c:pt>
                <c:pt idx="285">
                  <c:v>-7.1081277272919283E-2</c:v>
                </c:pt>
                <c:pt idx="286">
                  <c:v>-3.981349359787896E-2</c:v>
                </c:pt>
                <c:pt idx="287">
                  <c:v>2.6020895908440499E-2</c:v>
                </c:pt>
                <c:pt idx="288">
                  <c:v>2.2709207680583553E-2</c:v>
                </c:pt>
                <c:pt idx="289">
                  <c:v>0.11407866971948838</c:v>
                </c:pt>
                <c:pt idx="290">
                  <c:v>-3.2788090074647905E-2</c:v>
                </c:pt>
                <c:pt idx="291">
                  <c:v>0.12175582011366133</c:v>
                </c:pt>
                <c:pt idx="292">
                  <c:v>3.2555119158977769E-2</c:v>
                </c:pt>
                <c:pt idx="293">
                  <c:v>3.1601133302978431E-2</c:v>
                </c:pt>
                <c:pt idx="294">
                  <c:v>2.5899955365595913E-2</c:v>
                </c:pt>
                <c:pt idx="295">
                  <c:v>1.4287066029060996E-2</c:v>
                </c:pt>
                <c:pt idx="296">
                  <c:v>-8.473310527672577E-3</c:v>
                </c:pt>
                <c:pt idx="297">
                  <c:v>-6.0995049758301688E-3</c:v>
                </c:pt>
                <c:pt idx="298">
                  <c:v>1.0841635901691647E-2</c:v>
                </c:pt>
                <c:pt idx="299">
                  <c:v>4.6667296091749896E-2</c:v>
                </c:pt>
                <c:pt idx="300">
                  <c:v>1.8809979611702804E-2</c:v>
                </c:pt>
                <c:pt idx="301">
                  <c:v>9.6659647131604066E-3</c:v>
                </c:pt>
                <c:pt idx="302">
                  <c:v>1.9508686728554894E-2</c:v>
                </c:pt>
                <c:pt idx="303">
                  <c:v>-7.1752789746088149E-3</c:v>
                </c:pt>
                <c:pt idx="304">
                  <c:v>3.1929255289709375E-3</c:v>
                </c:pt>
                <c:pt idx="305">
                  <c:v>-2.0966081379163123E-3</c:v>
                </c:pt>
                <c:pt idx="306">
                  <c:v>1.3123813511948284E-2</c:v>
                </c:pt>
                <c:pt idx="307">
                  <c:v>-4.766091036686794E-2</c:v>
                </c:pt>
                <c:pt idx="308">
                  <c:v>-1.9479258917525659E-2</c:v>
                </c:pt>
                <c:pt idx="309">
                  <c:v>3.1537591081247623E-2</c:v>
                </c:pt>
                <c:pt idx="310">
                  <c:v>1.5836583288060691E-2</c:v>
                </c:pt>
                <c:pt idx="311">
                  <c:v>-4.3849234158219643E-3</c:v>
                </c:pt>
                <c:pt idx="312">
                  <c:v>6.4038359492965789E-3</c:v>
                </c:pt>
                <c:pt idx="313">
                  <c:v>1.0237043960234227E-3</c:v>
                </c:pt>
                <c:pt idx="314">
                  <c:v>8.8050481246124759E-3</c:v>
                </c:pt>
                <c:pt idx="315">
                  <c:v>3.12342028681987E-3</c:v>
                </c:pt>
                <c:pt idx="316">
                  <c:v>3.2703409572899987E-2</c:v>
                </c:pt>
                <c:pt idx="317">
                  <c:v>-1.9661685773634731E-2</c:v>
                </c:pt>
                <c:pt idx="318">
                  <c:v>1.3861017578417989E-2</c:v>
                </c:pt>
                <c:pt idx="319">
                  <c:v>1.3837183003608921E-3</c:v>
                </c:pt>
                <c:pt idx="320">
                  <c:v>4.9342632597075267E-3</c:v>
                </c:pt>
                <c:pt idx="321">
                  <c:v>-5.0075525316235277E-2</c:v>
                </c:pt>
                <c:pt idx="322">
                  <c:v>2.2716802987142883E-2</c:v>
                </c:pt>
                <c:pt idx="323">
                  <c:v>-1.6163226788210222E-2</c:v>
                </c:pt>
                <c:pt idx="324">
                  <c:v>1.7328472442366353E-2</c:v>
                </c:pt>
                <c:pt idx="325">
                  <c:v>2.7116090177809686E-2</c:v>
                </c:pt>
                <c:pt idx="326">
                  <c:v>4.583028743319833E-3</c:v>
                </c:pt>
                <c:pt idx="327">
                  <c:v>2.2870127348453107E-2</c:v>
                </c:pt>
                <c:pt idx="328">
                  <c:v>-1.0150461942397916E-2</c:v>
                </c:pt>
                <c:pt idx="329">
                  <c:v>1.8907492974592766E-2</c:v>
                </c:pt>
                <c:pt idx="330">
                  <c:v>0.16004197994516287</c:v>
                </c:pt>
                <c:pt idx="331">
                  <c:v>1.2773998292133912E-2</c:v>
                </c:pt>
                <c:pt idx="332">
                  <c:v>-3.0585707576399608E-4</c:v>
                </c:pt>
                <c:pt idx="333">
                  <c:v>2.0196494351769553E-3</c:v>
                </c:pt>
                <c:pt idx="334">
                  <c:v>7.1668258058515235E-3</c:v>
                </c:pt>
                <c:pt idx="335">
                  <c:v>-4.403784047992027E-3</c:v>
                </c:pt>
                <c:pt idx="336">
                  <c:v>2.5269802021311238E-2</c:v>
                </c:pt>
                <c:pt idx="337">
                  <c:v>5.5384728458277421E-3</c:v>
                </c:pt>
                <c:pt idx="338">
                  <c:v>-1.4801995711949577E-2</c:v>
                </c:pt>
                <c:pt idx="339">
                  <c:v>-3.389978948558736E-3</c:v>
                </c:pt>
                <c:pt idx="340">
                  <c:v>2.9425470573342626E-3</c:v>
                </c:pt>
                <c:pt idx="341">
                  <c:v>-1.3307950796282526E-3</c:v>
                </c:pt>
                <c:pt idx="342">
                  <c:v>-1.4328401776095966E-2</c:v>
                </c:pt>
                <c:pt idx="343">
                  <c:v>3.9923567470114014E-3</c:v>
                </c:pt>
                <c:pt idx="344">
                  <c:v>9.5470384395055785E-3</c:v>
                </c:pt>
                <c:pt idx="345">
                  <c:v>1.8065426028316658E-3</c:v>
                </c:pt>
                <c:pt idx="346">
                  <c:v>-5.8204170860636159E-3</c:v>
                </c:pt>
                <c:pt idx="347">
                  <c:v>2.1928138849821747E-2</c:v>
                </c:pt>
                <c:pt idx="348">
                  <c:v>9.2684729834795233E-3</c:v>
                </c:pt>
                <c:pt idx="349">
                  <c:v>4.5081576004540351E-3</c:v>
                </c:pt>
                <c:pt idx="350">
                  <c:v>-6.2410556369529282E-4</c:v>
                </c:pt>
                <c:pt idx="351">
                  <c:v>1.0055701280708724E-3</c:v>
                </c:pt>
                <c:pt idx="352">
                  <c:v>-1.1804535497417761E-2</c:v>
                </c:pt>
                <c:pt idx="353">
                  <c:v>-2.9599503371447217E-3</c:v>
                </c:pt>
                <c:pt idx="354">
                  <c:v>1.5813810733685284E-2</c:v>
                </c:pt>
                <c:pt idx="355">
                  <c:v>-2.6502746592228718E-3</c:v>
                </c:pt>
                <c:pt idx="356">
                  <c:v>1.9299650138135083E-3</c:v>
                </c:pt>
                <c:pt idx="357">
                  <c:v>1.940338774947898E-3</c:v>
                </c:pt>
                <c:pt idx="358">
                  <c:v>3.5213631988230937E-2</c:v>
                </c:pt>
                <c:pt idx="359">
                  <c:v>-2.2506314006991015E-2</c:v>
                </c:pt>
                <c:pt idx="360">
                  <c:v>-4.4710065977223131E-3</c:v>
                </c:pt>
                <c:pt idx="361">
                  <c:v>1.2509840481076374E-3</c:v>
                </c:pt>
                <c:pt idx="362">
                  <c:v>1.2440007813265554E-3</c:v>
                </c:pt>
                <c:pt idx="363">
                  <c:v>9.7018386154265374E-4</c:v>
                </c:pt>
                <c:pt idx="364">
                  <c:v>-8.592791907515978E-4</c:v>
                </c:pt>
                <c:pt idx="365">
                  <c:v>-7.3253993042512533E-3</c:v>
                </c:pt>
                <c:pt idx="366">
                  <c:v>1.8788447191388651E-2</c:v>
                </c:pt>
                <c:pt idx="367">
                  <c:v>-8.3564568153646684E-2</c:v>
                </c:pt>
                <c:pt idx="368">
                  <c:v>3.3630892831814106E-2</c:v>
                </c:pt>
                <c:pt idx="369">
                  <c:v>1.291745129035963E-2</c:v>
                </c:pt>
                <c:pt idx="370">
                  <c:v>-1.1491890387981729E-2</c:v>
                </c:pt>
                <c:pt idx="371">
                  <c:v>1.3269765295225703E-2</c:v>
                </c:pt>
                <c:pt idx="372">
                  <c:v>7.9819551147382109E-3</c:v>
                </c:pt>
                <c:pt idx="373">
                  <c:v>6.3761381614258941E-2</c:v>
                </c:pt>
                <c:pt idx="374">
                  <c:v>1.2062263722242502E-2</c:v>
                </c:pt>
                <c:pt idx="375">
                  <c:v>2.4761574438558961E-3</c:v>
                </c:pt>
                <c:pt idx="376">
                  <c:v>1.0859629219542135E-3</c:v>
                </c:pt>
                <c:pt idx="377">
                  <c:v>-4.1908737857978143E-3</c:v>
                </c:pt>
                <c:pt idx="378">
                  <c:v>-5.8905434379002497E-3</c:v>
                </c:pt>
                <c:pt idx="379">
                  <c:v>1.3963104063156144E-3</c:v>
                </c:pt>
                <c:pt idx="380">
                  <c:v>-1.1380348064789417E-2</c:v>
                </c:pt>
                <c:pt idx="381">
                  <c:v>5.1578998886379996E-3</c:v>
                </c:pt>
                <c:pt idx="382">
                  <c:v>1.2056010491401305E-3</c:v>
                </c:pt>
                <c:pt idx="383">
                  <c:v>7.5693935882916202E-2</c:v>
                </c:pt>
                <c:pt idx="384">
                  <c:v>-4.1965831311069702E-3</c:v>
                </c:pt>
                <c:pt idx="385">
                  <c:v>-1.5287693863963831E-2</c:v>
                </c:pt>
                <c:pt idx="386">
                  <c:v>2.0802424842303025E-3</c:v>
                </c:pt>
                <c:pt idx="387">
                  <c:v>-1.4038013124339505E-3</c:v>
                </c:pt>
                <c:pt idx="388">
                  <c:v>-1.6334438153328568E-2</c:v>
                </c:pt>
                <c:pt idx="389">
                  <c:v>9.4494779779847795E-3</c:v>
                </c:pt>
                <c:pt idx="390">
                  <c:v>8.6823825640327326E-3</c:v>
                </c:pt>
                <c:pt idx="391">
                  <c:v>-8.1766068449412033E-3</c:v>
                </c:pt>
                <c:pt idx="392">
                  <c:v>1.0978783182745141E-2</c:v>
                </c:pt>
                <c:pt idx="393">
                  <c:v>-6.4561266347283536E-3</c:v>
                </c:pt>
                <c:pt idx="394">
                  <c:v>-3.2185563192522089E-2</c:v>
                </c:pt>
                <c:pt idx="395">
                  <c:v>-5.1471118296753061E-3</c:v>
                </c:pt>
                <c:pt idx="396">
                  <c:v>7.48263108308646E-4</c:v>
                </c:pt>
                <c:pt idx="397">
                  <c:v>-3.0542044312641689E-4</c:v>
                </c:pt>
                <c:pt idx="398">
                  <c:v>4.3814312051596686E-3</c:v>
                </c:pt>
                <c:pt idx="399">
                  <c:v>-5.411671683208206E-3</c:v>
                </c:pt>
                <c:pt idx="400">
                  <c:v>7.9505303520794515E-3</c:v>
                </c:pt>
                <c:pt idx="401">
                  <c:v>-6.96144385534997E-3</c:v>
                </c:pt>
                <c:pt idx="402">
                  <c:v>-3.4808960633627414E-2</c:v>
                </c:pt>
                <c:pt idx="403">
                  <c:v>1.915170908631322E-2</c:v>
                </c:pt>
                <c:pt idx="404">
                  <c:v>-5.649816190357264E-3</c:v>
                </c:pt>
                <c:pt idx="405">
                  <c:v>6.4244856057044959E-3</c:v>
                </c:pt>
                <c:pt idx="406">
                  <c:v>6.6793014100391124E-3</c:v>
                </c:pt>
                <c:pt idx="407">
                  <c:v>-2.054856333864441E-2</c:v>
                </c:pt>
                <c:pt idx="408">
                  <c:v>4.2188101567648441E-2</c:v>
                </c:pt>
                <c:pt idx="409">
                  <c:v>-3.0039431684205063E-2</c:v>
                </c:pt>
                <c:pt idx="410">
                  <c:v>-7.0936851695383805E-3</c:v>
                </c:pt>
                <c:pt idx="411">
                  <c:v>2.2917701172831882E-3</c:v>
                </c:pt>
                <c:pt idx="412">
                  <c:v>-9.2459282439511223E-2</c:v>
                </c:pt>
                <c:pt idx="413">
                  <c:v>1.1030022009837902E-3</c:v>
                </c:pt>
                <c:pt idx="414">
                  <c:v>1.3901546776564509E-3</c:v>
                </c:pt>
                <c:pt idx="415">
                  <c:v>-1.2684700473112556E-2</c:v>
                </c:pt>
                <c:pt idx="416">
                  <c:v>5.8447088987068525E-2</c:v>
                </c:pt>
                <c:pt idx="417">
                  <c:v>-3.2514871922946771E-3</c:v>
                </c:pt>
                <c:pt idx="418">
                  <c:v>5.4523315216749337E-3</c:v>
                </c:pt>
                <c:pt idx="419">
                  <c:v>-2.7422321833487598E-2</c:v>
                </c:pt>
                <c:pt idx="420">
                  <c:v>2.5657066575517758E-2</c:v>
                </c:pt>
                <c:pt idx="421">
                  <c:v>2.6581225195027713E-2</c:v>
                </c:pt>
                <c:pt idx="422">
                  <c:v>-3.240073615457522E-2</c:v>
                </c:pt>
                <c:pt idx="423">
                  <c:v>1.1850725478559958E-2</c:v>
                </c:pt>
                <c:pt idx="424">
                  <c:v>-2.6733419020356156E-2</c:v>
                </c:pt>
                <c:pt idx="425">
                  <c:v>7.1040286054778856E-2</c:v>
                </c:pt>
                <c:pt idx="426">
                  <c:v>-5.3916299443433534E-2</c:v>
                </c:pt>
                <c:pt idx="427">
                  <c:v>1.0897550131199142E-2</c:v>
                </c:pt>
                <c:pt idx="428">
                  <c:v>-6.6684290414607814E-2</c:v>
                </c:pt>
                <c:pt idx="429">
                  <c:v>1.9714191894750512E-2</c:v>
                </c:pt>
                <c:pt idx="430">
                  <c:v>-3.7943594905102303E-3</c:v>
                </c:pt>
                <c:pt idx="431">
                  <c:v>2.9743814668369822E-2</c:v>
                </c:pt>
                <c:pt idx="432">
                  <c:v>-5.9262300423722783E-2</c:v>
                </c:pt>
                <c:pt idx="433">
                  <c:v>9.8676791152807933E-2</c:v>
                </c:pt>
                <c:pt idx="434">
                  <c:v>1.3408299917980144E-2</c:v>
                </c:pt>
                <c:pt idx="435">
                  <c:v>4.1485074812713657E-2</c:v>
                </c:pt>
                <c:pt idx="436">
                  <c:v>8.6253876614025338E-2</c:v>
                </c:pt>
                <c:pt idx="437">
                  <c:v>4.954827057388457E-3</c:v>
                </c:pt>
                <c:pt idx="438">
                  <c:v>-1.7666083289215927E-3</c:v>
                </c:pt>
                <c:pt idx="439">
                  <c:v>-2.1718554307280362E-2</c:v>
                </c:pt>
                <c:pt idx="440">
                  <c:v>-5.0968961346819081E-2</c:v>
                </c:pt>
                <c:pt idx="441">
                  <c:v>1.8046272611650926E-2</c:v>
                </c:pt>
                <c:pt idx="442">
                  <c:v>-2.2540327636186765E-2</c:v>
                </c:pt>
                <c:pt idx="443">
                  <c:v>-3.1358502467108459E-2</c:v>
                </c:pt>
                <c:pt idx="444">
                  <c:v>3.8964824241418582E-2</c:v>
                </c:pt>
                <c:pt idx="445">
                  <c:v>1.6293013083012928E-2</c:v>
                </c:pt>
                <c:pt idx="446">
                  <c:v>-2.9151749276429585E-2</c:v>
                </c:pt>
                <c:pt idx="447">
                  <c:v>-6.4046618436357824E-2</c:v>
                </c:pt>
                <c:pt idx="448">
                  <c:v>-5.2638750856201351E-2</c:v>
                </c:pt>
                <c:pt idx="449">
                  <c:v>1.598881160082578E-2</c:v>
                </c:pt>
                <c:pt idx="450">
                  <c:v>-6.1195790219717661E-2</c:v>
                </c:pt>
                <c:pt idx="451">
                  <c:v>-1.79054395532263E-2</c:v>
                </c:pt>
                <c:pt idx="452">
                  <c:v>4.7969533688147999E-2</c:v>
                </c:pt>
                <c:pt idx="453">
                  <c:v>-6.3081298230803232E-2</c:v>
                </c:pt>
                <c:pt idx="454">
                  <c:v>5.0201813038774825E-3</c:v>
                </c:pt>
                <c:pt idx="455">
                  <c:v>0.10822444574402994</c:v>
                </c:pt>
                <c:pt idx="456">
                  <c:v>1.0945085491999374E-2</c:v>
                </c:pt>
                <c:pt idx="457">
                  <c:v>-5.928995931051502E-2</c:v>
                </c:pt>
                <c:pt idx="458">
                  <c:v>3.275273944235918E-2</c:v>
                </c:pt>
                <c:pt idx="459">
                  <c:v>-0.11348021165981498</c:v>
                </c:pt>
                <c:pt idx="460">
                  <c:v>-4.3222769842913376E-3</c:v>
                </c:pt>
                <c:pt idx="461">
                  <c:v>-5.2694412479527275E-2</c:v>
                </c:pt>
                <c:pt idx="462">
                  <c:v>3.3203655534373551E-2</c:v>
                </c:pt>
                <c:pt idx="463">
                  <c:v>-9.00756342512498E-2</c:v>
                </c:pt>
                <c:pt idx="464">
                  <c:v>-0.14356147261977767</c:v>
                </c:pt>
                <c:pt idx="465">
                  <c:v>1.2383547980423329E-2</c:v>
                </c:pt>
                <c:pt idx="466">
                  <c:v>-3.8131144152527387E-3</c:v>
                </c:pt>
                <c:pt idx="467">
                  <c:v>-1.2915841510676327E-2</c:v>
                </c:pt>
                <c:pt idx="468">
                  <c:v>-1.5864955914843871E-2</c:v>
                </c:pt>
                <c:pt idx="469">
                  <c:v>-0.10277649261286588</c:v>
                </c:pt>
                <c:pt idx="470">
                  <c:v>-1.8506026548070595E-3</c:v>
                </c:pt>
                <c:pt idx="471">
                  <c:v>-6.2585574447458648E-3</c:v>
                </c:pt>
                <c:pt idx="472">
                  <c:v>3.1977014605419856E-4</c:v>
                </c:pt>
                <c:pt idx="473">
                  <c:v>3.6890065294513078E-3</c:v>
                </c:pt>
                <c:pt idx="474">
                  <c:v>-1.0608136377887588E-2</c:v>
                </c:pt>
                <c:pt idx="475">
                  <c:v>-1.1771661493273475E-2</c:v>
                </c:pt>
                <c:pt idx="476">
                  <c:v>1.0642787442503772E-2</c:v>
                </c:pt>
                <c:pt idx="477">
                  <c:v>6.4204350073484729E-3</c:v>
                </c:pt>
                <c:pt idx="478">
                  <c:v>6.8038692092925283E-3</c:v>
                </c:pt>
                <c:pt idx="479">
                  <c:v>2.3348777363856894E-3</c:v>
                </c:pt>
                <c:pt idx="480">
                  <c:v>-4.2636637410958808E-3</c:v>
                </c:pt>
                <c:pt idx="481">
                  <c:v>1.6700571831718531E-3</c:v>
                </c:pt>
                <c:pt idx="482">
                  <c:v>9.4790903163663263E-3</c:v>
                </c:pt>
                <c:pt idx="483">
                  <c:v>-2.6336270631124288E-3</c:v>
                </c:pt>
                <c:pt idx="484">
                  <c:v>2.5896423303666471E-4</c:v>
                </c:pt>
                <c:pt idx="485">
                  <c:v>-2.3990543484064739E-2</c:v>
                </c:pt>
                <c:pt idx="486">
                  <c:v>9.2702414265870726E-4</c:v>
                </c:pt>
                <c:pt idx="487">
                  <c:v>8.6913576401684788E-4</c:v>
                </c:pt>
                <c:pt idx="488">
                  <c:v>-2.3782476196845904E-4</c:v>
                </c:pt>
                <c:pt idx="489">
                  <c:v>-3.0141264352249041E-3</c:v>
                </c:pt>
                <c:pt idx="490">
                  <c:v>3.0990250941598553E-3</c:v>
                </c:pt>
                <c:pt idx="491">
                  <c:v>-1.7619397836573473E-3</c:v>
                </c:pt>
                <c:pt idx="492">
                  <c:v>7.4174862833459277E-4</c:v>
                </c:pt>
                <c:pt idx="493">
                  <c:v>-1.0545923789086905E-3</c:v>
                </c:pt>
                <c:pt idx="494">
                  <c:v>3.6712536907052124E-3</c:v>
                </c:pt>
                <c:pt idx="495">
                  <c:v>-1.7462066136246538E-3</c:v>
                </c:pt>
                <c:pt idx="496">
                  <c:v>-1.0401673719464761E-2</c:v>
                </c:pt>
                <c:pt idx="497">
                  <c:v>-7.8657274810273996E-3</c:v>
                </c:pt>
                <c:pt idx="498">
                  <c:v>-6.5214494942032674E-5</c:v>
                </c:pt>
                <c:pt idx="499">
                  <c:v>4.743633356128639E-2</c:v>
                </c:pt>
                <c:pt idx="500">
                  <c:v>7.8555673296759826E-4</c:v>
                </c:pt>
                <c:pt idx="501">
                  <c:v>1.8168218249918495E-3</c:v>
                </c:pt>
                <c:pt idx="502">
                  <c:v>2.9271598568033443E-3</c:v>
                </c:pt>
                <c:pt idx="503">
                  <c:v>-5.1295382180837852E-2</c:v>
                </c:pt>
                <c:pt idx="504">
                  <c:v>-8.634710194002089E-3</c:v>
                </c:pt>
                <c:pt idx="505">
                  <c:v>-1.4426383377660972E-3</c:v>
                </c:pt>
                <c:pt idx="506">
                  <c:v>7.435585393376065E-3</c:v>
                </c:pt>
                <c:pt idx="507">
                  <c:v>2.2196729848450499E-3</c:v>
                </c:pt>
                <c:pt idx="508">
                  <c:v>-5.1730437164016945E-3</c:v>
                </c:pt>
                <c:pt idx="509">
                  <c:v>6.9383488463143654E-3</c:v>
                </c:pt>
                <c:pt idx="510">
                  <c:v>1.1331035200751514E-2</c:v>
                </c:pt>
                <c:pt idx="511">
                  <c:v>-8.1953938314429532E-3</c:v>
                </c:pt>
                <c:pt idx="512">
                  <c:v>-5.0997725647442087E-3</c:v>
                </c:pt>
                <c:pt idx="513">
                  <c:v>-5.4392040256825694E-3</c:v>
                </c:pt>
                <c:pt idx="514">
                  <c:v>3.5683367715242807E-3</c:v>
                </c:pt>
                <c:pt idx="515">
                  <c:v>-6.3671717410457712E-3</c:v>
                </c:pt>
                <c:pt idx="516">
                  <c:v>-4.8976017335232696E-3</c:v>
                </c:pt>
                <c:pt idx="517">
                  <c:v>2.7598692087246655E-2</c:v>
                </c:pt>
                <c:pt idx="518">
                  <c:v>7.4999226010982181E-3</c:v>
                </c:pt>
                <c:pt idx="519">
                  <c:v>-2.2841248677581999E-2</c:v>
                </c:pt>
                <c:pt idx="520">
                  <c:v>-1.7318842658995671E-2</c:v>
                </c:pt>
                <c:pt idx="521">
                  <c:v>-1.6899321601627276E-3</c:v>
                </c:pt>
                <c:pt idx="522">
                  <c:v>-1.927663865034791E-3</c:v>
                </c:pt>
                <c:pt idx="523">
                  <c:v>3.2486665686313025E-2</c:v>
                </c:pt>
                <c:pt idx="524">
                  <c:v>1.8753903760626075E-2</c:v>
                </c:pt>
                <c:pt idx="525">
                  <c:v>4.2663456473987565E-3</c:v>
                </c:pt>
                <c:pt idx="526">
                  <c:v>1.4242423715217689E-2</c:v>
                </c:pt>
                <c:pt idx="527">
                  <c:v>-3.6880717971261232E-2</c:v>
                </c:pt>
                <c:pt idx="528">
                  <c:v>-3.9845781956129121E-3</c:v>
                </c:pt>
                <c:pt idx="529">
                  <c:v>4.6707259878629222E-3</c:v>
                </c:pt>
                <c:pt idx="530">
                  <c:v>-7.0607691838581372E-4</c:v>
                </c:pt>
                <c:pt idx="531">
                  <c:v>2.5723516568001481E-2</c:v>
                </c:pt>
                <c:pt idx="532">
                  <c:v>4.8291122016959872E-3</c:v>
                </c:pt>
                <c:pt idx="533">
                  <c:v>-1.3437780738174753E-3</c:v>
                </c:pt>
                <c:pt idx="534">
                  <c:v>4.5667622006313044E-3</c:v>
                </c:pt>
                <c:pt idx="535">
                  <c:v>1.1955253808027153E-2</c:v>
                </c:pt>
                <c:pt idx="536">
                  <c:v>-3.7992262908853901E-2</c:v>
                </c:pt>
                <c:pt idx="537">
                  <c:v>-9.5566982217880798E-3</c:v>
                </c:pt>
                <c:pt idx="538">
                  <c:v>-3.9587838019711941E-2</c:v>
                </c:pt>
                <c:pt idx="539">
                  <c:v>-8.0417816361914418E-2</c:v>
                </c:pt>
                <c:pt idx="540">
                  <c:v>1.389737058679285E-2</c:v>
                </c:pt>
                <c:pt idx="541">
                  <c:v>-1.7422900455214742E-3</c:v>
                </c:pt>
                <c:pt idx="542">
                  <c:v>1.0987305143507141E-2</c:v>
                </c:pt>
                <c:pt idx="543">
                  <c:v>2.1878714136301158E-2</c:v>
                </c:pt>
                <c:pt idx="544">
                  <c:v>8.4690720686642733E-3</c:v>
                </c:pt>
                <c:pt idx="545">
                  <c:v>-9.8294208316810662E-3</c:v>
                </c:pt>
                <c:pt idx="546">
                  <c:v>-6.9459518605412725E-3</c:v>
                </c:pt>
                <c:pt idx="547">
                  <c:v>3.0277809650044233E-2</c:v>
                </c:pt>
                <c:pt idx="548">
                  <c:v>2.6102376183663904E-2</c:v>
                </c:pt>
                <c:pt idx="549">
                  <c:v>-8.304176568002971E-3</c:v>
                </c:pt>
                <c:pt idx="550">
                  <c:v>6.4124671828004525E-3</c:v>
                </c:pt>
                <c:pt idx="551">
                  <c:v>2.7928229991705873E-2</c:v>
                </c:pt>
                <c:pt idx="552">
                  <c:v>2.450168208713208E-2</c:v>
                </c:pt>
                <c:pt idx="553">
                  <c:v>-1.7419128970684001E-2</c:v>
                </c:pt>
                <c:pt idx="554">
                  <c:v>2.8168761442492748E-2</c:v>
                </c:pt>
                <c:pt idx="555">
                  <c:v>-3.0832908458588364E-2</c:v>
                </c:pt>
                <c:pt idx="556">
                  <c:v>1.2731980621802079E-2</c:v>
                </c:pt>
                <c:pt idx="557">
                  <c:v>-2.412688803647052E-2</c:v>
                </c:pt>
                <c:pt idx="558">
                  <c:v>3.8083278310826474E-2</c:v>
                </c:pt>
                <c:pt idx="559">
                  <c:v>4.1460854678680419E-3</c:v>
                </c:pt>
                <c:pt idx="560">
                  <c:v>1.7398593403766257E-2</c:v>
                </c:pt>
                <c:pt idx="561">
                  <c:v>-1.5661306284661905E-2</c:v>
                </c:pt>
                <c:pt idx="562">
                  <c:v>-3.9809244250984671E-3</c:v>
                </c:pt>
                <c:pt idx="563">
                  <c:v>4.2731185349386873E-3</c:v>
                </c:pt>
                <c:pt idx="564">
                  <c:v>1.7791511839803691E-2</c:v>
                </c:pt>
                <c:pt idx="565">
                  <c:v>-6.0164275954491503E-2</c:v>
                </c:pt>
                <c:pt idx="566">
                  <c:v>4.0774572892640831E-2</c:v>
                </c:pt>
                <c:pt idx="567">
                  <c:v>-6.8534823770398351E-2</c:v>
                </c:pt>
                <c:pt idx="568">
                  <c:v>-2.8995953159118782E-2</c:v>
                </c:pt>
                <c:pt idx="569">
                  <c:v>-1.6644870237542485E-2</c:v>
                </c:pt>
                <c:pt idx="570">
                  <c:v>5.0534180288445089E-3</c:v>
                </c:pt>
                <c:pt idx="571">
                  <c:v>-5.5524507581482675E-2</c:v>
                </c:pt>
                <c:pt idx="572">
                  <c:v>-1.7699946890988336E-2</c:v>
                </c:pt>
                <c:pt idx="573">
                  <c:v>-7.6040421238966439E-3</c:v>
                </c:pt>
                <c:pt idx="574">
                  <c:v>-2.0192344673530146E-2</c:v>
                </c:pt>
                <c:pt idx="575">
                  <c:v>-5.0137941876910896E-2</c:v>
                </c:pt>
                <c:pt idx="576">
                  <c:v>-4.6320126841582557E-3</c:v>
                </c:pt>
                <c:pt idx="577">
                  <c:v>3.2064124339766104E-3</c:v>
                </c:pt>
                <c:pt idx="578">
                  <c:v>3.3185039024619767E-3</c:v>
                </c:pt>
                <c:pt idx="579">
                  <c:v>2.6487261635171969E-2</c:v>
                </c:pt>
                <c:pt idx="580">
                  <c:v>-2.8491418707071219E-2</c:v>
                </c:pt>
                <c:pt idx="581">
                  <c:v>-2.9254690353167873E-2</c:v>
                </c:pt>
                <c:pt idx="582">
                  <c:v>8.8454641609876497E-2</c:v>
                </c:pt>
                <c:pt idx="583">
                  <c:v>3.8686564348525021E-2</c:v>
                </c:pt>
                <c:pt idx="584">
                  <c:v>-1.0780655678404943E-4</c:v>
                </c:pt>
                <c:pt idx="585">
                  <c:v>8.8213262581411291E-3</c:v>
                </c:pt>
                <c:pt idx="586">
                  <c:v>-1.5212500099219097E-2</c:v>
                </c:pt>
                <c:pt idx="587">
                  <c:v>1.2951038471090262E-2</c:v>
                </c:pt>
                <c:pt idx="588">
                  <c:v>6.7711061848291952E-3</c:v>
                </c:pt>
                <c:pt idx="589">
                  <c:v>8.2432864571672648E-2</c:v>
                </c:pt>
                <c:pt idx="590">
                  <c:v>5.8347741620989775E-2</c:v>
                </c:pt>
                <c:pt idx="591">
                  <c:v>1.3219819729517055E-2</c:v>
                </c:pt>
                <c:pt idx="592">
                  <c:v>6.0843715057073335E-3</c:v>
                </c:pt>
                <c:pt idx="593">
                  <c:v>1.4822894927157709E-3</c:v>
                </c:pt>
                <c:pt idx="594">
                  <c:v>-2.6285767185146268E-2</c:v>
                </c:pt>
                <c:pt idx="595">
                  <c:v>1.0178711939034099E-2</c:v>
                </c:pt>
                <c:pt idx="596">
                  <c:v>-6.3027167102817583E-2</c:v>
                </c:pt>
                <c:pt idx="597">
                  <c:v>-4.7544870351104692E-3</c:v>
                </c:pt>
                <c:pt idx="598">
                  <c:v>-1.2185823196979813E-2</c:v>
                </c:pt>
                <c:pt idx="599">
                  <c:v>2.7115385439502312E-2</c:v>
                </c:pt>
                <c:pt idx="600">
                  <c:v>5.1620022690030886E-3</c:v>
                </c:pt>
                <c:pt idx="601">
                  <c:v>6.2841192246001947E-3</c:v>
                </c:pt>
                <c:pt idx="602">
                  <c:v>1.0354208148855045E-2</c:v>
                </c:pt>
                <c:pt idx="603">
                  <c:v>-1.2871725507653014E-2</c:v>
                </c:pt>
                <c:pt idx="604">
                  <c:v>3.5135976121305458E-2</c:v>
                </c:pt>
                <c:pt idx="605">
                  <c:v>-2.8429154585097012E-3</c:v>
                </c:pt>
                <c:pt idx="606">
                  <c:v>2.9426268996043278E-2</c:v>
                </c:pt>
                <c:pt idx="607">
                  <c:v>5.1961304281571724E-2</c:v>
                </c:pt>
                <c:pt idx="608">
                  <c:v>-4.2075519025941935E-2</c:v>
                </c:pt>
                <c:pt idx="609">
                  <c:v>1.0360226210246891E-2</c:v>
                </c:pt>
                <c:pt idx="610">
                  <c:v>-2.5199768631983664E-2</c:v>
                </c:pt>
                <c:pt idx="611">
                  <c:v>1.2228084795403325E-2</c:v>
                </c:pt>
                <c:pt idx="612">
                  <c:v>1.7429078271386531E-3</c:v>
                </c:pt>
                <c:pt idx="613">
                  <c:v>1.2867880601353868E-2</c:v>
                </c:pt>
                <c:pt idx="614">
                  <c:v>-0.10092513461413087</c:v>
                </c:pt>
                <c:pt idx="615">
                  <c:v>-6.9315494164389037E-3</c:v>
                </c:pt>
                <c:pt idx="616">
                  <c:v>9.7587857053828937E-4</c:v>
                </c:pt>
                <c:pt idx="617">
                  <c:v>5.20115822623837E-3</c:v>
                </c:pt>
                <c:pt idx="618">
                  <c:v>3.5601191334857819E-2</c:v>
                </c:pt>
                <c:pt idx="619">
                  <c:v>-7.7996346663710527E-3</c:v>
                </c:pt>
                <c:pt idx="620">
                  <c:v>1.4389722723327393E-2</c:v>
                </c:pt>
                <c:pt idx="621">
                  <c:v>-3.332187412686699E-2</c:v>
                </c:pt>
                <c:pt idx="622">
                  <c:v>4.998260273369326E-2</c:v>
                </c:pt>
                <c:pt idx="623">
                  <c:v>-3.5954273518154778E-2</c:v>
                </c:pt>
                <c:pt idx="624">
                  <c:v>-4.8130473460208878E-2</c:v>
                </c:pt>
                <c:pt idx="625">
                  <c:v>1.7659179744894733E-2</c:v>
                </c:pt>
                <c:pt idx="626">
                  <c:v>-0.10429333624955095</c:v>
                </c:pt>
                <c:pt idx="627">
                  <c:v>-1.22638676067332E-2</c:v>
                </c:pt>
                <c:pt idx="628">
                  <c:v>-6.968564300412948E-3</c:v>
                </c:pt>
                <c:pt idx="629">
                  <c:v>3.1646133316814719E-3</c:v>
                </c:pt>
                <c:pt idx="630">
                  <c:v>2.645286501069666E-3</c:v>
                </c:pt>
                <c:pt idx="631">
                  <c:v>1.574996115928454E-2</c:v>
                </c:pt>
                <c:pt idx="632">
                  <c:v>-2.7016223218123223E-2</c:v>
                </c:pt>
                <c:pt idx="633">
                  <c:v>9.9976494883014973E-3</c:v>
                </c:pt>
                <c:pt idx="634">
                  <c:v>1.3434600363226213E-2</c:v>
                </c:pt>
                <c:pt idx="635">
                  <c:v>6.2891225598878968E-3</c:v>
                </c:pt>
                <c:pt idx="636">
                  <c:v>1.1764678453188933E-2</c:v>
                </c:pt>
                <c:pt idx="637">
                  <c:v>-8.880942321618561E-3</c:v>
                </c:pt>
                <c:pt idx="638">
                  <c:v>4.6090611666096411E-2</c:v>
                </c:pt>
                <c:pt idx="639">
                  <c:v>-3.2025159812723317E-2</c:v>
                </c:pt>
                <c:pt idx="640">
                  <c:v>1.676209046016815E-3</c:v>
                </c:pt>
                <c:pt idx="641">
                  <c:v>-1.6751549214271549E-2</c:v>
                </c:pt>
                <c:pt idx="642">
                  <c:v>-1.4229521584110094E-2</c:v>
                </c:pt>
                <c:pt idx="643">
                  <c:v>3.8982827557831326E-3</c:v>
                </c:pt>
                <c:pt idx="644">
                  <c:v>-6.2067659454239338E-2</c:v>
                </c:pt>
                <c:pt idx="645">
                  <c:v>-4.5839471373100751E-2</c:v>
                </c:pt>
                <c:pt idx="646">
                  <c:v>-1.1133876961816017E-2</c:v>
                </c:pt>
                <c:pt idx="647">
                  <c:v>3.1752487420914716E-2</c:v>
                </c:pt>
                <c:pt idx="648">
                  <c:v>-4.5945020515151348E-4</c:v>
                </c:pt>
                <c:pt idx="649">
                  <c:v>1.9168176718768522E-2</c:v>
                </c:pt>
                <c:pt idx="650">
                  <c:v>-3.3351539717730798E-2</c:v>
                </c:pt>
                <c:pt idx="651">
                  <c:v>-1.6772482084814931E-2</c:v>
                </c:pt>
                <c:pt idx="652">
                  <c:v>-2.3964474166992017E-2</c:v>
                </c:pt>
                <c:pt idx="653">
                  <c:v>-8.1996466986701826E-4</c:v>
                </c:pt>
                <c:pt idx="654">
                  <c:v>2.5429769218553066E-2</c:v>
                </c:pt>
                <c:pt idx="655">
                  <c:v>7.4823897766932157E-3</c:v>
                </c:pt>
                <c:pt idx="656">
                  <c:v>-6.8936106675676484E-2</c:v>
                </c:pt>
                <c:pt idx="657">
                  <c:v>-3.0623267128116954E-2</c:v>
                </c:pt>
                <c:pt idx="658">
                  <c:v>9.7370785467269759E-3</c:v>
                </c:pt>
                <c:pt idx="659">
                  <c:v>-1.4853101404635978E-2</c:v>
                </c:pt>
                <c:pt idx="660">
                  <c:v>-2.9620923120348967E-2</c:v>
                </c:pt>
                <c:pt idx="661">
                  <c:v>-2.0843383085104378E-2</c:v>
                </c:pt>
                <c:pt idx="662">
                  <c:v>1.6094355064466211E-2</c:v>
                </c:pt>
                <c:pt idx="663">
                  <c:v>-4.4331703398062848E-3</c:v>
                </c:pt>
                <c:pt idx="664">
                  <c:v>5.3537157922433312E-2</c:v>
                </c:pt>
                <c:pt idx="665">
                  <c:v>1.2739001349394055E-2</c:v>
                </c:pt>
                <c:pt idx="666">
                  <c:v>-1.3240166687287771E-2</c:v>
                </c:pt>
                <c:pt idx="667">
                  <c:v>-1.9136040967314062E-2</c:v>
                </c:pt>
                <c:pt idx="668">
                  <c:v>7.5236141474824998E-3</c:v>
                </c:pt>
                <c:pt idx="669">
                  <c:v>3.9429182854109471E-2</c:v>
                </c:pt>
                <c:pt idx="670">
                  <c:v>-3.2239593312474508E-2</c:v>
                </c:pt>
                <c:pt idx="671">
                  <c:v>4.8088210215112719E-2</c:v>
                </c:pt>
                <c:pt idx="672">
                  <c:v>-9.1932106679896722E-2</c:v>
                </c:pt>
                <c:pt idx="673">
                  <c:v>8.2353199166431579E-2</c:v>
                </c:pt>
                <c:pt idx="674">
                  <c:v>1.4483697722977404E-2</c:v>
                </c:pt>
                <c:pt idx="675">
                  <c:v>-1.0523309489301629E-2</c:v>
                </c:pt>
                <c:pt idx="676">
                  <c:v>5.6083625782173087E-3</c:v>
                </c:pt>
                <c:pt idx="677">
                  <c:v>6.4376484654036004E-2</c:v>
                </c:pt>
                <c:pt idx="678">
                  <c:v>1.5906496436637295E-2</c:v>
                </c:pt>
                <c:pt idx="679">
                  <c:v>3.2535927558621273E-2</c:v>
                </c:pt>
                <c:pt idx="680">
                  <c:v>-1.9621259112161196E-2</c:v>
                </c:pt>
                <c:pt idx="681">
                  <c:v>-3.3008129178454519E-2</c:v>
                </c:pt>
                <c:pt idx="682">
                  <c:v>4.2036559913090049E-2</c:v>
                </c:pt>
                <c:pt idx="683">
                  <c:v>1.1368858758907417E-2</c:v>
                </c:pt>
                <c:pt idx="684">
                  <c:v>8.5015801762835781E-4</c:v>
                </c:pt>
                <c:pt idx="685">
                  <c:v>0.12412693584177487</c:v>
                </c:pt>
                <c:pt idx="686">
                  <c:v>1.9352815527891604E-2</c:v>
                </c:pt>
                <c:pt idx="687">
                  <c:v>9.4124151226542465E-3</c:v>
                </c:pt>
                <c:pt idx="688">
                  <c:v>-3.6655612902426582E-2</c:v>
                </c:pt>
                <c:pt idx="689">
                  <c:v>1.6137174546009041E-2</c:v>
                </c:pt>
                <c:pt idx="690">
                  <c:v>4.0569778704238404E-2</c:v>
                </c:pt>
                <c:pt idx="691">
                  <c:v>-2.6050420997239868E-2</c:v>
                </c:pt>
                <c:pt idx="692">
                  <c:v>-6.2010689238413894E-3</c:v>
                </c:pt>
                <c:pt idx="693">
                  <c:v>-8.4224755732858064E-2</c:v>
                </c:pt>
                <c:pt idx="694">
                  <c:v>5.1223352761642124E-2</c:v>
                </c:pt>
                <c:pt idx="695">
                  <c:v>3.4404500736089014E-2</c:v>
                </c:pt>
                <c:pt idx="696">
                  <c:v>-1.8715563355495006E-2</c:v>
                </c:pt>
                <c:pt idx="697">
                  <c:v>1.1974965198544008E-2</c:v>
                </c:pt>
                <c:pt idx="698">
                  <c:v>-3.9159224081548975E-2</c:v>
                </c:pt>
                <c:pt idx="699">
                  <c:v>-0.10442950858568571</c:v>
                </c:pt>
                <c:pt idx="700">
                  <c:v>1.5384599494354733E-2</c:v>
                </c:pt>
                <c:pt idx="701">
                  <c:v>-4.6929196863024311E-2</c:v>
                </c:pt>
                <c:pt idx="702">
                  <c:v>-3.4289714945029269E-2</c:v>
                </c:pt>
                <c:pt idx="703">
                  <c:v>-2.0082339340710582E-2</c:v>
                </c:pt>
                <c:pt idx="704">
                  <c:v>-2.4106835371869913E-2</c:v>
                </c:pt>
                <c:pt idx="705">
                  <c:v>1.7168710988726313E-2</c:v>
                </c:pt>
                <c:pt idx="706">
                  <c:v>-2.2745729628616127E-2</c:v>
                </c:pt>
                <c:pt idx="707">
                  <c:v>1.772210016735408E-3</c:v>
                </c:pt>
                <c:pt idx="708">
                  <c:v>3.2243718876506358E-2</c:v>
                </c:pt>
                <c:pt idx="709">
                  <c:v>4.830210670781656E-2</c:v>
                </c:pt>
                <c:pt idx="710">
                  <c:v>3.8020585471380833E-2</c:v>
                </c:pt>
                <c:pt idx="711">
                  <c:v>-5.1868134139670022E-2</c:v>
                </c:pt>
                <c:pt idx="712">
                  <c:v>4.5061418809883439E-3</c:v>
                </c:pt>
                <c:pt idx="713">
                  <c:v>3.7476841297132239E-3</c:v>
                </c:pt>
                <c:pt idx="714">
                  <c:v>-0.1060320200174074</c:v>
                </c:pt>
                <c:pt idx="715">
                  <c:v>-1.116361517935825E-3</c:v>
                </c:pt>
                <c:pt idx="716">
                  <c:v>-3.9774699575009662E-2</c:v>
                </c:pt>
                <c:pt idx="717">
                  <c:v>7.7310826955798218E-2</c:v>
                </c:pt>
                <c:pt idx="718">
                  <c:v>-5.1820147990657539E-2</c:v>
                </c:pt>
                <c:pt idx="719">
                  <c:v>-6.1347880404589543E-3</c:v>
                </c:pt>
                <c:pt idx="720">
                  <c:v>-5.895751128375086E-2</c:v>
                </c:pt>
                <c:pt idx="721">
                  <c:v>-7.8547141633455428E-2</c:v>
                </c:pt>
                <c:pt idx="722">
                  <c:v>-7.1017378815248708E-2</c:v>
                </c:pt>
                <c:pt idx="723">
                  <c:v>5.2586502948814839E-3</c:v>
                </c:pt>
                <c:pt idx="724">
                  <c:v>1.9910549606027596E-3</c:v>
                </c:pt>
                <c:pt idx="725">
                  <c:v>3.5731831671533078E-2</c:v>
                </c:pt>
                <c:pt idx="726">
                  <c:v>1.2288390865794007E-2</c:v>
                </c:pt>
                <c:pt idx="727">
                  <c:v>5.1826876008681397E-2</c:v>
                </c:pt>
                <c:pt idx="728">
                  <c:v>-3.1029470565436014E-2</c:v>
                </c:pt>
                <c:pt idx="729">
                  <c:v>3.4034606094155172E-2</c:v>
                </c:pt>
                <c:pt idx="730">
                  <c:v>7.0115539810186964E-2</c:v>
                </c:pt>
                <c:pt idx="731">
                  <c:v>-1.5231977543591986E-2</c:v>
                </c:pt>
                <c:pt idx="732">
                  <c:v>-4.8535445203057116E-2</c:v>
                </c:pt>
                <c:pt idx="733">
                  <c:v>2.9165679656986906E-2</c:v>
                </c:pt>
                <c:pt idx="734">
                  <c:v>-6.6261211023887559E-2</c:v>
                </c:pt>
                <c:pt idx="735">
                  <c:v>-6.4591702185428645E-2</c:v>
                </c:pt>
                <c:pt idx="736">
                  <c:v>1.576773928739679E-2</c:v>
                </c:pt>
                <c:pt idx="737">
                  <c:v>6.1873698955329973E-2</c:v>
                </c:pt>
                <c:pt idx="738">
                  <c:v>-5.1792172973550744E-2</c:v>
                </c:pt>
                <c:pt idx="739">
                  <c:v>8.2382838784724952E-2</c:v>
                </c:pt>
                <c:pt idx="740">
                  <c:v>6.6175736380277572E-3</c:v>
                </c:pt>
                <c:pt idx="741">
                  <c:v>6.836184024868823E-2</c:v>
                </c:pt>
                <c:pt idx="742">
                  <c:v>9.9160740993609678E-2</c:v>
                </c:pt>
                <c:pt idx="743">
                  <c:v>-3.7466635312507553E-2</c:v>
                </c:pt>
                <c:pt idx="744">
                  <c:v>9.347499766192148E-2</c:v>
                </c:pt>
                <c:pt idx="745">
                  <c:v>-5.8748263408874304E-2</c:v>
                </c:pt>
                <c:pt idx="746">
                  <c:v>-1.3259122507708148E-2</c:v>
                </c:pt>
                <c:pt idx="747">
                  <c:v>5.546355066625526E-2</c:v>
                </c:pt>
                <c:pt idx="748">
                  <c:v>8.1154161975942274E-2</c:v>
                </c:pt>
                <c:pt idx="749">
                  <c:v>-1.7261906012980159E-2</c:v>
                </c:pt>
                <c:pt idx="750">
                  <c:v>0.10870919075923699</c:v>
                </c:pt>
                <c:pt idx="751">
                  <c:v>-0.17398211530915972</c:v>
                </c:pt>
                <c:pt idx="752">
                  <c:v>-0.10299083783244893</c:v>
                </c:pt>
                <c:pt idx="753">
                  <c:v>3.8232652909899328E-2</c:v>
                </c:pt>
                <c:pt idx="754">
                  <c:v>-3.7756227743309299E-2</c:v>
                </c:pt>
                <c:pt idx="755">
                  <c:v>-0.10845799635885435</c:v>
                </c:pt>
                <c:pt idx="756">
                  <c:v>1.1295200353708391E-2</c:v>
                </c:pt>
                <c:pt idx="757">
                  <c:v>-0.11132515303194387</c:v>
                </c:pt>
                <c:pt idx="758">
                  <c:v>-4.2453697973924329E-2</c:v>
                </c:pt>
                <c:pt idx="759">
                  <c:v>2.9760633540239959E-2</c:v>
                </c:pt>
                <c:pt idx="760">
                  <c:v>2.3820213987279733E-2</c:v>
                </c:pt>
                <c:pt idx="761">
                  <c:v>-7.8463941022938102E-3</c:v>
                </c:pt>
                <c:pt idx="762">
                  <c:v>-8.8422593672593738E-3</c:v>
                </c:pt>
                <c:pt idx="763">
                  <c:v>4.4186097254944663E-2</c:v>
                </c:pt>
                <c:pt idx="764">
                  <c:v>-5.7798854234546249E-3</c:v>
                </c:pt>
                <c:pt idx="765">
                  <c:v>-5.9374267472133084E-2</c:v>
                </c:pt>
                <c:pt idx="766">
                  <c:v>-0.10615162399971634</c:v>
                </c:pt>
                <c:pt idx="767">
                  <c:v>0.10552244961722454</c:v>
                </c:pt>
                <c:pt idx="768">
                  <c:v>1.1480784054644458E-2</c:v>
                </c:pt>
                <c:pt idx="769">
                  <c:v>2.5266707542511795E-2</c:v>
                </c:pt>
                <c:pt idx="770">
                  <c:v>-2.6625239171278511E-2</c:v>
                </c:pt>
                <c:pt idx="771">
                  <c:v>-0.18458172532976422</c:v>
                </c:pt>
                <c:pt idx="772">
                  <c:v>3.4647868683104935E-3</c:v>
                </c:pt>
                <c:pt idx="773">
                  <c:v>-4.1822959202612552E-2</c:v>
                </c:pt>
                <c:pt idx="774">
                  <c:v>2.6789878306587096E-2</c:v>
                </c:pt>
                <c:pt idx="775">
                  <c:v>4.1983191786887031E-2</c:v>
                </c:pt>
                <c:pt idx="776">
                  <c:v>-0.11058116741118236</c:v>
                </c:pt>
                <c:pt idx="777">
                  <c:v>2.5562164630701715E-2</c:v>
                </c:pt>
                <c:pt idx="778">
                  <c:v>-3.8619922156243582E-2</c:v>
                </c:pt>
                <c:pt idx="779">
                  <c:v>-8.2675499556806642E-2</c:v>
                </c:pt>
                <c:pt idx="780">
                  <c:v>-6.1740690012092189E-2</c:v>
                </c:pt>
                <c:pt idx="781">
                  <c:v>5.5783761438300524E-3</c:v>
                </c:pt>
                <c:pt idx="782">
                  <c:v>0.11094452955732796</c:v>
                </c:pt>
                <c:pt idx="783">
                  <c:v>2.5858428227998456E-2</c:v>
                </c:pt>
                <c:pt idx="784">
                  <c:v>1.4505086079998871E-2</c:v>
                </c:pt>
                <c:pt idx="785">
                  <c:v>9.2589259709993238E-2</c:v>
                </c:pt>
                <c:pt idx="786">
                  <c:v>-3.5899976901785868E-2</c:v>
                </c:pt>
                <c:pt idx="787">
                  <c:v>8.8901173331569328E-2</c:v>
                </c:pt>
                <c:pt idx="788">
                  <c:v>-0.12359779448971689</c:v>
                </c:pt>
                <c:pt idx="789">
                  <c:v>3.3968323126357751E-3</c:v>
                </c:pt>
                <c:pt idx="790">
                  <c:v>-8.0977049813353782E-2</c:v>
                </c:pt>
                <c:pt idx="791">
                  <c:v>-1.6363152508517231E-2</c:v>
                </c:pt>
                <c:pt idx="792">
                  <c:v>0.13785133841832814</c:v>
                </c:pt>
                <c:pt idx="793">
                  <c:v>7.2122782340271986E-3</c:v>
                </c:pt>
                <c:pt idx="794">
                  <c:v>-5.4049863012389301E-2</c:v>
                </c:pt>
                <c:pt idx="795">
                  <c:v>6.0822808847572858E-2</c:v>
                </c:pt>
                <c:pt idx="796">
                  <c:v>-0.1332232172832975</c:v>
                </c:pt>
                <c:pt idx="797">
                  <c:v>-5.069001034591121E-2</c:v>
                </c:pt>
                <c:pt idx="798">
                  <c:v>-6.7005064543194631E-2</c:v>
                </c:pt>
                <c:pt idx="799">
                  <c:v>-7.2542906338228144E-2</c:v>
                </c:pt>
                <c:pt idx="800">
                  <c:v>-1.3907497732426198E-3</c:v>
                </c:pt>
                <c:pt idx="801">
                  <c:v>-1.8458920163250153E-2</c:v>
                </c:pt>
                <c:pt idx="802">
                  <c:v>9.6326727194770465E-2</c:v>
                </c:pt>
                <c:pt idx="803">
                  <c:v>6.6722750522553123E-2</c:v>
                </c:pt>
                <c:pt idx="804">
                  <c:v>9.4505034096703106E-3</c:v>
                </c:pt>
                <c:pt idx="805">
                  <c:v>-5.9573732437069961E-2</c:v>
                </c:pt>
                <c:pt idx="806">
                  <c:v>2.7866079225521277E-2</c:v>
                </c:pt>
                <c:pt idx="807">
                  <c:v>9.1530333345723427E-2</c:v>
                </c:pt>
                <c:pt idx="808">
                  <c:v>1.80982814305348E-2</c:v>
                </c:pt>
                <c:pt idx="809">
                  <c:v>-8.7697443653543011E-2</c:v>
                </c:pt>
                <c:pt idx="810">
                  <c:v>-7.7226264935225164E-2</c:v>
                </c:pt>
                <c:pt idx="811">
                  <c:v>0.22511895435529436</c:v>
                </c:pt>
                <c:pt idx="812">
                  <c:v>0.18172416090803234</c:v>
                </c:pt>
                <c:pt idx="813">
                  <c:v>2.2016762443005562E-2</c:v>
                </c:pt>
                <c:pt idx="814">
                  <c:v>2.9070296030713479E-2</c:v>
                </c:pt>
                <c:pt idx="815">
                  <c:v>2.2199572969218241E-2</c:v>
                </c:pt>
                <c:pt idx="816">
                  <c:v>8.9795710451479275E-3</c:v>
                </c:pt>
                <c:pt idx="817">
                  <c:v>6.999820553632774E-2</c:v>
                </c:pt>
                <c:pt idx="818">
                  <c:v>3.4292760662421748E-2</c:v>
                </c:pt>
                <c:pt idx="819">
                  <c:v>-1.7064228528863537E-2</c:v>
                </c:pt>
                <c:pt idx="820">
                  <c:v>2.4194809891035236E-2</c:v>
                </c:pt>
                <c:pt idx="821">
                  <c:v>5.0959102137807889E-2</c:v>
                </c:pt>
                <c:pt idx="822">
                  <c:v>5.9574580108855441E-2</c:v>
                </c:pt>
                <c:pt idx="823">
                  <c:v>6.3058936563571671E-2</c:v>
                </c:pt>
                <c:pt idx="824">
                  <c:v>2.6384336274360199E-2</c:v>
                </c:pt>
                <c:pt idx="825">
                  <c:v>-2.636729829611531E-2</c:v>
                </c:pt>
                <c:pt idx="826">
                  <c:v>2.2333812265416423E-2</c:v>
                </c:pt>
                <c:pt idx="827">
                  <c:v>-1.5902582150087882E-2</c:v>
                </c:pt>
                <c:pt idx="828">
                  <c:v>2.0219707260871585E-2</c:v>
                </c:pt>
                <c:pt idx="829">
                  <c:v>3.1132347247699445E-2</c:v>
                </c:pt>
                <c:pt idx="830">
                  <c:v>1.0472891927650689E-2</c:v>
                </c:pt>
                <c:pt idx="831">
                  <c:v>-2.0885560752675874E-2</c:v>
                </c:pt>
                <c:pt idx="832">
                  <c:v>7.3271913403520558E-2</c:v>
                </c:pt>
                <c:pt idx="833">
                  <c:v>9.7529159673126545E-2</c:v>
                </c:pt>
                <c:pt idx="834">
                  <c:v>1.1558806616525436E-2</c:v>
                </c:pt>
                <c:pt idx="835">
                  <c:v>9.750993709011653E-2</c:v>
                </c:pt>
                <c:pt idx="836">
                  <c:v>-6.6248008443721515E-2</c:v>
                </c:pt>
                <c:pt idx="837">
                  <c:v>-4.0163421345213848E-2</c:v>
                </c:pt>
                <c:pt idx="838">
                  <c:v>-7.6399677767684901E-2</c:v>
                </c:pt>
                <c:pt idx="839">
                  <c:v>-4.3299788311923604E-2</c:v>
                </c:pt>
                <c:pt idx="840">
                  <c:v>4.3187833210842873E-2</c:v>
                </c:pt>
                <c:pt idx="841">
                  <c:v>1.7169747429867127E-2</c:v>
                </c:pt>
                <c:pt idx="842">
                  <c:v>-5.3324601761071996E-2</c:v>
                </c:pt>
                <c:pt idx="843">
                  <c:v>3.7139816590163154E-3</c:v>
                </c:pt>
                <c:pt idx="844">
                  <c:v>2.3608698995334458E-2</c:v>
                </c:pt>
                <c:pt idx="845">
                  <c:v>1.8096170096873237E-2</c:v>
                </c:pt>
                <c:pt idx="846">
                  <c:v>4.4958345382010413E-2</c:v>
                </c:pt>
                <c:pt idx="847">
                  <c:v>4.5174907899331075E-2</c:v>
                </c:pt>
                <c:pt idx="848">
                  <c:v>5.3647596398158137E-2</c:v>
                </c:pt>
                <c:pt idx="849">
                  <c:v>-3.7967469642241729E-3</c:v>
                </c:pt>
                <c:pt idx="850">
                  <c:v>6.7340843482392665E-2</c:v>
                </c:pt>
                <c:pt idx="851">
                  <c:v>-4.82228829828075E-3</c:v>
                </c:pt>
                <c:pt idx="852">
                  <c:v>-2.1211310329679961E-2</c:v>
                </c:pt>
                <c:pt idx="853">
                  <c:v>2.643173162473348E-2</c:v>
                </c:pt>
                <c:pt idx="854">
                  <c:v>3.9758880932024392E-2</c:v>
                </c:pt>
                <c:pt idx="855">
                  <c:v>-7.0498084050251222E-2</c:v>
                </c:pt>
                <c:pt idx="856">
                  <c:v>-1.3083661051430008E-2</c:v>
                </c:pt>
                <c:pt idx="857">
                  <c:v>-3.8505259296342546E-3</c:v>
                </c:pt>
                <c:pt idx="858">
                  <c:v>3.346315312597185E-3</c:v>
                </c:pt>
                <c:pt idx="859">
                  <c:v>5.1706217265683842E-2</c:v>
                </c:pt>
                <c:pt idx="860">
                  <c:v>2.0857095477841849E-2</c:v>
                </c:pt>
                <c:pt idx="861">
                  <c:v>-2.6472971263162945E-3</c:v>
                </c:pt>
                <c:pt idx="862">
                  <c:v>-2.1195572825318948E-2</c:v>
                </c:pt>
                <c:pt idx="863">
                  <c:v>8.3130640656987418E-3</c:v>
                </c:pt>
                <c:pt idx="864">
                  <c:v>-2.6691482927997182E-2</c:v>
                </c:pt>
                <c:pt idx="865">
                  <c:v>3.2162381534520286E-2</c:v>
                </c:pt>
                <c:pt idx="866">
                  <c:v>3.6113106932049811E-2</c:v>
                </c:pt>
                <c:pt idx="867">
                  <c:v>0.12093108468386103</c:v>
                </c:pt>
                <c:pt idx="868">
                  <c:v>9.2605925723373995E-3</c:v>
                </c:pt>
                <c:pt idx="869">
                  <c:v>2.0871272594868992E-3</c:v>
                </c:pt>
                <c:pt idx="870">
                  <c:v>3.4437730807416987E-2</c:v>
                </c:pt>
                <c:pt idx="871">
                  <c:v>4.0634631863412887E-2</c:v>
                </c:pt>
                <c:pt idx="872">
                  <c:v>1.2748976740832642E-2</c:v>
                </c:pt>
                <c:pt idx="873">
                  <c:v>9.7480550450018601E-3</c:v>
                </c:pt>
                <c:pt idx="874">
                  <c:v>2.3149656094020168E-2</c:v>
                </c:pt>
                <c:pt idx="875">
                  <c:v>-2.062124510313466E-2</c:v>
                </c:pt>
                <c:pt idx="876">
                  <c:v>-2.1048548557420426E-2</c:v>
                </c:pt>
                <c:pt idx="877">
                  <c:v>1.2662096272472877E-3</c:v>
                </c:pt>
                <c:pt idx="878">
                  <c:v>1.4877173098103963E-2</c:v>
                </c:pt>
                <c:pt idx="879">
                  <c:v>4.1324319325341349E-2</c:v>
                </c:pt>
                <c:pt idx="880">
                  <c:v>-2.7969401701712152E-3</c:v>
                </c:pt>
                <c:pt idx="881">
                  <c:v>-6.1943370456399721E-3</c:v>
                </c:pt>
                <c:pt idx="882">
                  <c:v>7.6230904292191037E-2</c:v>
                </c:pt>
                <c:pt idx="883">
                  <c:v>-8.6258293520864709E-3</c:v>
                </c:pt>
                <c:pt idx="884">
                  <c:v>6.3954725299348286E-2</c:v>
                </c:pt>
                <c:pt idx="885">
                  <c:v>-2.9314820652153802E-2</c:v>
                </c:pt>
                <c:pt idx="886">
                  <c:v>4.3573584564960861E-2</c:v>
                </c:pt>
                <c:pt idx="887">
                  <c:v>-9.3665705662024018E-5</c:v>
                </c:pt>
                <c:pt idx="888">
                  <c:v>-7.2981899647128173E-2</c:v>
                </c:pt>
                <c:pt idx="889">
                  <c:v>-4.8576814961280475E-3</c:v>
                </c:pt>
                <c:pt idx="890">
                  <c:v>-3.5104229723478743E-2</c:v>
                </c:pt>
                <c:pt idx="891">
                  <c:v>0.12629601660885711</c:v>
                </c:pt>
                <c:pt idx="892">
                  <c:v>-1.1698419867929613E-2</c:v>
                </c:pt>
                <c:pt idx="893">
                  <c:v>-3.4368027755147471E-3</c:v>
                </c:pt>
                <c:pt idx="894">
                  <c:v>0.14232950378662448</c:v>
                </c:pt>
                <c:pt idx="895">
                  <c:v>-0.20752984690152024</c:v>
                </c:pt>
                <c:pt idx="896">
                  <c:v>-6.1971048556243538E-2</c:v>
                </c:pt>
                <c:pt idx="897">
                  <c:v>-7.346793016222028E-3</c:v>
                </c:pt>
                <c:pt idx="898">
                  <c:v>9.2538341515059144E-3</c:v>
                </c:pt>
                <c:pt idx="899">
                  <c:v>-2.4703644078682422E-2</c:v>
                </c:pt>
                <c:pt idx="900">
                  <c:v>-6.363102357094517E-4</c:v>
                </c:pt>
                <c:pt idx="901">
                  <c:v>-8.4123749650029278E-2</c:v>
                </c:pt>
                <c:pt idx="902">
                  <c:v>6.0014484784863087E-4</c:v>
                </c:pt>
                <c:pt idx="903">
                  <c:v>4.9173922081136121E-2</c:v>
                </c:pt>
                <c:pt idx="904">
                  <c:v>3.2563502597737617E-2</c:v>
                </c:pt>
                <c:pt idx="905">
                  <c:v>-7.8652447835542066E-2</c:v>
                </c:pt>
                <c:pt idx="906">
                  <c:v>9.146615979294915E-4</c:v>
                </c:pt>
                <c:pt idx="907">
                  <c:v>-6.6172806669755987E-2</c:v>
                </c:pt>
                <c:pt idx="908">
                  <c:v>3.9319659698724911E-2</c:v>
                </c:pt>
                <c:pt idx="909">
                  <c:v>2.9799367855493294E-2</c:v>
                </c:pt>
                <c:pt idx="910">
                  <c:v>-3.0008192098159706E-3</c:v>
                </c:pt>
                <c:pt idx="911">
                  <c:v>4.3829124215427472E-2</c:v>
                </c:pt>
                <c:pt idx="912">
                  <c:v>-5.0134275599240489E-5</c:v>
                </c:pt>
                <c:pt idx="913">
                  <c:v>6.9786212808192133E-3</c:v>
                </c:pt>
                <c:pt idx="914">
                  <c:v>-4.4017026593957372E-3</c:v>
                </c:pt>
                <c:pt idx="915">
                  <c:v>8.4812668895960439E-3</c:v>
                </c:pt>
                <c:pt idx="916">
                  <c:v>4.3173293286519573E-2</c:v>
                </c:pt>
                <c:pt idx="917">
                  <c:v>1.2360737247853772E-2</c:v>
                </c:pt>
                <c:pt idx="918">
                  <c:v>2.4384535777926854E-2</c:v>
                </c:pt>
                <c:pt idx="919">
                  <c:v>-2.1243393624046959E-2</c:v>
                </c:pt>
                <c:pt idx="920">
                  <c:v>-2.5610788001420158E-2</c:v>
                </c:pt>
                <c:pt idx="921">
                  <c:v>7.9193159109825807E-3</c:v>
                </c:pt>
                <c:pt idx="922">
                  <c:v>-4.0293622727082076E-2</c:v>
                </c:pt>
                <c:pt idx="923">
                  <c:v>-1.0321242640277771E-2</c:v>
                </c:pt>
                <c:pt idx="924">
                  <c:v>4.5506090568245498E-2</c:v>
                </c:pt>
                <c:pt idx="925">
                  <c:v>-3.3669266134868377E-2</c:v>
                </c:pt>
                <c:pt idx="926">
                  <c:v>5.999850658938128E-2</c:v>
                </c:pt>
                <c:pt idx="927">
                  <c:v>4.7395339175543991E-2</c:v>
                </c:pt>
                <c:pt idx="928">
                  <c:v>6.2151276687087746E-2</c:v>
                </c:pt>
                <c:pt idx="929">
                  <c:v>7.664270362402191E-2</c:v>
                </c:pt>
                <c:pt idx="930">
                  <c:v>1.1544298648750086E-2</c:v>
                </c:pt>
                <c:pt idx="931">
                  <c:v>-2.2912943849616153E-2</c:v>
                </c:pt>
                <c:pt idx="932">
                  <c:v>1.2060956428562954E-2</c:v>
                </c:pt>
                <c:pt idx="933">
                  <c:v>5.0064452923179757E-2</c:v>
                </c:pt>
                <c:pt idx="934">
                  <c:v>-1.2052372829183342E-2</c:v>
                </c:pt>
                <c:pt idx="935">
                  <c:v>0.1162574998588962</c:v>
                </c:pt>
                <c:pt idx="936">
                  <c:v>3.1985182901364428E-2</c:v>
                </c:pt>
                <c:pt idx="937">
                  <c:v>3.4111462494535727E-2</c:v>
                </c:pt>
                <c:pt idx="938">
                  <c:v>-2.7961653734173276E-3</c:v>
                </c:pt>
                <c:pt idx="939">
                  <c:v>-5.617898532642316E-2</c:v>
                </c:pt>
                <c:pt idx="940">
                  <c:v>4.1962565127192437E-2</c:v>
                </c:pt>
                <c:pt idx="941">
                  <c:v>1.1208014890008798E-2</c:v>
                </c:pt>
                <c:pt idx="942">
                  <c:v>-2.9831732947015025E-2</c:v>
                </c:pt>
                <c:pt idx="943">
                  <c:v>5.0087183851997216E-2</c:v>
                </c:pt>
                <c:pt idx="944">
                  <c:v>5.4743059379139675E-2</c:v>
                </c:pt>
                <c:pt idx="945">
                  <c:v>-1.8422250094654102E-2</c:v>
                </c:pt>
                <c:pt idx="946">
                  <c:v>-6.6942544932179424E-2</c:v>
                </c:pt>
                <c:pt idx="947">
                  <c:v>8.9185807390168986E-3</c:v>
                </c:pt>
                <c:pt idx="948">
                  <c:v>-2.877914597722139E-2</c:v>
                </c:pt>
                <c:pt idx="949">
                  <c:v>5.1988055962248127E-2</c:v>
                </c:pt>
                <c:pt idx="950">
                  <c:v>-5.4646320808022272E-2</c:v>
                </c:pt>
                <c:pt idx="951">
                  <c:v>0.21459581917456866</c:v>
                </c:pt>
                <c:pt idx="952">
                  <c:v>-1.9794585670066121E-2</c:v>
                </c:pt>
                <c:pt idx="953">
                  <c:v>3.9795972847580456E-2</c:v>
                </c:pt>
                <c:pt idx="954">
                  <c:v>0.14386158085227072</c:v>
                </c:pt>
                <c:pt idx="955">
                  <c:v>-3.5150304207086133E-2</c:v>
                </c:pt>
                <c:pt idx="956">
                  <c:v>-0.11092125165793842</c:v>
                </c:pt>
                <c:pt idx="957">
                  <c:v>-5.4273088630608042E-2</c:v>
                </c:pt>
                <c:pt idx="958">
                  <c:v>-1.7213973029299914E-2</c:v>
                </c:pt>
                <c:pt idx="959">
                  <c:v>2.5779268522829541E-2</c:v>
                </c:pt>
                <c:pt idx="960">
                  <c:v>-1.4763510489605069E-2</c:v>
                </c:pt>
                <c:pt idx="961">
                  <c:v>-5.9670072959459516E-2</c:v>
                </c:pt>
                <c:pt idx="962">
                  <c:v>-2.0787559238591935E-2</c:v>
                </c:pt>
                <c:pt idx="963">
                  <c:v>2.0700218901271054E-2</c:v>
                </c:pt>
                <c:pt idx="964">
                  <c:v>-3.5071388433433839E-2</c:v>
                </c:pt>
                <c:pt idx="965">
                  <c:v>2.5218345165708158E-3</c:v>
                </c:pt>
                <c:pt idx="966">
                  <c:v>1.3455876317114762E-4</c:v>
                </c:pt>
                <c:pt idx="967">
                  <c:v>1.4550011547959702E-2</c:v>
                </c:pt>
                <c:pt idx="968">
                  <c:v>2.2716585532218017E-2</c:v>
                </c:pt>
                <c:pt idx="969">
                  <c:v>2.9113422544017699E-2</c:v>
                </c:pt>
                <c:pt idx="970">
                  <c:v>-1.8835293322183068E-2</c:v>
                </c:pt>
                <c:pt idx="971">
                  <c:v>-2.3299107454373049E-2</c:v>
                </c:pt>
                <c:pt idx="972">
                  <c:v>-1.3871637107482675E-2</c:v>
                </c:pt>
                <c:pt idx="973">
                  <c:v>8.7143295098561953E-3</c:v>
                </c:pt>
                <c:pt idx="974">
                  <c:v>2.9420318016440884E-2</c:v>
                </c:pt>
                <c:pt idx="975">
                  <c:v>-4.3796671536334562E-2</c:v>
                </c:pt>
                <c:pt idx="976">
                  <c:v>-7.4296519172802689E-3</c:v>
                </c:pt>
                <c:pt idx="977">
                  <c:v>-5.0888587013240956E-2</c:v>
                </c:pt>
                <c:pt idx="978">
                  <c:v>1.4494816029618121E-2</c:v>
                </c:pt>
                <c:pt idx="979">
                  <c:v>6.046837865191293E-3</c:v>
                </c:pt>
                <c:pt idx="980">
                  <c:v>-1.2083164842300076E-2</c:v>
                </c:pt>
                <c:pt idx="981">
                  <c:v>4.9786304953318483E-2</c:v>
                </c:pt>
                <c:pt idx="982">
                  <c:v>1.608090017901799E-2</c:v>
                </c:pt>
                <c:pt idx="983">
                  <c:v>-4.1353444522858877E-2</c:v>
                </c:pt>
                <c:pt idx="984">
                  <c:v>5.3088672766961317E-2</c:v>
                </c:pt>
                <c:pt idx="985">
                  <c:v>2.1665893820189349E-2</c:v>
                </c:pt>
                <c:pt idx="986">
                  <c:v>-1.6814098676555461E-2</c:v>
                </c:pt>
                <c:pt idx="987">
                  <c:v>-8.0700160931291842E-2</c:v>
                </c:pt>
                <c:pt idx="988">
                  <c:v>2.134872745494067E-2</c:v>
                </c:pt>
                <c:pt idx="989">
                  <c:v>-0.10636361567445479</c:v>
                </c:pt>
                <c:pt idx="990">
                  <c:v>3.5220025774469477E-3</c:v>
                </c:pt>
                <c:pt idx="991">
                  <c:v>4.2941526672120325E-2</c:v>
                </c:pt>
                <c:pt idx="992">
                  <c:v>6.4624676876860205E-3</c:v>
                </c:pt>
                <c:pt idx="993">
                  <c:v>2.6532117181920736E-2</c:v>
                </c:pt>
                <c:pt idx="994">
                  <c:v>-4.6847390417503167E-2</c:v>
                </c:pt>
                <c:pt idx="995">
                  <c:v>6.358522509353029E-2</c:v>
                </c:pt>
                <c:pt idx="996">
                  <c:v>6.7351005970732958E-2</c:v>
                </c:pt>
                <c:pt idx="997">
                  <c:v>-1.40836554817444E-3</c:v>
                </c:pt>
                <c:pt idx="998">
                  <c:v>1.0711766609912896E-2</c:v>
                </c:pt>
                <c:pt idx="999">
                  <c:v>3.2953587502638784E-2</c:v>
                </c:pt>
                <c:pt idx="1000">
                  <c:v>5.1763780343810357E-2</c:v>
                </c:pt>
                <c:pt idx="1001">
                  <c:v>4.9738143563794808E-2</c:v>
                </c:pt>
                <c:pt idx="1002">
                  <c:v>-3.6175773968804732E-2</c:v>
                </c:pt>
                <c:pt idx="1003">
                  <c:v>4.5258586693747167E-2</c:v>
                </c:pt>
                <c:pt idx="1004">
                  <c:v>5.5766176730841957E-2</c:v>
                </c:pt>
                <c:pt idx="1005">
                  <c:v>-7.7160990028052129E-2</c:v>
                </c:pt>
                <c:pt idx="1006">
                  <c:v>-4.5515270552533314E-2</c:v>
                </c:pt>
                <c:pt idx="1007">
                  <c:v>-5.8416696219055403E-2</c:v>
                </c:pt>
                <c:pt idx="1008">
                  <c:v>5.1740517001962985E-2</c:v>
                </c:pt>
                <c:pt idx="1009">
                  <c:v>6.5455453605636163E-2</c:v>
                </c:pt>
                <c:pt idx="1010">
                  <c:v>6.2754870353779635E-2</c:v>
                </c:pt>
                <c:pt idx="1011">
                  <c:v>-2.1101494666743419E-2</c:v>
                </c:pt>
                <c:pt idx="1012">
                  <c:v>4.7656138147460128E-2</c:v>
                </c:pt>
                <c:pt idx="1013">
                  <c:v>5.1120901880303632E-2</c:v>
                </c:pt>
                <c:pt idx="1014">
                  <c:v>2.6591435262787774E-2</c:v>
                </c:pt>
                <c:pt idx="1015">
                  <c:v>5.8580533568471385E-2</c:v>
                </c:pt>
                <c:pt idx="1016">
                  <c:v>-2.2921061118198562E-3</c:v>
                </c:pt>
                <c:pt idx="1017">
                  <c:v>-3.9742034605859788E-2</c:v>
                </c:pt>
                <c:pt idx="1018">
                  <c:v>2.2137248442142378E-3</c:v>
                </c:pt>
                <c:pt idx="1019">
                  <c:v>4.5724379993613326E-2</c:v>
                </c:pt>
                <c:pt idx="1020">
                  <c:v>-6.9625970118081484E-2</c:v>
                </c:pt>
                <c:pt idx="1021">
                  <c:v>3.3801354057040683E-2</c:v>
                </c:pt>
                <c:pt idx="1022">
                  <c:v>1.793702840901738E-2</c:v>
                </c:pt>
                <c:pt idx="1023">
                  <c:v>1.8403898482806033E-2</c:v>
                </c:pt>
                <c:pt idx="1024">
                  <c:v>7.6324819223033191E-2</c:v>
                </c:pt>
                <c:pt idx="1025">
                  <c:v>1.1280141993164355E-2</c:v>
                </c:pt>
                <c:pt idx="1026">
                  <c:v>1.4900234511140625E-2</c:v>
                </c:pt>
                <c:pt idx="1027">
                  <c:v>1.1496549025008209E-2</c:v>
                </c:pt>
                <c:pt idx="1028">
                  <c:v>3.1431814306286859E-2</c:v>
                </c:pt>
                <c:pt idx="1029">
                  <c:v>2.5330039879483335E-2</c:v>
                </c:pt>
                <c:pt idx="1030">
                  <c:v>2.1723477144947028E-2</c:v>
                </c:pt>
                <c:pt idx="1031">
                  <c:v>5.3242563060840728E-2</c:v>
                </c:pt>
                <c:pt idx="1032">
                  <c:v>1.9553509825102695E-2</c:v>
                </c:pt>
                <c:pt idx="1033">
                  <c:v>4.0254152396017743E-3</c:v>
                </c:pt>
                <c:pt idx="1034">
                  <c:v>-9.4905122431679888E-4</c:v>
                </c:pt>
                <c:pt idx="1035">
                  <c:v>2.8207106246117424E-2</c:v>
                </c:pt>
                <c:pt idx="1036">
                  <c:v>1.2244046773843416E-2</c:v>
                </c:pt>
                <c:pt idx="1037">
                  <c:v>1.2195827742247523E-2</c:v>
                </c:pt>
                <c:pt idx="1038">
                  <c:v>3.4951683549640664E-2</c:v>
                </c:pt>
                <c:pt idx="1039">
                  <c:v>-2.0091536366316796E-2</c:v>
                </c:pt>
                <c:pt idx="1040">
                  <c:v>7.8735995899764134E-3</c:v>
                </c:pt>
                <c:pt idx="1041">
                  <c:v>-5.7360696990963866E-3</c:v>
                </c:pt>
                <c:pt idx="1042">
                  <c:v>1.5405853700587007E-2</c:v>
                </c:pt>
                <c:pt idx="1043">
                  <c:v>-1.1395771210516944E-3</c:v>
                </c:pt>
                <c:pt idx="1044">
                  <c:v>1.4765945935876582E-2</c:v>
                </c:pt>
                <c:pt idx="1045">
                  <c:v>9.2308484008352398E-3</c:v>
                </c:pt>
                <c:pt idx="1046">
                  <c:v>8.84751950263769E-3</c:v>
                </c:pt>
                <c:pt idx="1047">
                  <c:v>4.2562911998449433E-3</c:v>
                </c:pt>
                <c:pt idx="1048">
                  <c:v>-1.4891949494888501E-3</c:v>
                </c:pt>
                <c:pt idx="1049">
                  <c:v>-2.624163886791497E-2</c:v>
                </c:pt>
                <c:pt idx="1050">
                  <c:v>-3.8580355251046031E-3</c:v>
                </c:pt>
                <c:pt idx="1051">
                  <c:v>1.4949240321732836E-2</c:v>
                </c:pt>
                <c:pt idx="1052">
                  <c:v>-6.2314949384905728E-4</c:v>
                </c:pt>
                <c:pt idx="1053">
                  <c:v>1.008549323685339E-2</c:v>
                </c:pt>
                <c:pt idx="1054">
                  <c:v>-8.0759339671630001E-4</c:v>
                </c:pt>
                <c:pt idx="1055">
                  <c:v>-4.8992120378062937E-3</c:v>
                </c:pt>
                <c:pt idx="1056">
                  <c:v>5.0195608571675966E-2</c:v>
                </c:pt>
                <c:pt idx="1057">
                  <c:v>-7.5021240786550779E-3</c:v>
                </c:pt>
                <c:pt idx="1058">
                  <c:v>-9.2752359912319053E-3</c:v>
                </c:pt>
                <c:pt idx="1059">
                  <c:v>3.7083843102925881E-2</c:v>
                </c:pt>
                <c:pt idx="1060">
                  <c:v>1.9857106762324047E-2</c:v>
                </c:pt>
                <c:pt idx="1061">
                  <c:v>8.09371264089093E-3</c:v>
                </c:pt>
                <c:pt idx="1062">
                  <c:v>4.3243369451229398E-2</c:v>
                </c:pt>
                <c:pt idx="1063">
                  <c:v>-1.3105023825273494E-2</c:v>
                </c:pt>
                <c:pt idx="1064">
                  <c:v>-6.8803723237786723E-3</c:v>
                </c:pt>
                <c:pt idx="1065">
                  <c:v>1.3187357098989347E-3</c:v>
                </c:pt>
                <c:pt idx="1066">
                  <c:v>7.8594708806695876E-2</c:v>
                </c:pt>
                <c:pt idx="1067">
                  <c:v>-6.2428700967042524E-3</c:v>
                </c:pt>
                <c:pt idx="1068">
                  <c:v>3.6918803300756822E-2</c:v>
                </c:pt>
                <c:pt idx="1069">
                  <c:v>-0.10238115799809894</c:v>
                </c:pt>
                <c:pt idx="1070">
                  <c:v>-1.0106803945858493E-2</c:v>
                </c:pt>
                <c:pt idx="1071">
                  <c:v>-6.5839951530226842E-2</c:v>
                </c:pt>
                <c:pt idx="1072">
                  <c:v>6.1000123114226264E-2</c:v>
                </c:pt>
                <c:pt idx="1073">
                  <c:v>1.6729458735717666E-2</c:v>
                </c:pt>
                <c:pt idx="1074">
                  <c:v>6.261202322954397E-2</c:v>
                </c:pt>
                <c:pt idx="1075">
                  <c:v>-0.12205008898315625</c:v>
                </c:pt>
                <c:pt idx="1076">
                  <c:v>-7.6592094482230547E-2</c:v>
                </c:pt>
                <c:pt idx="1077">
                  <c:v>-5.072016546716706E-2</c:v>
                </c:pt>
                <c:pt idx="1078">
                  <c:v>7.7201110113929621E-3</c:v>
                </c:pt>
                <c:pt idx="1079">
                  <c:v>6.5374159623208571E-3</c:v>
                </c:pt>
                <c:pt idx="1080">
                  <c:v>8.5925925401019471E-3</c:v>
                </c:pt>
                <c:pt idx="1081">
                  <c:v>3.8007127331082025E-2</c:v>
                </c:pt>
                <c:pt idx="1082">
                  <c:v>5.1578452529984241E-2</c:v>
                </c:pt>
                <c:pt idx="1083">
                  <c:v>-6.2287794148033968E-2</c:v>
                </c:pt>
                <c:pt idx="1084">
                  <c:v>3.292164302633168E-2</c:v>
                </c:pt>
                <c:pt idx="1085">
                  <c:v>-6.1986385959330627E-2</c:v>
                </c:pt>
                <c:pt idx="1086">
                  <c:v>-3.9494404942251281E-2</c:v>
                </c:pt>
                <c:pt idx="1087">
                  <c:v>4.4961284506690614E-3</c:v>
                </c:pt>
                <c:pt idx="1088">
                  <c:v>9.4914983509280758E-3</c:v>
                </c:pt>
                <c:pt idx="1089">
                  <c:v>-1.5683221124034686E-2</c:v>
                </c:pt>
                <c:pt idx="1090">
                  <c:v>1.8987094547695749E-2</c:v>
                </c:pt>
                <c:pt idx="1091">
                  <c:v>2.3053290684592463E-2</c:v>
                </c:pt>
                <c:pt idx="1092">
                  <c:v>3.5408952518215041E-2</c:v>
                </c:pt>
                <c:pt idx="1093">
                  <c:v>0</c:v>
                </c:pt>
                <c:pt idx="1094">
                  <c:v>1.2596285798399788E-2</c:v>
                </c:pt>
              </c:numCache>
            </c:numRef>
          </c:xVal>
          <c:yVal>
            <c:numRef>
              <c:f>'DATA-CRYPTO'!$F$2:$F$1096</c:f>
              <c:numCache>
                <c:formatCode>0.000%</c:formatCode>
                <c:ptCount val="1095"/>
                <c:pt idx="0">
                  <c:v>-9.3573725768015231E-2</c:v>
                </c:pt>
                <c:pt idx="1">
                  <c:v>-6.7853237853867016E-2</c:v>
                </c:pt>
                <c:pt idx="2">
                  <c:v>-3.1684227427127599E-2</c:v>
                </c:pt>
                <c:pt idx="3">
                  <c:v>4.2620608167433363E-2</c:v>
                </c:pt>
                <c:pt idx="4">
                  <c:v>-1.238390421097771E-2</c:v>
                </c:pt>
                <c:pt idx="5">
                  <c:v>2.9230050987004076E-2</c:v>
                </c:pt>
                <c:pt idx="6">
                  <c:v>-7.0097520741138689E-3</c:v>
                </c:pt>
                <c:pt idx="7">
                  <c:v>-8.1937088838077529E-2</c:v>
                </c:pt>
                <c:pt idx="8">
                  <c:v>5.6848857316393643E-2</c:v>
                </c:pt>
                <c:pt idx="9">
                  <c:v>2.4585066636644792E-2</c:v>
                </c:pt>
                <c:pt idx="10">
                  <c:v>-1.842846051161804E-2</c:v>
                </c:pt>
                <c:pt idx="11">
                  <c:v>-7.1034723243037223E-2</c:v>
                </c:pt>
                <c:pt idx="12">
                  <c:v>5.8382564938868016E-2</c:v>
                </c:pt>
                <c:pt idx="13">
                  <c:v>1.009601035712818E-2</c:v>
                </c:pt>
                <c:pt idx="14">
                  <c:v>0.11806013057037654</c:v>
                </c:pt>
                <c:pt idx="15">
                  <c:v>5.3688083476363835E-2</c:v>
                </c:pt>
                <c:pt idx="16">
                  <c:v>-2.236699642399154E-2</c:v>
                </c:pt>
                <c:pt idx="17">
                  <c:v>2.4051420029211026E-2</c:v>
                </c:pt>
                <c:pt idx="18">
                  <c:v>1.8859923177468182E-3</c:v>
                </c:pt>
                <c:pt idx="19">
                  <c:v>4.7758145726322782E-2</c:v>
                </c:pt>
                <c:pt idx="20">
                  <c:v>3.8936450737430926E-2</c:v>
                </c:pt>
                <c:pt idx="21">
                  <c:v>7.6175948571997429E-2</c:v>
                </c:pt>
                <c:pt idx="22">
                  <c:v>-3.2416098814421011E-3</c:v>
                </c:pt>
                <c:pt idx="23">
                  <c:v>6.592289851485857E-3</c:v>
                </c:pt>
                <c:pt idx="24">
                  <c:v>2.6559181461031187E-2</c:v>
                </c:pt>
                <c:pt idx="25">
                  <c:v>1.9315875213175963E-2</c:v>
                </c:pt>
                <c:pt idx="26">
                  <c:v>-2.4835016103915371E-2</c:v>
                </c:pt>
                <c:pt idx="27">
                  <c:v>5.3607731773366828E-2</c:v>
                </c:pt>
                <c:pt idx="28">
                  <c:v>-7.5122687802516496E-3</c:v>
                </c:pt>
                <c:pt idx="29">
                  <c:v>3.1326512453217673E-2</c:v>
                </c:pt>
                <c:pt idx="30">
                  <c:v>1.6836519767249213E-2</c:v>
                </c:pt>
                <c:pt idx="31">
                  <c:v>4.1256431201012821E-2</c:v>
                </c:pt>
                <c:pt idx="32">
                  <c:v>-1.0897737639787793E-2</c:v>
                </c:pt>
                <c:pt idx="33">
                  <c:v>7.5231673777015296E-4</c:v>
                </c:pt>
                <c:pt idx="34">
                  <c:v>-3.2401584463009503E-2</c:v>
                </c:pt>
                <c:pt idx="35">
                  <c:v>-8.3020360797080462E-3</c:v>
                </c:pt>
                <c:pt idx="36">
                  <c:v>1.5300237913996937E-2</c:v>
                </c:pt>
                <c:pt idx="37">
                  <c:v>9.019416714741409E-4</c:v>
                </c:pt>
                <c:pt idx="38">
                  <c:v>-4.9060125432546883E-2</c:v>
                </c:pt>
                <c:pt idx="39">
                  <c:v>2.6497473367375547E-2</c:v>
                </c:pt>
                <c:pt idx="40">
                  <c:v>3.8128130175208781E-2</c:v>
                </c:pt>
                <c:pt idx="41">
                  <c:v>-1.1128701191810997E-2</c:v>
                </c:pt>
                <c:pt idx="42">
                  <c:v>1.6576799385808003E-3</c:v>
                </c:pt>
                <c:pt idx="43">
                  <c:v>0.1403331690258092</c:v>
                </c:pt>
                <c:pt idx="44">
                  <c:v>-1.1357143919393414E-2</c:v>
                </c:pt>
                <c:pt idx="45">
                  <c:v>2.0407996211087267E-2</c:v>
                </c:pt>
                <c:pt idx="46">
                  <c:v>-7.2269393429683542E-3</c:v>
                </c:pt>
                <c:pt idx="47">
                  <c:v>3.5237416338699562E-2</c:v>
                </c:pt>
                <c:pt idx="48">
                  <c:v>-1.6264651093679416E-2</c:v>
                </c:pt>
                <c:pt idx="49">
                  <c:v>-1.6052598581799329E-2</c:v>
                </c:pt>
                <c:pt idx="50">
                  <c:v>-5.2816999726419227E-3</c:v>
                </c:pt>
                <c:pt idx="51">
                  <c:v>5.7235288333909153E-2</c:v>
                </c:pt>
                <c:pt idx="52">
                  <c:v>8.8994886513361123E-3</c:v>
                </c:pt>
                <c:pt idx="53">
                  <c:v>6.6680935124915327E-3</c:v>
                </c:pt>
                <c:pt idx="54">
                  <c:v>5.1708737281148616E-2</c:v>
                </c:pt>
                <c:pt idx="55">
                  <c:v>-2.6273106810788326E-2</c:v>
                </c:pt>
                <c:pt idx="56">
                  <c:v>9.1482065896211304E-3</c:v>
                </c:pt>
                <c:pt idx="57">
                  <c:v>-2.3053026601196139E-2</c:v>
                </c:pt>
                <c:pt idx="58">
                  <c:v>-1.5890864086908117E-2</c:v>
                </c:pt>
                <c:pt idx="59">
                  <c:v>4.8932181428045604E-2</c:v>
                </c:pt>
                <c:pt idx="60">
                  <c:v>8.6727681681416664E-3</c:v>
                </c:pt>
                <c:pt idx="61">
                  <c:v>6.730840463463738E-3</c:v>
                </c:pt>
                <c:pt idx="62">
                  <c:v>-7.3899640125242615E-4</c:v>
                </c:pt>
                <c:pt idx="63">
                  <c:v>-2.042391016859442E-2</c:v>
                </c:pt>
                <c:pt idx="64">
                  <c:v>3.4911749820662973E-3</c:v>
                </c:pt>
                <c:pt idx="65">
                  <c:v>-2.8803645866695694E-2</c:v>
                </c:pt>
                <c:pt idx="66">
                  <c:v>3.2567220566351376E-2</c:v>
                </c:pt>
                <c:pt idx="67">
                  <c:v>-7.2715319268694505E-3</c:v>
                </c:pt>
                <c:pt idx="68">
                  <c:v>-1.974409659223715E-3</c:v>
                </c:pt>
                <c:pt idx="69">
                  <c:v>-2.8743338818454322E-2</c:v>
                </c:pt>
                <c:pt idx="70">
                  <c:v>8.2083332004813034E-2</c:v>
                </c:pt>
                <c:pt idx="71">
                  <c:v>-8.59965190316202E-2</c:v>
                </c:pt>
                <c:pt idx="72">
                  <c:v>-6.8693169923363745E-2</c:v>
                </c:pt>
                <c:pt idx="73">
                  <c:v>1.7186826516236663E-3</c:v>
                </c:pt>
                <c:pt idx="74">
                  <c:v>-1.4422871180955251E-2</c:v>
                </c:pt>
                <c:pt idx="75">
                  <c:v>-4.5380138570971585E-3</c:v>
                </c:pt>
                <c:pt idx="76">
                  <c:v>1.3803256088897984E-2</c:v>
                </c:pt>
                <c:pt idx="77">
                  <c:v>-1.8346640197058287E-2</c:v>
                </c:pt>
                <c:pt idx="78">
                  <c:v>-1.3298543991158592E-2</c:v>
                </c:pt>
                <c:pt idx="79">
                  <c:v>-2.0298884060338501E-2</c:v>
                </c:pt>
                <c:pt idx="80">
                  <c:v>1.6642339980158644E-2</c:v>
                </c:pt>
                <c:pt idx="81">
                  <c:v>-2.8613342037594105E-3</c:v>
                </c:pt>
                <c:pt idx="82">
                  <c:v>-3.6556341354743822E-4</c:v>
                </c:pt>
                <c:pt idx="83">
                  <c:v>1.690093330353969E-2</c:v>
                </c:pt>
                <c:pt idx="84">
                  <c:v>-8.2027058239698778E-3</c:v>
                </c:pt>
                <c:pt idx="85">
                  <c:v>-7.425483003835864E-3</c:v>
                </c:pt>
                <c:pt idx="86">
                  <c:v>-1.4165820279102351E-2</c:v>
                </c:pt>
                <c:pt idx="87">
                  <c:v>-8.915730384209045E-3</c:v>
                </c:pt>
                <c:pt idx="88">
                  <c:v>-1.796066021831912E-2</c:v>
                </c:pt>
                <c:pt idx="89">
                  <c:v>2.3364738284663449E-2</c:v>
                </c:pt>
                <c:pt idx="90">
                  <c:v>-8.4861987805319641E-3</c:v>
                </c:pt>
                <c:pt idx="91">
                  <c:v>2.6795063011729105E-2</c:v>
                </c:pt>
                <c:pt idx="92">
                  <c:v>1.6846644572436106E-2</c:v>
                </c:pt>
                <c:pt idx="93">
                  <c:v>2.5177192911347391E-2</c:v>
                </c:pt>
                <c:pt idx="94">
                  <c:v>-7.1476795865699563E-2</c:v>
                </c:pt>
                <c:pt idx="95">
                  <c:v>2.0743309604893071E-2</c:v>
                </c:pt>
                <c:pt idx="96">
                  <c:v>-7.1852780834496296E-2</c:v>
                </c:pt>
                <c:pt idx="97">
                  <c:v>-8.4494299767155126E-2</c:v>
                </c:pt>
                <c:pt idx="98">
                  <c:v>-9.9515622045307575E-3</c:v>
                </c:pt>
                <c:pt idx="99">
                  <c:v>-1.7340762060565132E-2</c:v>
                </c:pt>
                <c:pt idx="100">
                  <c:v>-2.4939192061352734E-2</c:v>
                </c:pt>
                <c:pt idx="101">
                  <c:v>9.6121758486941E-3</c:v>
                </c:pt>
                <c:pt idx="102">
                  <c:v>1.5539832857981105E-2</c:v>
                </c:pt>
                <c:pt idx="103">
                  <c:v>-2.9896599899572593E-2</c:v>
                </c:pt>
                <c:pt idx="104">
                  <c:v>-1.2072603191301611E-2</c:v>
                </c:pt>
                <c:pt idx="105">
                  <c:v>7.5464013750993634E-3</c:v>
                </c:pt>
                <c:pt idx="106">
                  <c:v>7.2718817453989665E-3</c:v>
                </c:pt>
                <c:pt idx="107">
                  <c:v>-2.1270096835330213E-2</c:v>
                </c:pt>
                <c:pt idx="108">
                  <c:v>2.3758082816579405E-2</c:v>
                </c:pt>
                <c:pt idx="109">
                  <c:v>4.4266380467107768E-3</c:v>
                </c:pt>
                <c:pt idx="110">
                  <c:v>-2.0232803035848099E-2</c:v>
                </c:pt>
                <c:pt idx="111">
                  <c:v>-1.9060520097503478E-2</c:v>
                </c:pt>
                <c:pt idx="112">
                  <c:v>1.2022643929226371E-2</c:v>
                </c:pt>
                <c:pt idx="113">
                  <c:v>1.5700583396117528E-2</c:v>
                </c:pt>
                <c:pt idx="114">
                  <c:v>2.1315269497814916E-2</c:v>
                </c:pt>
                <c:pt idx="115">
                  <c:v>-8.1927521274196939E-3</c:v>
                </c:pt>
                <c:pt idx="116">
                  <c:v>-2.4023117758974322E-4</c:v>
                </c:pt>
                <c:pt idx="117">
                  <c:v>1.6258225675247471E-5</c:v>
                </c:pt>
                <c:pt idx="118">
                  <c:v>-3.9345344206253739E-3</c:v>
                </c:pt>
                <c:pt idx="119">
                  <c:v>-3.0134987153186413E-2</c:v>
                </c:pt>
                <c:pt idx="120">
                  <c:v>4.1183584582609026E-2</c:v>
                </c:pt>
                <c:pt idx="121">
                  <c:v>-8.609403692308816E-3</c:v>
                </c:pt>
                <c:pt idx="122">
                  <c:v>2.4208861147692839E-2</c:v>
                </c:pt>
                <c:pt idx="123">
                  <c:v>-9.3410858705333128E-3</c:v>
                </c:pt>
                <c:pt idx="124">
                  <c:v>0.11274739718045813</c:v>
                </c:pt>
                <c:pt idx="125">
                  <c:v>-1.4434611252495259E-3</c:v>
                </c:pt>
                <c:pt idx="126">
                  <c:v>-5.9162540455235529E-2</c:v>
                </c:pt>
                <c:pt idx="127">
                  <c:v>-1.5092263050787421E-2</c:v>
                </c:pt>
                <c:pt idx="128">
                  <c:v>-3.5005235037753749E-3</c:v>
                </c:pt>
                <c:pt idx="129">
                  <c:v>1.5046187348576726E-2</c:v>
                </c:pt>
                <c:pt idx="130">
                  <c:v>-4.0879870053305749E-3</c:v>
                </c:pt>
                <c:pt idx="131">
                  <c:v>-2.5066103470627963E-2</c:v>
                </c:pt>
                <c:pt idx="132">
                  <c:v>1.1382093522530541E-2</c:v>
                </c:pt>
                <c:pt idx="133">
                  <c:v>-3.0177263178734304E-2</c:v>
                </c:pt>
                <c:pt idx="134">
                  <c:v>-3.016155897770011E-2</c:v>
                </c:pt>
                <c:pt idx="135">
                  <c:v>2.6480027583956248E-2</c:v>
                </c:pt>
                <c:pt idx="136">
                  <c:v>6.8807040525863629E-3</c:v>
                </c:pt>
                <c:pt idx="137">
                  <c:v>-9.593136825653938E-3</c:v>
                </c:pt>
                <c:pt idx="138">
                  <c:v>-4.8589289966912856E-2</c:v>
                </c:pt>
                <c:pt idx="139">
                  <c:v>-8.487275672238637E-3</c:v>
                </c:pt>
                <c:pt idx="140">
                  <c:v>6.0083365259092344E-2</c:v>
                </c:pt>
                <c:pt idx="141">
                  <c:v>4.599142639375409E-3</c:v>
                </c:pt>
                <c:pt idx="142">
                  <c:v>4.5892601327145906E-2</c:v>
                </c:pt>
                <c:pt idx="143">
                  <c:v>-1.8845855729996981E-2</c:v>
                </c:pt>
                <c:pt idx="144">
                  <c:v>-3.5857300136151911E-3</c:v>
                </c:pt>
                <c:pt idx="145">
                  <c:v>1.0140571790496882E-2</c:v>
                </c:pt>
                <c:pt idx="146">
                  <c:v>-3.0971941527715399E-2</c:v>
                </c:pt>
                <c:pt idx="147">
                  <c:v>1.8825173770843827E-2</c:v>
                </c:pt>
                <c:pt idx="148">
                  <c:v>-1.4175458360301077E-2</c:v>
                </c:pt>
                <c:pt idx="149">
                  <c:v>5.3490941989383978E-2</c:v>
                </c:pt>
                <c:pt idx="150">
                  <c:v>-2.3586666684066879E-2</c:v>
                </c:pt>
                <c:pt idx="151">
                  <c:v>-7.9080662550699279E-4</c:v>
                </c:pt>
                <c:pt idx="152">
                  <c:v>4.6774668545198426E-2</c:v>
                </c:pt>
                <c:pt idx="153">
                  <c:v>-2.4677368199341968E-2</c:v>
                </c:pt>
                <c:pt idx="154">
                  <c:v>1.6412986895417547E-2</c:v>
                </c:pt>
                <c:pt idx="155">
                  <c:v>-0.18325517977393094</c:v>
                </c:pt>
                <c:pt idx="156">
                  <c:v>-4.6561471069102633E-2</c:v>
                </c:pt>
                <c:pt idx="157">
                  <c:v>-1.8596565813596942E-2</c:v>
                </c:pt>
                <c:pt idx="158">
                  <c:v>-1.1688515075440418E-2</c:v>
                </c:pt>
                <c:pt idx="159">
                  <c:v>-1.470810374570769E-2</c:v>
                </c:pt>
                <c:pt idx="160">
                  <c:v>4.5713592149529636E-2</c:v>
                </c:pt>
                <c:pt idx="161">
                  <c:v>1.3258647402017237E-2</c:v>
                </c:pt>
                <c:pt idx="162">
                  <c:v>5.6682432109040344E-2</c:v>
                </c:pt>
                <c:pt idx="163">
                  <c:v>3.7864468982594907E-2</c:v>
                </c:pt>
                <c:pt idx="164">
                  <c:v>8.910526722302449E-3</c:v>
                </c:pt>
                <c:pt idx="165">
                  <c:v>3.7899986805491725E-2</c:v>
                </c:pt>
                <c:pt idx="166">
                  <c:v>5.1710204509631034E-4</c:v>
                </c:pt>
                <c:pt idx="167">
                  <c:v>1.2734890865450639E-2</c:v>
                </c:pt>
                <c:pt idx="168">
                  <c:v>-5.9226867560438906E-3</c:v>
                </c:pt>
                <c:pt idx="169">
                  <c:v>-7.54875675810296E-3</c:v>
                </c:pt>
                <c:pt idx="170">
                  <c:v>-1.1368395986267141E-3</c:v>
                </c:pt>
                <c:pt idx="171">
                  <c:v>1.7201508167277061E-2</c:v>
                </c:pt>
                <c:pt idx="172">
                  <c:v>4.7717229151793765E-2</c:v>
                </c:pt>
                <c:pt idx="173">
                  <c:v>-2.4761790584803867E-2</c:v>
                </c:pt>
                <c:pt idx="174">
                  <c:v>-1.0141178762278557E-2</c:v>
                </c:pt>
                <c:pt idx="175">
                  <c:v>-1.9727878946965535E-2</c:v>
                </c:pt>
                <c:pt idx="176">
                  <c:v>6.4384108826839297E-3</c:v>
                </c:pt>
                <c:pt idx="177">
                  <c:v>3.8395412164313941E-2</c:v>
                </c:pt>
                <c:pt idx="178">
                  <c:v>-4.8844323904839535E-3</c:v>
                </c:pt>
                <c:pt idx="179">
                  <c:v>2.1300948368827767E-2</c:v>
                </c:pt>
                <c:pt idx="180">
                  <c:v>-4.0305463723319928E-3</c:v>
                </c:pt>
                <c:pt idx="181">
                  <c:v>-2.5471060013563519E-2</c:v>
                </c:pt>
                <c:pt idx="182">
                  <c:v>-7.5444973674813107E-2</c:v>
                </c:pt>
                <c:pt idx="183">
                  <c:v>-7.505594231952289E-3</c:v>
                </c:pt>
                <c:pt idx="184">
                  <c:v>1.1107867077375018E-2</c:v>
                </c:pt>
                <c:pt idx="185">
                  <c:v>-2.3522894405733658E-2</c:v>
                </c:pt>
                <c:pt idx="186">
                  <c:v>-1.7703459329639269E-2</c:v>
                </c:pt>
                <c:pt idx="187">
                  <c:v>1.7476865220694734E-2</c:v>
                </c:pt>
                <c:pt idx="188">
                  <c:v>2.3485985610886443E-2</c:v>
                </c:pt>
                <c:pt idx="189">
                  <c:v>-5.0466330732622709E-2</c:v>
                </c:pt>
                <c:pt idx="190">
                  <c:v>-3.2663481785164164E-2</c:v>
                </c:pt>
                <c:pt idx="191">
                  <c:v>4.3259855647584479E-2</c:v>
                </c:pt>
                <c:pt idx="192">
                  <c:v>4.6332758974625521E-2</c:v>
                </c:pt>
                <c:pt idx="193">
                  <c:v>1.3343331439436491E-3</c:v>
                </c:pt>
                <c:pt idx="194">
                  <c:v>-1.6377129605158167E-2</c:v>
                </c:pt>
                <c:pt idx="195">
                  <c:v>1.0100157839957243E-2</c:v>
                </c:pt>
                <c:pt idx="196">
                  <c:v>-0.11193237549574871</c:v>
                </c:pt>
                <c:pt idx="197">
                  <c:v>-1.2281314885388818E-2</c:v>
                </c:pt>
                <c:pt idx="198">
                  <c:v>-2.248577809456577E-2</c:v>
                </c:pt>
                <c:pt idx="199">
                  <c:v>4.4277547519375696E-2</c:v>
                </c:pt>
                <c:pt idx="200">
                  <c:v>-1.8002255069853416E-2</c:v>
                </c:pt>
                <c:pt idx="201">
                  <c:v>-4.8466654691644163E-2</c:v>
                </c:pt>
                <c:pt idx="202">
                  <c:v>-2.4364011303331601E-2</c:v>
                </c:pt>
                <c:pt idx="203">
                  <c:v>1.6372747338223223E-3</c:v>
                </c:pt>
                <c:pt idx="204">
                  <c:v>-3.5613267556015779E-2</c:v>
                </c:pt>
                <c:pt idx="205">
                  <c:v>5.0549996900511804E-2</c:v>
                </c:pt>
                <c:pt idx="206">
                  <c:v>8.0592588515040369E-4</c:v>
                </c:pt>
                <c:pt idx="207">
                  <c:v>2.0977942453249396E-2</c:v>
                </c:pt>
                <c:pt idx="208">
                  <c:v>2.8978148770951462E-4</c:v>
                </c:pt>
                <c:pt idx="209">
                  <c:v>-3.8752648563190484E-3</c:v>
                </c:pt>
                <c:pt idx="210">
                  <c:v>3.7898229063748727E-2</c:v>
                </c:pt>
                <c:pt idx="211">
                  <c:v>-3.5347098278201284E-3</c:v>
                </c:pt>
                <c:pt idx="212">
                  <c:v>3.8582607478508408E-4</c:v>
                </c:pt>
                <c:pt idx="213">
                  <c:v>1.8052522537534758E-2</c:v>
                </c:pt>
                <c:pt idx="214">
                  <c:v>-5.7253165009986888E-2</c:v>
                </c:pt>
                <c:pt idx="215">
                  <c:v>5.2872229225303769E-5</c:v>
                </c:pt>
                <c:pt idx="216">
                  <c:v>1.1778633319940959E-2</c:v>
                </c:pt>
                <c:pt idx="217">
                  <c:v>2.0094241975235079E-2</c:v>
                </c:pt>
                <c:pt idx="218">
                  <c:v>-2.2457954327646974E-2</c:v>
                </c:pt>
                <c:pt idx="219">
                  <c:v>-3.6425158994924892E-2</c:v>
                </c:pt>
                <c:pt idx="220">
                  <c:v>-1.5342573039942785E-2</c:v>
                </c:pt>
                <c:pt idx="221">
                  <c:v>3.4572213968744589E-2</c:v>
                </c:pt>
                <c:pt idx="222">
                  <c:v>-2.3366755854201303E-2</c:v>
                </c:pt>
                <c:pt idx="223">
                  <c:v>6.8883076097321902E-2</c:v>
                </c:pt>
                <c:pt idx="224">
                  <c:v>5.9901441006692153E-2</c:v>
                </c:pt>
                <c:pt idx="225">
                  <c:v>-0.14285243454562785</c:v>
                </c:pt>
                <c:pt idx="226">
                  <c:v>9.6116076763217879E-3</c:v>
                </c:pt>
                <c:pt idx="227">
                  <c:v>-0.16892218868377548</c:v>
                </c:pt>
                <c:pt idx="228">
                  <c:v>-2.4987403926107359E-2</c:v>
                </c:pt>
                <c:pt idx="229">
                  <c:v>2.7792356018491095E-2</c:v>
                </c:pt>
                <c:pt idx="230">
                  <c:v>-7.6278364914874136E-2</c:v>
                </c:pt>
                <c:pt idx="231">
                  <c:v>-6.3067208803618394E-2</c:v>
                </c:pt>
                <c:pt idx="232">
                  <c:v>-1.4049947505339807E-2</c:v>
                </c:pt>
                <c:pt idx="233">
                  <c:v>2.4400008510467218E-2</c:v>
                </c:pt>
                <c:pt idx="234">
                  <c:v>6.1219328316299448E-2</c:v>
                </c:pt>
                <c:pt idx="235">
                  <c:v>-1.5651577833124791E-3</c:v>
                </c:pt>
                <c:pt idx="236">
                  <c:v>1.2137015599554241E-2</c:v>
                </c:pt>
                <c:pt idx="237">
                  <c:v>-6.3247823715745013E-2</c:v>
                </c:pt>
                <c:pt idx="238">
                  <c:v>3.8691927044377385E-2</c:v>
                </c:pt>
                <c:pt idx="239">
                  <c:v>-6.9875397533458606E-3</c:v>
                </c:pt>
                <c:pt idx="240">
                  <c:v>1.0080325051011913E-2</c:v>
                </c:pt>
                <c:pt idx="241">
                  <c:v>-9.6227139424744132E-2</c:v>
                </c:pt>
                <c:pt idx="242">
                  <c:v>2.7985458217137191E-2</c:v>
                </c:pt>
                <c:pt idx="243">
                  <c:v>5.6029983779341687E-2</c:v>
                </c:pt>
                <c:pt idx="244">
                  <c:v>-0.13486055066762181</c:v>
                </c:pt>
                <c:pt idx="245">
                  <c:v>5.6901729174497456E-2</c:v>
                </c:pt>
                <c:pt idx="246">
                  <c:v>2.4507206339567239E-2</c:v>
                </c:pt>
                <c:pt idx="247">
                  <c:v>8.4008051411273953E-3</c:v>
                </c:pt>
                <c:pt idx="248">
                  <c:v>-5.0307968314072362E-3</c:v>
                </c:pt>
                <c:pt idx="249">
                  <c:v>4.7900129105758076E-2</c:v>
                </c:pt>
                <c:pt idx="250">
                  <c:v>8.1991028329093468E-2</c:v>
                </c:pt>
                <c:pt idx="251">
                  <c:v>8.3648682586068886E-3</c:v>
                </c:pt>
                <c:pt idx="252">
                  <c:v>1.638980766682762E-2</c:v>
                </c:pt>
                <c:pt idx="253">
                  <c:v>-3.4483227746975244E-2</c:v>
                </c:pt>
                <c:pt idx="254">
                  <c:v>1.8867893577333272E-2</c:v>
                </c:pt>
                <c:pt idx="255">
                  <c:v>7.5760647165838625E-4</c:v>
                </c:pt>
                <c:pt idx="256">
                  <c:v>1.8502843628457728E-2</c:v>
                </c:pt>
                <c:pt idx="257">
                  <c:v>3.0443772659616952E-2</c:v>
                </c:pt>
                <c:pt idx="258">
                  <c:v>-1.8313227397004733E-2</c:v>
                </c:pt>
                <c:pt idx="259">
                  <c:v>5.9705529746788721E-2</c:v>
                </c:pt>
                <c:pt idx="260">
                  <c:v>-7.0476233625366425E-3</c:v>
                </c:pt>
                <c:pt idx="261">
                  <c:v>6.008140851756149E-2</c:v>
                </c:pt>
                <c:pt idx="262">
                  <c:v>-5.2855839164947328E-2</c:v>
                </c:pt>
                <c:pt idx="263">
                  <c:v>-2.0909119929198104E-2</c:v>
                </c:pt>
                <c:pt idx="264">
                  <c:v>5.8194022819158054E-3</c:v>
                </c:pt>
                <c:pt idx="265">
                  <c:v>9.7612106444194217E-3</c:v>
                </c:pt>
                <c:pt idx="266">
                  <c:v>2.3393115421865431E-2</c:v>
                </c:pt>
                <c:pt idx="267">
                  <c:v>-4.5636865034843488E-2</c:v>
                </c:pt>
                <c:pt idx="268">
                  <c:v>-6.7418304988175748E-2</c:v>
                </c:pt>
                <c:pt idx="269">
                  <c:v>1.8051675586082862E-2</c:v>
                </c:pt>
                <c:pt idx="270">
                  <c:v>-1.0205394646595225E-2</c:v>
                </c:pt>
                <c:pt idx="271">
                  <c:v>4.6784298929423061E-2</c:v>
                </c:pt>
                <c:pt idx="272">
                  <c:v>-5.1777645567649744E-2</c:v>
                </c:pt>
                <c:pt idx="273">
                  <c:v>-8.547408813921159E-3</c:v>
                </c:pt>
                <c:pt idx="274">
                  <c:v>-4.0171557408180351E-3</c:v>
                </c:pt>
                <c:pt idx="275">
                  <c:v>2.1459066273310567E-2</c:v>
                </c:pt>
                <c:pt idx="276">
                  <c:v>5.9033707770666327E-2</c:v>
                </c:pt>
                <c:pt idx="277">
                  <c:v>9.0770113153626503E-3</c:v>
                </c:pt>
                <c:pt idx="278">
                  <c:v>1.4206767802727486E-2</c:v>
                </c:pt>
                <c:pt idx="279">
                  <c:v>5.1634328658902457E-3</c:v>
                </c:pt>
                <c:pt idx="280">
                  <c:v>-4.2081246806952903E-2</c:v>
                </c:pt>
                <c:pt idx="281">
                  <c:v>1.3218892006243245E-2</c:v>
                </c:pt>
                <c:pt idx="282">
                  <c:v>-3.6748457145520226E-2</c:v>
                </c:pt>
                <c:pt idx="283">
                  <c:v>0.10777774076570455</c:v>
                </c:pt>
                <c:pt idx="284">
                  <c:v>-3.8341348658084876E-2</c:v>
                </c:pt>
                <c:pt idx="285">
                  <c:v>-7.9784066904230497E-2</c:v>
                </c:pt>
                <c:pt idx="286">
                  <c:v>6.5979194226712376E-2</c:v>
                </c:pt>
                <c:pt idx="287">
                  <c:v>0.12942602819228832</c:v>
                </c:pt>
                <c:pt idx="288">
                  <c:v>9.8158661861456623E-2</c:v>
                </c:pt>
                <c:pt idx="289">
                  <c:v>4.9576366318667943E-2</c:v>
                </c:pt>
                <c:pt idx="290">
                  <c:v>-3.6578908792098588E-2</c:v>
                </c:pt>
                <c:pt idx="291">
                  <c:v>0.11530930162758861</c:v>
                </c:pt>
                <c:pt idx="292">
                  <c:v>1.661757915776774E-2</c:v>
                </c:pt>
                <c:pt idx="293">
                  <c:v>-3.8615912428566993E-3</c:v>
                </c:pt>
                <c:pt idx="294">
                  <c:v>6.7470055357504747E-3</c:v>
                </c:pt>
                <c:pt idx="295">
                  <c:v>-1.6671657150339528E-2</c:v>
                </c:pt>
                <c:pt idx="296">
                  <c:v>5.477362966098457E-2</c:v>
                </c:pt>
                <c:pt idx="297">
                  <c:v>-3.5170842608230049E-3</c:v>
                </c:pt>
                <c:pt idx="298">
                  <c:v>-2.3652159596930115E-2</c:v>
                </c:pt>
                <c:pt idx="299">
                  <c:v>3.5326660973998919E-2</c:v>
                </c:pt>
                <c:pt idx="300">
                  <c:v>8.0785627417237545E-3</c:v>
                </c:pt>
                <c:pt idx="301">
                  <c:v>-8.3452632744343298E-3</c:v>
                </c:pt>
                <c:pt idx="302">
                  <c:v>4.3893224623546438E-2</c:v>
                </c:pt>
                <c:pt idx="303">
                  <c:v>-1.3396025125945812E-2</c:v>
                </c:pt>
                <c:pt idx="304">
                  <c:v>-7.2205233117125182E-3</c:v>
                </c:pt>
                <c:pt idx="305">
                  <c:v>1.3265532494388391E-2</c:v>
                </c:pt>
                <c:pt idx="306">
                  <c:v>1.2147231698472625E-2</c:v>
                </c:pt>
                <c:pt idx="307">
                  <c:v>-7.1008372031175326E-2</c:v>
                </c:pt>
                <c:pt idx="308">
                  <c:v>-3.3339222330101351E-2</c:v>
                </c:pt>
                <c:pt idx="309">
                  <c:v>-2.4866664125990884E-3</c:v>
                </c:pt>
                <c:pt idx="310">
                  <c:v>1.0693443312301576E-2</c:v>
                </c:pt>
                <c:pt idx="311">
                  <c:v>-2.155270055175899E-2</c:v>
                </c:pt>
                <c:pt idx="312">
                  <c:v>2.4653794436386317E-4</c:v>
                </c:pt>
                <c:pt idx="313">
                  <c:v>-6.0767872640806137E-4</c:v>
                </c:pt>
                <c:pt idx="314">
                  <c:v>4.0286992890877615E-2</c:v>
                </c:pt>
                <c:pt idx="315">
                  <c:v>-4.0211402933939206E-3</c:v>
                </c:pt>
                <c:pt idx="316">
                  <c:v>3.6755746164075509E-2</c:v>
                </c:pt>
                <c:pt idx="317">
                  <c:v>-3.8037990085070542E-2</c:v>
                </c:pt>
                <c:pt idx="318">
                  <c:v>2.0010574848578846E-2</c:v>
                </c:pt>
                <c:pt idx="319">
                  <c:v>-1.3544555898474531E-3</c:v>
                </c:pt>
                <c:pt idx="320">
                  <c:v>-4.6070352286191694E-3</c:v>
                </c:pt>
                <c:pt idx="321">
                  <c:v>-6.9101359395091877E-2</c:v>
                </c:pt>
                <c:pt idx="322">
                  <c:v>6.9197836340114628E-3</c:v>
                </c:pt>
                <c:pt idx="323">
                  <c:v>-2.3258912420945046E-2</c:v>
                </c:pt>
                <c:pt idx="324">
                  <c:v>3.2287623641493485E-2</c:v>
                </c:pt>
                <c:pt idx="325">
                  <c:v>5.0436387763534665E-2</c:v>
                </c:pt>
                <c:pt idx="326">
                  <c:v>2.6087948385245027E-3</c:v>
                </c:pt>
                <c:pt idx="327">
                  <c:v>4.6133416675105121E-2</c:v>
                </c:pt>
                <c:pt idx="328">
                  <c:v>-2.1322523863333612E-2</c:v>
                </c:pt>
                <c:pt idx="329">
                  <c:v>-1.5383136566767023E-2</c:v>
                </c:pt>
                <c:pt idx="330">
                  <c:v>0.14500171689063704</c:v>
                </c:pt>
                <c:pt idx="331">
                  <c:v>2.2320759319946776E-3</c:v>
                </c:pt>
                <c:pt idx="332">
                  <c:v>-4.0801831369623011E-3</c:v>
                </c:pt>
                <c:pt idx="333">
                  <c:v>-2.8443664667826022E-3</c:v>
                </c:pt>
                <c:pt idx="334">
                  <c:v>2.185823922279613E-2</c:v>
                </c:pt>
                <c:pt idx="335">
                  <c:v>-1.1210246051833688E-2</c:v>
                </c:pt>
                <c:pt idx="336">
                  <c:v>3.9996871498491446E-2</c:v>
                </c:pt>
                <c:pt idx="337">
                  <c:v>3.1744994028195732E-3</c:v>
                </c:pt>
                <c:pt idx="338">
                  <c:v>-1.4380931490452636E-2</c:v>
                </c:pt>
                <c:pt idx="339">
                  <c:v>-9.1048814766832662E-3</c:v>
                </c:pt>
                <c:pt idx="340">
                  <c:v>7.6859064418462724E-3</c:v>
                </c:pt>
                <c:pt idx="341">
                  <c:v>3.9835270662831983E-3</c:v>
                </c:pt>
                <c:pt idx="342">
                  <c:v>-2.9212070450728763E-2</c:v>
                </c:pt>
                <c:pt idx="343">
                  <c:v>1.1888813609853247E-3</c:v>
                </c:pt>
                <c:pt idx="344">
                  <c:v>8.1788119959590889E-3</c:v>
                </c:pt>
                <c:pt idx="345">
                  <c:v>-4.4810502503538022E-3</c:v>
                </c:pt>
                <c:pt idx="346">
                  <c:v>-1.6980859922012228E-2</c:v>
                </c:pt>
                <c:pt idx="347">
                  <c:v>3.3609436887733789E-2</c:v>
                </c:pt>
                <c:pt idx="348">
                  <c:v>2.9332570186685027E-2</c:v>
                </c:pt>
                <c:pt idx="349">
                  <c:v>3.3599998103538394E-3</c:v>
                </c:pt>
                <c:pt idx="350">
                  <c:v>-8.8142723844190293E-3</c:v>
                </c:pt>
                <c:pt idx="351">
                  <c:v>4.5390192672351611E-3</c:v>
                </c:pt>
                <c:pt idx="352">
                  <c:v>-2.1617477219196792E-2</c:v>
                </c:pt>
                <c:pt idx="353">
                  <c:v>-8.7845088017184571E-3</c:v>
                </c:pt>
                <c:pt idx="354">
                  <c:v>2.0786804212346563E-2</c:v>
                </c:pt>
                <c:pt idx="355">
                  <c:v>-2.1288021919232979E-2</c:v>
                </c:pt>
                <c:pt idx="356">
                  <c:v>-5.4536765201628895E-3</c:v>
                </c:pt>
                <c:pt idx="357">
                  <c:v>6.9915177054295759E-3</c:v>
                </c:pt>
                <c:pt idx="358">
                  <c:v>7.5701763897516094E-2</c:v>
                </c:pt>
                <c:pt idx="359">
                  <c:v>-3.4425636265892394E-2</c:v>
                </c:pt>
                <c:pt idx="360">
                  <c:v>-1.4693363732541192E-2</c:v>
                </c:pt>
                <c:pt idx="361">
                  <c:v>-1.6528432850239395E-2</c:v>
                </c:pt>
                <c:pt idx="362">
                  <c:v>-2.2155076930573782E-3</c:v>
                </c:pt>
                <c:pt idx="363">
                  <c:v>4.5463484553674958E-3</c:v>
                </c:pt>
                <c:pt idx="364">
                  <c:v>-1.4322659282621211E-2</c:v>
                </c:pt>
                <c:pt idx="365">
                  <c:v>-1.2473042698481972E-2</c:v>
                </c:pt>
                <c:pt idx="366">
                  <c:v>2.8805419435935974E-2</c:v>
                </c:pt>
                <c:pt idx="367">
                  <c:v>-0.15604581511318763</c:v>
                </c:pt>
                <c:pt idx="368">
                  <c:v>6.3050135120286066E-2</c:v>
                </c:pt>
                <c:pt idx="369">
                  <c:v>2.006419130498923E-2</c:v>
                </c:pt>
                <c:pt idx="370">
                  <c:v>-2.3157372840720312E-2</c:v>
                </c:pt>
                <c:pt idx="371">
                  <c:v>2.8541467240521042E-2</c:v>
                </c:pt>
                <c:pt idx="372">
                  <c:v>-5.1618647372982775E-3</c:v>
                </c:pt>
                <c:pt idx="373">
                  <c:v>8.9438327107974724E-2</c:v>
                </c:pt>
                <c:pt idx="374">
                  <c:v>8.0544157452717827E-2</c:v>
                </c:pt>
                <c:pt idx="375">
                  <c:v>9.4541390910888572E-3</c:v>
                </c:pt>
                <c:pt idx="376">
                  <c:v>5.8333671547739678E-3</c:v>
                </c:pt>
                <c:pt idx="377">
                  <c:v>-9.5383262664219485E-3</c:v>
                </c:pt>
                <c:pt idx="378">
                  <c:v>-1.5245227509423244E-4</c:v>
                </c:pt>
                <c:pt idx="379">
                  <c:v>1.0447402504377668E-2</c:v>
                </c:pt>
                <c:pt idx="380">
                  <c:v>-2.8510874046375655E-2</c:v>
                </c:pt>
                <c:pt idx="381">
                  <c:v>4.4026605912205183E-2</c:v>
                </c:pt>
                <c:pt idx="382">
                  <c:v>1.3669037372995541E-3</c:v>
                </c:pt>
                <c:pt idx="383">
                  <c:v>0.13184610914120032</c:v>
                </c:pt>
                <c:pt idx="384">
                  <c:v>-3.6665554111999397E-3</c:v>
                </c:pt>
                <c:pt idx="385">
                  <c:v>-2.3773935766358702E-2</c:v>
                </c:pt>
                <c:pt idx="386">
                  <c:v>-3.5127138595886917E-3</c:v>
                </c:pt>
                <c:pt idx="387">
                  <c:v>3.0553874194586788E-3</c:v>
                </c:pt>
                <c:pt idx="388">
                  <c:v>-2.6961549898428416E-2</c:v>
                </c:pt>
                <c:pt idx="389">
                  <c:v>2.5872589648545229E-2</c:v>
                </c:pt>
                <c:pt idx="390">
                  <c:v>5.1127232764579525E-3</c:v>
                </c:pt>
                <c:pt idx="391">
                  <c:v>-1.7100378628923229E-2</c:v>
                </c:pt>
                <c:pt idx="392">
                  <c:v>3.0857807412368508E-2</c:v>
                </c:pt>
                <c:pt idx="393">
                  <c:v>-9.3479966134571903E-3</c:v>
                </c:pt>
                <c:pt idx="394">
                  <c:v>-6.197858502372218E-2</c:v>
                </c:pt>
                <c:pt idx="395">
                  <c:v>-2.6826576971908014E-2</c:v>
                </c:pt>
                <c:pt idx="396">
                  <c:v>9.4815469663171053E-4</c:v>
                </c:pt>
                <c:pt idx="397">
                  <c:v>-8.4242633208890857E-3</c:v>
                </c:pt>
                <c:pt idx="398">
                  <c:v>-7.6418301010840054E-4</c:v>
                </c:pt>
                <c:pt idx="399">
                  <c:v>-1.0964920520250832E-2</c:v>
                </c:pt>
                <c:pt idx="400">
                  <c:v>1.3477631655086728E-2</c:v>
                </c:pt>
                <c:pt idx="401">
                  <c:v>-1.9583542052245953E-2</c:v>
                </c:pt>
                <c:pt idx="402">
                  <c:v>-4.1352745379430927E-2</c:v>
                </c:pt>
                <c:pt idx="403">
                  <c:v>2.8583123402847108E-2</c:v>
                </c:pt>
                <c:pt idx="404">
                  <c:v>-2.2322754469891886E-2</c:v>
                </c:pt>
                <c:pt idx="405">
                  <c:v>1.575986458499394E-3</c:v>
                </c:pt>
                <c:pt idx="406">
                  <c:v>1.2332955405693223E-2</c:v>
                </c:pt>
                <c:pt idx="407">
                  <c:v>-5.6055857661897947E-2</c:v>
                </c:pt>
                <c:pt idx="408">
                  <c:v>9.904493917052859E-2</c:v>
                </c:pt>
                <c:pt idx="409">
                  <c:v>-7.4716153728631163E-2</c:v>
                </c:pt>
                <c:pt idx="410">
                  <c:v>-1.2479075652898358E-2</c:v>
                </c:pt>
                <c:pt idx="411">
                  <c:v>-8.4073044971895959E-3</c:v>
                </c:pt>
                <c:pt idx="412">
                  <c:v>-0.1590725015966232</c:v>
                </c:pt>
                <c:pt idx="413">
                  <c:v>2.9451339553556851E-3</c:v>
                </c:pt>
                <c:pt idx="414">
                  <c:v>-8.8697534871892136E-3</c:v>
                </c:pt>
                <c:pt idx="415">
                  <c:v>-3.9087680700278842E-2</c:v>
                </c:pt>
                <c:pt idx="416">
                  <c:v>1.3450791464067495E-2</c:v>
                </c:pt>
                <c:pt idx="417">
                  <c:v>6.8123155225698652E-3</c:v>
                </c:pt>
                <c:pt idx="418">
                  <c:v>3.5872308675297428E-2</c:v>
                </c:pt>
                <c:pt idx="419">
                  <c:v>-3.8880705257311785E-2</c:v>
                </c:pt>
                <c:pt idx="420">
                  <c:v>9.6254404778816305E-2</c:v>
                </c:pt>
                <c:pt idx="421">
                  <c:v>5.4364046923670181E-2</c:v>
                </c:pt>
                <c:pt idx="422">
                  <c:v>-4.752374029873855E-2</c:v>
                </c:pt>
                <c:pt idx="423">
                  <c:v>1.3251414790978123E-2</c:v>
                </c:pt>
                <c:pt idx="424">
                  <c:v>2.6940144088226257E-3</c:v>
                </c:pt>
                <c:pt idx="425">
                  <c:v>0.16614990176078009</c:v>
                </c:pt>
                <c:pt idx="426">
                  <c:v>-0.12324079120327396</c:v>
                </c:pt>
                <c:pt idx="427">
                  <c:v>1.54470702466555E-2</c:v>
                </c:pt>
                <c:pt idx="428">
                  <c:v>-7.7004642249899835E-2</c:v>
                </c:pt>
                <c:pt idx="429">
                  <c:v>6.9937229391448627E-2</c:v>
                </c:pt>
                <c:pt idx="430">
                  <c:v>0.1132875446449037</c:v>
                </c:pt>
                <c:pt idx="431">
                  <c:v>6.4226126550830154E-2</c:v>
                </c:pt>
                <c:pt idx="432">
                  <c:v>-5.9567911843962797E-2</c:v>
                </c:pt>
                <c:pt idx="433">
                  <c:v>0.13768186484198178</c:v>
                </c:pt>
                <c:pt idx="434">
                  <c:v>1.5428424997305126E-3</c:v>
                </c:pt>
                <c:pt idx="435">
                  <c:v>6.0948727505805662E-2</c:v>
                </c:pt>
                <c:pt idx="436">
                  <c:v>0.10955456399368199</c:v>
                </c:pt>
                <c:pt idx="437">
                  <c:v>9.6792141887460659E-3</c:v>
                </c:pt>
                <c:pt idx="438">
                  <c:v>1.5705567821344161E-3</c:v>
                </c:pt>
                <c:pt idx="439">
                  <c:v>-2.6118537190404127E-2</c:v>
                </c:pt>
                <c:pt idx="440">
                  <c:v>-4.5781451084379837E-2</c:v>
                </c:pt>
                <c:pt idx="441">
                  <c:v>1.8358628622769151E-2</c:v>
                </c:pt>
                <c:pt idx="442">
                  <c:v>-3.0344291837774366E-2</c:v>
                </c:pt>
                <c:pt idx="443">
                  <c:v>-3.7005210466481975E-2</c:v>
                </c:pt>
                <c:pt idx="444">
                  <c:v>3.1848874423259302E-2</c:v>
                </c:pt>
                <c:pt idx="445">
                  <c:v>-1.2239573633831007E-2</c:v>
                </c:pt>
                <c:pt idx="446">
                  <c:v>1.6573861632069746E-2</c:v>
                </c:pt>
                <c:pt idx="447">
                  <c:v>-0.11043631219134395</c:v>
                </c:pt>
                <c:pt idx="448">
                  <c:v>-7.2801353832087648E-2</c:v>
                </c:pt>
                <c:pt idx="449">
                  <c:v>1.1765898908121766E-2</c:v>
                </c:pt>
                <c:pt idx="450">
                  <c:v>-6.6277441262535458E-2</c:v>
                </c:pt>
                <c:pt idx="451">
                  <c:v>-1.9119086042596652E-2</c:v>
                </c:pt>
                <c:pt idx="452">
                  <c:v>4.7152559985128829E-2</c:v>
                </c:pt>
                <c:pt idx="453">
                  <c:v>-3.7897524856862361E-2</c:v>
                </c:pt>
                <c:pt idx="454">
                  <c:v>-4.0803582650521038E-2</c:v>
                </c:pt>
                <c:pt idx="455">
                  <c:v>0.10703352315068884</c:v>
                </c:pt>
                <c:pt idx="456">
                  <c:v>1.5343020003466507E-2</c:v>
                </c:pt>
                <c:pt idx="457">
                  <c:v>-7.2233701640176881E-2</c:v>
                </c:pt>
                <c:pt idx="458">
                  <c:v>2.571197204709158E-2</c:v>
                </c:pt>
                <c:pt idx="459">
                  <c:v>-8.2837953701492051E-2</c:v>
                </c:pt>
                <c:pt idx="460">
                  <c:v>-2.7281497834459045E-2</c:v>
                </c:pt>
                <c:pt idx="461">
                  <c:v>-7.5926638195963111E-2</c:v>
                </c:pt>
                <c:pt idx="462">
                  <c:v>4.765730125856657E-2</c:v>
                </c:pt>
                <c:pt idx="463">
                  <c:v>-0.13498134652427771</c:v>
                </c:pt>
                <c:pt idx="464">
                  <c:v>-0.17140806415128898</c:v>
                </c:pt>
                <c:pt idx="465">
                  <c:v>1.7467111115938468E-2</c:v>
                </c:pt>
                <c:pt idx="466">
                  <c:v>-6.7358162086163485E-3</c:v>
                </c:pt>
                <c:pt idx="467">
                  <c:v>-3.1627730485425817E-2</c:v>
                </c:pt>
                <c:pt idx="468">
                  <c:v>-3.2633827969597768E-3</c:v>
                </c:pt>
                <c:pt idx="469">
                  <c:v>-0.13118986336481947</c:v>
                </c:pt>
                <c:pt idx="470">
                  <c:v>-1.7218144372676325E-2</c:v>
                </c:pt>
                <c:pt idx="471">
                  <c:v>-4.3721683034350948E-3</c:v>
                </c:pt>
                <c:pt idx="472">
                  <c:v>-5.6291018649565587E-3</c:v>
                </c:pt>
                <c:pt idx="473">
                  <c:v>1.1637420551593568E-2</c:v>
                </c:pt>
                <c:pt idx="474">
                  <c:v>-1.0215444841788541E-2</c:v>
                </c:pt>
                <c:pt idx="475">
                  <c:v>-2.3064993274400342E-2</c:v>
                </c:pt>
                <c:pt idx="476">
                  <c:v>-5.8259809424249876E-3</c:v>
                </c:pt>
                <c:pt idx="477">
                  <c:v>4.3796714208809227E-2</c:v>
                </c:pt>
                <c:pt idx="478">
                  <c:v>7.7057492909831842E-3</c:v>
                </c:pt>
                <c:pt idx="479">
                  <c:v>3.5816869615481223E-2</c:v>
                </c:pt>
                <c:pt idx="480">
                  <c:v>-2.240352615241136E-3</c:v>
                </c:pt>
                <c:pt idx="481">
                  <c:v>8.8259404362620655E-3</c:v>
                </c:pt>
                <c:pt idx="482">
                  <c:v>7.5255156202836387E-3</c:v>
                </c:pt>
                <c:pt idx="483">
                  <c:v>-8.86232552449698E-4</c:v>
                </c:pt>
                <c:pt idx="484">
                  <c:v>1.5653683877507928E-3</c:v>
                </c:pt>
                <c:pt idx="485">
                  <c:v>-4.0337018446684289E-2</c:v>
                </c:pt>
                <c:pt idx="486">
                  <c:v>5.6448281064107346E-3</c:v>
                </c:pt>
                <c:pt idx="487">
                  <c:v>4.3235782003516413E-3</c:v>
                </c:pt>
                <c:pt idx="488">
                  <c:v>3.0045781554065881E-3</c:v>
                </c:pt>
                <c:pt idx="489">
                  <c:v>-5.5735108297207013E-3</c:v>
                </c:pt>
                <c:pt idx="490">
                  <c:v>-2.3714279796353409E-3</c:v>
                </c:pt>
                <c:pt idx="491">
                  <c:v>1.4300065927982241E-3</c:v>
                </c:pt>
                <c:pt idx="492">
                  <c:v>-5.366726254594582E-3</c:v>
                </c:pt>
                <c:pt idx="493">
                  <c:v>-1.4028967077495036E-3</c:v>
                </c:pt>
                <c:pt idx="494">
                  <c:v>8.3244223733296898E-3</c:v>
                </c:pt>
                <c:pt idx="495">
                  <c:v>1.8423947040430721E-3</c:v>
                </c:pt>
                <c:pt idx="496">
                  <c:v>-1.8181153128434685E-2</c:v>
                </c:pt>
                <c:pt idx="497">
                  <c:v>-1.4559127009220702E-2</c:v>
                </c:pt>
                <c:pt idx="498">
                  <c:v>1.9817835381543583E-3</c:v>
                </c:pt>
                <c:pt idx="499">
                  <c:v>6.9037489794327889E-2</c:v>
                </c:pt>
                <c:pt idx="500">
                  <c:v>-2.0862566422532321E-2</c:v>
                </c:pt>
                <c:pt idx="501">
                  <c:v>1.5705059118539137E-2</c:v>
                </c:pt>
                <c:pt idx="502">
                  <c:v>3.7433295737152338E-2</c:v>
                </c:pt>
                <c:pt idx="503">
                  <c:v>-0.17512862884151881</c:v>
                </c:pt>
                <c:pt idx="504">
                  <c:v>-9.7543171722442382E-3</c:v>
                </c:pt>
                <c:pt idx="505">
                  <c:v>-5.5682864213709767E-3</c:v>
                </c:pt>
                <c:pt idx="506">
                  <c:v>1.377352032523343E-2</c:v>
                </c:pt>
                <c:pt idx="507">
                  <c:v>4.4278514783916605E-3</c:v>
                </c:pt>
                <c:pt idx="508">
                  <c:v>-1.0960515972624903E-2</c:v>
                </c:pt>
                <c:pt idx="509">
                  <c:v>2.3935196102795164E-2</c:v>
                </c:pt>
                <c:pt idx="510">
                  <c:v>7.811093075072338E-3</c:v>
                </c:pt>
                <c:pt idx="511">
                  <c:v>-2.9899258639061097E-2</c:v>
                </c:pt>
                <c:pt idx="512">
                  <c:v>-1.5665841918415826E-2</c:v>
                </c:pt>
                <c:pt idx="513">
                  <c:v>-8.9730117255636416E-3</c:v>
                </c:pt>
                <c:pt idx="514">
                  <c:v>5.2230749130021984E-3</c:v>
                </c:pt>
                <c:pt idx="515">
                  <c:v>4.0676311653287764E-2</c:v>
                </c:pt>
                <c:pt idx="516">
                  <c:v>-2.7023441246054727E-2</c:v>
                </c:pt>
                <c:pt idx="517">
                  <c:v>5.6940141549017088E-2</c:v>
                </c:pt>
                <c:pt idx="518">
                  <c:v>-1.2239097087544379E-2</c:v>
                </c:pt>
                <c:pt idx="519">
                  <c:v>-4.5733330699608221E-2</c:v>
                </c:pt>
                <c:pt idx="520">
                  <c:v>-6.5977527594929183E-2</c:v>
                </c:pt>
                <c:pt idx="521">
                  <c:v>1.5882869375065115E-2</c:v>
                </c:pt>
                <c:pt idx="522">
                  <c:v>-2.5065796853376791E-2</c:v>
                </c:pt>
                <c:pt idx="523">
                  <c:v>9.342172260331344E-2</c:v>
                </c:pt>
                <c:pt idx="524">
                  <c:v>6.732111142388926E-2</c:v>
                </c:pt>
                <c:pt idx="525">
                  <c:v>-2.8632389082401026E-5</c:v>
                </c:pt>
                <c:pt idx="526">
                  <c:v>5.93529863853446E-2</c:v>
                </c:pt>
                <c:pt idx="527">
                  <c:v>-0.1086657460343097</c:v>
                </c:pt>
                <c:pt idx="528">
                  <c:v>-1.1202313157502395E-2</c:v>
                </c:pt>
                <c:pt idx="529">
                  <c:v>5.2101999480160935E-2</c:v>
                </c:pt>
                <c:pt idx="530">
                  <c:v>1.8671062013163626E-3</c:v>
                </c:pt>
                <c:pt idx="531">
                  <c:v>0.14224124223451373</c:v>
                </c:pt>
                <c:pt idx="532">
                  <c:v>-9.4192563146571918E-3</c:v>
                </c:pt>
                <c:pt idx="533">
                  <c:v>-6.2892152419106284E-2</c:v>
                </c:pt>
                <c:pt idx="534">
                  <c:v>7.8679102208082329E-4</c:v>
                </c:pt>
                <c:pt idx="535">
                  <c:v>-5.2016983384728351E-3</c:v>
                </c:pt>
                <c:pt idx="536">
                  <c:v>-9.2812868403900517E-2</c:v>
                </c:pt>
                <c:pt idx="537">
                  <c:v>-5.8181223588598424E-2</c:v>
                </c:pt>
                <c:pt idx="538">
                  <c:v>-9.1494156554999938E-3</c:v>
                </c:pt>
                <c:pt idx="539">
                  <c:v>-0.20685972884735523</c:v>
                </c:pt>
                <c:pt idx="540">
                  <c:v>-1.2299708891010203E-2</c:v>
                </c:pt>
                <c:pt idx="541">
                  <c:v>-1.7518392448589774E-2</c:v>
                </c:pt>
                <c:pt idx="542">
                  <c:v>-3.2897477636213549E-3</c:v>
                </c:pt>
                <c:pt idx="543">
                  <c:v>4.2669606373798137E-2</c:v>
                </c:pt>
                <c:pt idx="544">
                  <c:v>-3.8829021082405729E-3</c:v>
                </c:pt>
                <c:pt idx="545">
                  <c:v>-1.8161805172496891E-2</c:v>
                </c:pt>
                <c:pt idx="546">
                  <c:v>-2.4538090109294402E-2</c:v>
                </c:pt>
                <c:pt idx="547">
                  <c:v>3.7441098034112157E-2</c:v>
                </c:pt>
                <c:pt idx="548">
                  <c:v>3.7115551974715492E-2</c:v>
                </c:pt>
                <c:pt idx="549">
                  <c:v>-1.6037331134588762E-2</c:v>
                </c:pt>
                <c:pt idx="550">
                  <c:v>-1.1805815142257071E-2</c:v>
                </c:pt>
                <c:pt idx="551">
                  <c:v>2.0937416988279584E-2</c:v>
                </c:pt>
                <c:pt idx="552">
                  <c:v>2.1016557901996122E-2</c:v>
                </c:pt>
                <c:pt idx="553">
                  <c:v>-3.8332126138196386E-2</c:v>
                </c:pt>
                <c:pt idx="554">
                  <c:v>2.7431381266765472E-2</c:v>
                </c:pt>
                <c:pt idx="555">
                  <c:v>-9.2281579073201364E-2</c:v>
                </c:pt>
                <c:pt idx="556">
                  <c:v>1.6834509492871422E-2</c:v>
                </c:pt>
                <c:pt idx="557">
                  <c:v>-6.5160105402912422E-2</c:v>
                </c:pt>
                <c:pt idx="558">
                  <c:v>9.1764108487123644E-2</c:v>
                </c:pt>
                <c:pt idx="559">
                  <c:v>1.9923086566425104E-2</c:v>
                </c:pt>
                <c:pt idx="560">
                  <c:v>1.2229018708705934E-2</c:v>
                </c:pt>
                <c:pt idx="561">
                  <c:v>-2.6753016931090612E-2</c:v>
                </c:pt>
                <c:pt idx="562">
                  <c:v>-0.10925529751335795</c:v>
                </c:pt>
                <c:pt idx="563">
                  <c:v>-7.9229470973231683E-3</c:v>
                </c:pt>
                <c:pt idx="564">
                  <c:v>-3.6768474181067518E-2</c:v>
                </c:pt>
                <c:pt idx="565">
                  <c:v>-8.9839266508395868E-2</c:v>
                </c:pt>
                <c:pt idx="566">
                  <c:v>2.4855872037452393E-2</c:v>
                </c:pt>
                <c:pt idx="567">
                  <c:v>-6.4085691869329567E-2</c:v>
                </c:pt>
                <c:pt idx="568">
                  <c:v>-6.7235641090766365E-2</c:v>
                </c:pt>
                <c:pt idx="569">
                  <c:v>-9.4423703007660842E-3</c:v>
                </c:pt>
                <c:pt idx="570">
                  <c:v>7.982690231586733E-3</c:v>
                </c:pt>
                <c:pt idx="571">
                  <c:v>-2.6675820858550397E-2</c:v>
                </c:pt>
                <c:pt idx="572">
                  <c:v>1.3578512752410156E-2</c:v>
                </c:pt>
                <c:pt idx="573">
                  <c:v>-1.9502223369924181E-2</c:v>
                </c:pt>
                <c:pt idx="574">
                  <c:v>-3.0706320429780436E-2</c:v>
                </c:pt>
                <c:pt idx="575">
                  <c:v>-5.212256020914019E-2</c:v>
                </c:pt>
                <c:pt idx="576">
                  <c:v>-2.0751069835908277E-2</c:v>
                </c:pt>
                <c:pt idx="577">
                  <c:v>-4.9916502709710894E-4</c:v>
                </c:pt>
                <c:pt idx="578">
                  <c:v>-5.910932032385555E-3</c:v>
                </c:pt>
                <c:pt idx="579">
                  <c:v>1.2057509434173929E-2</c:v>
                </c:pt>
                <c:pt idx="580">
                  <c:v>-1.8058692878627089E-2</c:v>
                </c:pt>
                <c:pt idx="581">
                  <c:v>-1.445601551890408E-2</c:v>
                </c:pt>
                <c:pt idx="582">
                  <c:v>6.133763344137521E-2</c:v>
                </c:pt>
                <c:pt idx="583">
                  <c:v>-1.9339250086793235E-2</c:v>
                </c:pt>
                <c:pt idx="584">
                  <c:v>-6.0275923569051244E-3</c:v>
                </c:pt>
                <c:pt idx="585">
                  <c:v>2.5710692103644073E-2</c:v>
                </c:pt>
                <c:pt idx="586">
                  <c:v>-4.1124214401110276E-2</c:v>
                </c:pt>
                <c:pt idx="587">
                  <c:v>-2.2932581086544012E-2</c:v>
                </c:pt>
                <c:pt idx="588">
                  <c:v>-4.1755837841616975E-2</c:v>
                </c:pt>
                <c:pt idx="589">
                  <c:v>4.1454143340621356E-2</c:v>
                </c:pt>
                <c:pt idx="590">
                  <c:v>6.624177049533625E-2</c:v>
                </c:pt>
                <c:pt idx="591">
                  <c:v>3.1074737889347386E-2</c:v>
                </c:pt>
                <c:pt idx="592">
                  <c:v>4.7327067326400065E-3</c:v>
                </c:pt>
                <c:pt idx="593">
                  <c:v>9.1494640484549999E-3</c:v>
                </c:pt>
                <c:pt idx="594">
                  <c:v>-3.7522425721108831E-2</c:v>
                </c:pt>
                <c:pt idx="595">
                  <c:v>2.74586832183275E-2</c:v>
                </c:pt>
                <c:pt idx="596">
                  <c:v>-9.2828575552233894E-2</c:v>
                </c:pt>
                <c:pt idx="597">
                  <c:v>-2.5756172532987339E-2</c:v>
                </c:pt>
                <c:pt idx="598">
                  <c:v>-5.1816397090846478E-3</c:v>
                </c:pt>
                <c:pt idx="599">
                  <c:v>3.6554805764793724E-2</c:v>
                </c:pt>
                <c:pt idx="600">
                  <c:v>-8.4349200811142358E-4</c:v>
                </c:pt>
                <c:pt idx="601">
                  <c:v>1.5066161932847197E-2</c:v>
                </c:pt>
                <c:pt idx="602">
                  <c:v>6.7052154951281299E-3</c:v>
                </c:pt>
                <c:pt idx="603">
                  <c:v>-2.3740294447174112E-2</c:v>
                </c:pt>
                <c:pt idx="604">
                  <c:v>4.6128469305016934E-2</c:v>
                </c:pt>
                <c:pt idx="605">
                  <c:v>-2.7763669521847644E-3</c:v>
                </c:pt>
                <c:pt idx="606">
                  <c:v>4.303003751882202E-2</c:v>
                </c:pt>
                <c:pt idx="607">
                  <c:v>3.1793046784118276E-2</c:v>
                </c:pt>
                <c:pt idx="608">
                  <c:v>-4.6265465114340452E-2</c:v>
                </c:pt>
                <c:pt idx="609">
                  <c:v>2.1924273186362087E-2</c:v>
                </c:pt>
                <c:pt idx="610">
                  <c:v>-6.1689133842021744E-2</c:v>
                </c:pt>
                <c:pt idx="611">
                  <c:v>5.7474074133350844E-3</c:v>
                </c:pt>
                <c:pt idx="612">
                  <c:v>-3.6150979820621806E-2</c:v>
                </c:pt>
                <c:pt idx="613">
                  <c:v>1.8510920531673733E-2</c:v>
                </c:pt>
                <c:pt idx="614">
                  <c:v>-0.1241038853629486</c:v>
                </c:pt>
                <c:pt idx="615">
                  <c:v>-1.6737336993292353E-2</c:v>
                </c:pt>
                <c:pt idx="616">
                  <c:v>-3.1445301143117601E-3</c:v>
                </c:pt>
                <c:pt idx="617">
                  <c:v>3.6084751054213472E-2</c:v>
                </c:pt>
                <c:pt idx="618">
                  <c:v>3.6190131238862021E-2</c:v>
                </c:pt>
                <c:pt idx="619">
                  <c:v>1.6118552884797923E-3</c:v>
                </c:pt>
                <c:pt idx="620">
                  <c:v>1.7439567641344449E-2</c:v>
                </c:pt>
                <c:pt idx="621">
                  <c:v>-5.6880271972836509E-2</c:v>
                </c:pt>
                <c:pt idx="622">
                  <c:v>8.478097303479136E-2</c:v>
                </c:pt>
                <c:pt idx="623">
                  <c:v>-3.9722485388127837E-2</c:v>
                </c:pt>
                <c:pt idx="624">
                  <c:v>-7.0780055002119133E-2</c:v>
                </c:pt>
                <c:pt idx="625">
                  <c:v>1.2842657319534892E-2</c:v>
                </c:pt>
                <c:pt idx="626">
                  <c:v>-0.12664661185803452</c:v>
                </c:pt>
                <c:pt idx="627">
                  <c:v>-5.8650251902348117E-3</c:v>
                </c:pt>
                <c:pt idx="628">
                  <c:v>-6.8144316251717608E-3</c:v>
                </c:pt>
                <c:pt idx="629">
                  <c:v>-3.1955704310534135E-3</c:v>
                </c:pt>
                <c:pt idx="630">
                  <c:v>-3.5825550188176899E-3</c:v>
                </c:pt>
                <c:pt idx="631">
                  <c:v>2.7146568187194142E-2</c:v>
                </c:pt>
                <c:pt idx="632">
                  <c:v>-4.1851566027676028E-2</c:v>
                </c:pt>
                <c:pt idx="633">
                  <c:v>4.3838415070472404E-2</c:v>
                </c:pt>
                <c:pt idx="634">
                  <c:v>2.0079938785919283E-2</c:v>
                </c:pt>
                <c:pt idx="635">
                  <c:v>4.1427626892227279E-3</c:v>
                </c:pt>
                <c:pt idx="636">
                  <c:v>3.1755106780307449E-2</c:v>
                </c:pt>
                <c:pt idx="637">
                  <c:v>-1.0307800147794125E-2</c:v>
                </c:pt>
                <c:pt idx="638">
                  <c:v>9.1335669315854545E-2</c:v>
                </c:pt>
                <c:pt idx="639">
                  <c:v>-0.10412964274233051</c:v>
                </c:pt>
                <c:pt idx="640">
                  <c:v>-2.5195562634257155E-2</c:v>
                </c:pt>
                <c:pt idx="641">
                  <c:v>9.3017633809479284E-4</c:v>
                </c:pt>
                <c:pt idx="642">
                  <c:v>-2.5278813191529737E-2</c:v>
                </c:pt>
                <c:pt idx="643">
                  <c:v>3.0660242555800989E-2</c:v>
                </c:pt>
                <c:pt idx="644">
                  <c:v>-0.10430081684316977</c:v>
                </c:pt>
                <c:pt idx="645">
                  <c:v>-7.647729860128373E-2</c:v>
                </c:pt>
                <c:pt idx="646">
                  <c:v>-2.2830253119501424E-2</c:v>
                </c:pt>
                <c:pt idx="647">
                  <c:v>2.6687613611695464E-2</c:v>
                </c:pt>
                <c:pt idx="648">
                  <c:v>3.1102614965591567E-3</c:v>
                </c:pt>
                <c:pt idx="649">
                  <c:v>3.1765130217443184E-2</c:v>
                </c:pt>
                <c:pt idx="650">
                  <c:v>-4.9865853063250344E-2</c:v>
                </c:pt>
                <c:pt idx="651">
                  <c:v>-2.5721562931977143E-3</c:v>
                </c:pt>
                <c:pt idx="652">
                  <c:v>-3.0122797267566139E-2</c:v>
                </c:pt>
                <c:pt idx="653">
                  <c:v>-4.0257847461253543E-3</c:v>
                </c:pt>
                <c:pt idx="654">
                  <c:v>6.6874547863451789E-2</c:v>
                </c:pt>
                <c:pt idx="655">
                  <c:v>9.4637704643435183E-3</c:v>
                </c:pt>
                <c:pt idx="656">
                  <c:v>-6.7823604835568124E-2</c:v>
                </c:pt>
                <c:pt idx="657">
                  <c:v>-3.3794587897070218E-2</c:v>
                </c:pt>
                <c:pt idx="658">
                  <c:v>-7.7331559179640767E-4</c:v>
                </c:pt>
                <c:pt idx="659">
                  <c:v>-1.1522520682463809E-3</c:v>
                </c:pt>
                <c:pt idx="660">
                  <c:v>-4.9926410535725205E-2</c:v>
                </c:pt>
                <c:pt idx="661">
                  <c:v>-2.9607438159637442E-2</c:v>
                </c:pt>
                <c:pt idx="662">
                  <c:v>3.8083061101122181E-2</c:v>
                </c:pt>
                <c:pt idx="663">
                  <c:v>7.7704467210235372E-3</c:v>
                </c:pt>
                <c:pt idx="664">
                  <c:v>0.12615675423212741</c:v>
                </c:pt>
                <c:pt idx="665">
                  <c:v>1.9895408394192036E-2</c:v>
                </c:pt>
                <c:pt idx="666">
                  <c:v>5.4914368655593375E-3</c:v>
                </c:pt>
                <c:pt idx="667">
                  <c:v>-2.7904224902555806E-2</c:v>
                </c:pt>
                <c:pt idx="668">
                  <c:v>7.5814986074983414E-3</c:v>
                </c:pt>
                <c:pt idx="669">
                  <c:v>5.509129132979252E-2</c:v>
                </c:pt>
                <c:pt idx="670">
                  <c:v>-2.4091171400103854E-2</c:v>
                </c:pt>
                <c:pt idx="671">
                  <c:v>7.4188408001687731E-2</c:v>
                </c:pt>
                <c:pt idx="672">
                  <c:v>-0.14036877298181183</c:v>
                </c:pt>
                <c:pt idx="673">
                  <c:v>9.7225779194305278E-2</c:v>
                </c:pt>
                <c:pt idx="674">
                  <c:v>3.2726518788409965E-2</c:v>
                </c:pt>
                <c:pt idx="675">
                  <c:v>2.6833792310269087E-2</c:v>
                </c:pt>
                <c:pt idx="676">
                  <c:v>-1.6907925153563774E-2</c:v>
                </c:pt>
                <c:pt idx="677">
                  <c:v>8.0863159153450548E-2</c:v>
                </c:pt>
                <c:pt idx="678">
                  <c:v>7.8929657637713119E-2</c:v>
                </c:pt>
                <c:pt idx="679">
                  <c:v>4.2616842782600452E-2</c:v>
                </c:pt>
                <c:pt idx="680">
                  <c:v>-1.6277789769017337E-2</c:v>
                </c:pt>
                <c:pt idx="681">
                  <c:v>-3.9426004986143917E-2</c:v>
                </c:pt>
                <c:pt idx="682">
                  <c:v>5.8523498859830526E-2</c:v>
                </c:pt>
                <c:pt idx="683">
                  <c:v>1.758825833576335E-2</c:v>
                </c:pt>
                <c:pt idx="684">
                  <c:v>-4.180379841762288E-4</c:v>
                </c:pt>
                <c:pt idx="685">
                  <c:v>0.13534925604074355</c:v>
                </c:pt>
                <c:pt idx="686">
                  <c:v>3.858747096036956E-2</c:v>
                </c:pt>
                <c:pt idx="687">
                  <c:v>3.8680041431233429E-2</c:v>
                </c:pt>
                <c:pt idx="688">
                  <c:v>-4.960988074131722E-3</c:v>
                </c:pt>
                <c:pt idx="689">
                  <c:v>3.8675158034115253E-2</c:v>
                </c:pt>
                <c:pt idx="690">
                  <c:v>3.97855831135593E-2</c:v>
                </c:pt>
                <c:pt idx="691">
                  <c:v>-3.4367546664990707E-2</c:v>
                </c:pt>
                <c:pt idx="692">
                  <c:v>7.0413593828451198E-3</c:v>
                </c:pt>
                <c:pt idx="693">
                  <c:v>-9.1230428654725776E-2</c:v>
                </c:pt>
                <c:pt idx="694">
                  <c:v>7.5891837157516864E-2</c:v>
                </c:pt>
                <c:pt idx="695">
                  <c:v>1.7801275126611872E-2</c:v>
                </c:pt>
                <c:pt idx="696">
                  <c:v>-4.3431094930234476E-2</c:v>
                </c:pt>
                <c:pt idx="697">
                  <c:v>4.5809900410585507E-3</c:v>
                </c:pt>
                <c:pt idx="698">
                  <c:v>2.2232167954700968E-2</c:v>
                </c:pt>
                <c:pt idx="699">
                  <c:v>-0.14518986825838864</c:v>
                </c:pt>
                <c:pt idx="700">
                  <c:v>-8.5610216074695784E-3</c:v>
                </c:pt>
                <c:pt idx="701">
                  <c:v>-8.4800042994902111E-2</c:v>
                </c:pt>
                <c:pt idx="702">
                  <c:v>-6.7733855857678105E-2</c:v>
                </c:pt>
                <c:pt idx="703">
                  <c:v>-4.096295290257867E-3</c:v>
                </c:pt>
                <c:pt idx="704">
                  <c:v>-2.4727855390281519E-2</c:v>
                </c:pt>
                <c:pt idx="705">
                  <c:v>-1.5381336359232523E-4</c:v>
                </c:pt>
                <c:pt idx="706">
                  <c:v>-4.0007675372462359E-2</c:v>
                </c:pt>
                <c:pt idx="707">
                  <c:v>8.1455067586258499E-3</c:v>
                </c:pt>
                <c:pt idx="708">
                  <c:v>8.061309288899868E-4</c:v>
                </c:pt>
                <c:pt idx="709">
                  <c:v>3.3018384337463146E-2</c:v>
                </c:pt>
                <c:pt idx="710">
                  <c:v>-2.5903431934568545E-2</c:v>
                </c:pt>
                <c:pt idx="711">
                  <c:v>-8.474423182086778E-2</c:v>
                </c:pt>
                <c:pt idx="712">
                  <c:v>-1.5891905961014547E-2</c:v>
                </c:pt>
                <c:pt idx="713">
                  <c:v>-4.8743766679124004E-3</c:v>
                </c:pt>
                <c:pt idx="714">
                  <c:v>-0.11742068497670255</c:v>
                </c:pt>
                <c:pt idx="715">
                  <c:v>-1.2949400486435324E-2</c:v>
                </c:pt>
                <c:pt idx="716">
                  <c:v>-3.3039107979928907E-2</c:v>
                </c:pt>
                <c:pt idx="717">
                  <c:v>5.1703791938263653E-2</c:v>
                </c:pt>
                <c:pt idx="718">
                  <c:v>-5.938433619097435E-2</c:v>
                </c:pt>
                <c:pt idx="719">
                  <c:v>3.3933920717347493E-2</c:v>
                </c:pt>
                <c:pt idx="720">
                  <c:v>-6.6216158784371149E-2</c:v>
                </c:pt>
                <c:pt idx="721">
                  <c:v>-8.1738345026932141E-2</c:v>
                </c:pt>
                <c:pt idx="722">
                  <c:v>-4.398202241657078E-2</c:v>
                </c:pt>
                <c:pt idx="723">
                  <c:v>-1.5106361455511291E-2</c:v>
                </c:pt>
                <c:pt idx="724">
                  <c:v>1.0967088049411591E-2</c:v>
                </c:pt>
                <c:pt idx="725">
                  <c:v>4.3399309154768813E-4</c:v>
                </c:pt>
                <c:pt idx="726">
                  <c:v>-1.7752362359351886E-2</c:v>
                </c:pt>
                <c:pt idx="727">
                  <c:v>1.968460800690788E-2</c:v>
                </c:pt>
                <c:pt idx="728">
                  <c:v>-2.6614226338441495E-2</c:v>
                </c:pt>
                <c:pt idx="729">
                  <c:v>1.024283999884627E-2</c:v>
                </c:pt>
                <c:pt idx="730">
                  <c:v>2.8593799863910845E-2</c:v>
                </c:pt>
                <c:pt idx="731">
                  <c:v>5.0969305802019034E-3</c:v>
                </c:pt>
                <c:pt idx="732">
                  <c:v>-2.777670791222088E-2</c:v>
                </c:pt>
                <c:pt idx="733">
                  <c:v>6.1251121180026624E-2</c:v>
                </c:pt>
                <c:pt idx="734">
                  <c:v>-4.4661836879621691E-2</c:v>
                </c:pt>
                <c:pt idx="735">
                  <c:v>-5.2035885583387342E-2</c:v>
                </c:pt>
                <c:pt idx="736">
                  <c:v>-5.2745010598745798E-2</c:v>
                </c:pt>
                <c:pt idx="737">
                  <c:v>2.1356543969248239E-2</c:v>
                </c:pt>
                <c:pt idx="738">
                  <c:v>-5.2902763342055972E-2</c:v>
                </c:pt>
                <c:pt idx="739">
                  <c:v>3.1180733889818044E-2</c:v>
                </c:pt>
                <c:pt idx="740">
                  <c:v>7.6909402083024606E-3</c:v>
                </c:pt>
                <c:pt idx="741">
                  <c:v>1.4420859759190968E-2</c:v>
                </c:pt>
                <c:pt idx="742">
                  <c:v>8.8594920898647955E-2</c:v>
                </c:pt>
                <c:pt idx="743">
                  <c:v>-2.7363963250702391E-2</c:v>
                </c:pt>
                <c:pt idx="744">
                  <c:v>6.4235049575876835E-2</c:v>
                </c:pt>
                <c:pt idx="745">
                  <c:v>-5.4643990283119233E-2</c:v>
                </c:pt>
                <c:pt idx="746">
                  <c:v>-2.6889519305163995E-2</c:v>
                </c:pt>
                <c:pt idx="747">
                  <c:v>7.7677948726060986E-2</c:v>
                </c:pt>
                <c:pt idx="748">
                  <c:v>7.7173307576979058E-2</c:v>
                </c:pt>
                <c:pt idx="749">
                  <c:v>-4.6523998876729936E-2</c:v>
                </c:pt>
                <c:pt idx="750">
                  <c:v>0.1278281833384366</c:v>
                </c:pt>
                <c:pt idx="751">
                  <c:v>-0.17890193841188576</c:v>
                </c:pt>
                <c:pt idx="752">
                  <c:v>-0.14406016291145432</c:v>
                </c:pt>
                <c:pt idx="753">
                  <c:v>5.1329393804178496E-2</c:v>
                </c:pt>
                <c:pt idx="754">
                  <c:v>-0.12410312662199709</c:v>
                </c:pt>
                <c:pt idx="755">
                  <c:v>-7.5689230790795634E-2</c:v>
                </c:pt>
                <c:pt idx="756">
                  <c:v>4.3104499261047501E-2</c:v>
                </c:pt>
                <c:pt idx="757">
                  <c:v>-9.8798257800273181E-2</c:v>
                </c:pt>
                <c:pt idx="758">
                  <c:v>-5.2434025587101467E-2</c:v>
                </c:pt>
                <c:pt idx="759">
                  <c:v>0.11822961712527123</c:v>
                </c:pt>
                <c:pt idx="760">
                  <c:v>4.8014903828599326E-2</c:v>
                </c:pt>
                <c:pt idx="761">
                  <c:v>-8.1468834580282793E-4</c:v>
                </c:pt>
                <c:pt idx="762">
                  <c:v>-2.6007078409782378E-3</c:v>
                </c:pt>
                <c:pt idx="763">
                  <c:v>7.0984025042326773E-2</c:v>
                </c:pt>
                <c:pt idx="764">
                  <c:v>-1.7121403456561175E-2</c:v>
                </c:pt>
                <c:pt idx="765">
                  <c:v>-4.513533453855946E-2</c:v>
                </c:pt>
                <c:pt idx="766">
                  <c:v>-9.5840184221193225E-2</c:v>
                </c:pt>
                <c:pt idx="767">
                  <c:v>0.10587529566820116</c:v>
                </c:pt>
                <c:pt idx="768">
                  <c:v>2.717525203707227E-3</c:v>
                </c:pt>
                <c:pt idx="769">
                  <c:v>2.148798247142604E-2</c:v>
                </c:pt>
                <c:pt idx="770">
                  <c:v>-3.8148810112914475E-2</c:v>
                </c:pt>
                <c:pt idx="771">
                  <c:v>-0.20383128477917628</c:v>
                </c:pt>
                <c:pt idx="772">
                  <c:v>-5.6320788576505978E-2</c:v>
                </c:pt>
                <c:pt idx="773">
                  <c:v>-2.1461543625989125E-2</c:v>
                </c:pt>
                <c:pt idx="774">
                  <c:v>9.2378472258910688E-2</c:v>
                </c:pt>
                <c:pt idx="775">
                  <c:v>9.7493595107486036E-2</c:v>
                </c:pt>
                <c:pt idx="776">
                  <c:v>-8.3748919841533126E-2</c:v>
                </c:pt>
                <c:pt idx="777">
                  <c:v>-3.4375534096835733E-2</c:v>
                </c:pt>
                <c:pt idx="778">
                  <c:v>0.12368134768801609</c:v>
                </c:pt>
                <c:pt idx="779">
                  <c:v>-4.031820948297446E-3</c:v>
                </c:pt>
                <c:pt idx="780">
                  <c:v>0.10167986375358817</c:v>
                </c:pt>
                <c:pt idx="781">
                  <c:v>4.3117478501494645E-2</c:v>
                </c:pt>
                <c:pt idx="782">
                  <c:v>1.6979704115804718E-2</c:v>
                </c:pt>
                <c:pt idx="783">
                  <c:v>1.873036129345225E-2</c:v>
                </c:pt>
                <c:pt idx="784">
                  <c:v>8.4803416279151569E-2</c:v>
                </c:pt>
                <c:pt idx="785">
                  <c:v>0.13514466033004713</c:v>
                </c:pt>
                <c:pt idx="786">
                  <c:v>2.0804059899282187E-2</c:v>
                </c:pt>
                <c:pt idx="787">
                  <c:v>5.3576204038834369E-2</c:v>
                </c:pt>
                <c:pt idx="788">
                  <c:v>-4.9416840153252518E-2</c:v>
                </c:pt>
                <c:pt idx="789">
                  <c:v>2.223196808613449E-2</c:v>
                </c:pt>
                <c:pt idx="790">
                  <c:v>-3.4431793428035644E-2</c:v>
                </c:pt>
                <c:pt idx="791">
                  <c:v>-1.4309057244585024E-2</c:v>
                </c:pt>
                <c:pt idx="792">
                  <c:v>1.0394548360956773E-2</c:v>
                </c:pt>
                <c:pt idx="793">
                  <c:v>9.8280206519350433E-2</c:v>
                </c:pt>
                <c:pt idx="794">
                  <c:v>-3.5714285184411471E-2</c:v>
                </c:pt>
                <c:pt idx="795">
                  <c:v>6.3894254119184687E-2</c:v>
                </c:pt>
                <c:pt idx="796">
                  <c:v>-0.19609458785498182</c:v>
                </c:pt>
                <c:pt idx="797">
                  <c:v>2.4107443569335572E-3</c:v>
                </c:pt>
                <c:pt idx="798">
                  <c:v>-9.4015598712082343E-3</c:v>
                </c:pt>
                <c:pt idx="799">
                  <c:v>3.9695143882424545E-2</c:v>
                </c:pt>
                <c:pt idx="800">
                  <c:v>9.8679043362674121E-2</c:v>
                </c:pt>
                <c:pt idx="801">
                  <c:v>3.3566576218644777E-2</c:v>
                </c:pt>
                <c:pt idx="802">
                  <c:v>1.7037208570927033E-2</c:v>
                </c:pt>
                <c:pt idx="803">
                  <c:v>-1.6472556325618233E-2</c:v>
                </c:pt>
                <c:pt idx="804">
                  <c:v>-9.9402140523756882E-3</c:v>
                </c:pt>
                <c:pt idx="805">
                  <c:v>7.5853913870175593E-2</c:v>
                </c:pt>
                <c:pt idx="806">
                  <c:v>0.23474061127482418</c:v>
                </c:pt>
                <c:pt idx="807">
                  <c:v>0.15375243712906281</c:v>
                </c:pt>
                <c:pt idx="808">
                  <c:v>-6.9477686884060946E-2</c:v>
                </c:pt>
                <c:pt idx="809">
                  <c:v>3.7595363232153046E-2</c:v>
                </c:pt>
                <c:pt idx="810">
                  <c:v>4.8576641180247439E-2</c:v>
                </c:pt>
                <c:pt idx="811">
                  <c:v>1.3488046790352955E-2</c:v>
                </c:pt>
                <c:pt idx="812">
                  <c:v>-7.7837679541928148E-2</c:v>
                </c:pt>
                <c:pt idx="813">
                  <c:v>-1.4832869967287304E-2</c:v>
                </c:pt>
                <c:pt idx="814">
                  <c:v>9.2965370783901907E-3</c:v>
                </c:pt>
                <c:pt idx="815">
                  <c:v>5.1737698989298723E-3</c:v>
                </c:pt>
                <c:pt idx="816">
                  <c:v>-6.6474234332407805E-3</c:v>
                </c:pt>
                <c:pt idx="817">
                  <c:v>4.2530153844349321E-2</c:v>
                </c:pt>
                <c:pt idx="818">
                  <c:v>4.4805515477282183E-2</c:v>
                </c:pt>
                <c:pt idx="819">
                  <c:v>-0.10088008429191976</c:v>
                </c:pt>
                <c:pt idx="820">
                  <c:v>-1.5637240996369959E-2</c:v>
                </c:pt>
                <c:pt idx="821">
                  <c:v>1.8966978731927719E-2</c:v>
                </c:pt>
                <c:pt idx="822">
                  <c:v>1.0780722423104206E-2</c:v>
                </c:pt>
                <c:pt idx="823">
                  <c:v>-1.8349705597180639E-2</c:v>
                </c:pt>
                <c:pt idx="824">
                  <c:v>0.14656552198459377</c:v>
                </c:pt>
                <c:pt idx="825">
                  <c:v>7.4676326310085722E-2</c:v>
                </c:pt>
                <c:pt idx="826">
                  <c:v>5.4668289725683675E-2</c:v>
                </c:pt>
                <c:pt idx="827">
                  <c:v>-1.7408609270456166E-2</c:v>
                </c:pt>
                <c:pt idx="828">
                  <c:v>3.4239237410565483E-2</c:v>
                </c:pt>
                <c:pt idx="829">
                  <c:v>1.9299759824757588E-2</c:v>
                </c:pt>
                <c:pt idx="830">
                  <c:v>4.4765866856339251E-2</c:v>
                </c:pt>
                <c:pt idx="831">
                  <c:v>4.4322733758106912E-3</c:v>
                </c:pt>
                <c:pt idx="832">
                  <c:v>-7.3251977919241741E-3</c:v>
                </c:pt>
                <c:pt idx="833">
                  <c:v>-1.2739645897775233E-2</c:v>
                </c:pt>
                <c:pt idx="834">
                  <c:v>6.3948135954036894E-2</c:v>
                </c:pt>
                <c:pt idx="835">
                  <c:v>2.8204478160929133E-2</c:v>
                </c:pt>
                <c:pt idx="836">
                  <c:v>-2.1758422709919633E-2</c:v>
                </c:pt>
                <c:pt idx="837">
                  <c:v>5.0270087911838603E-2</c:v>
                </c:pt>
                <c:pt idx="838">
                  <c:v>-6.9790357076944212E-2</c:v>
                </c:pt>
                <c:pt idx="839">
                  <c:v>3.7511885345062126E-2</c:v>
                </c:pt>
                <c:pt idx="840">
                  <c:v>4.7749065757234629E-2</c:v>
                </c:pt>
                <c:pt idx="841">
                  <c:v>-1.4263552085796691E-2</c:v>
                </c:pt>
                <c:pt idx="842">
                  <c:v>8.8347240929454937E-3</c:v>
                </c:pt>
                <c:pt idx="843">
                  <c:v>-1.4096993944206042E-2</c:v>
                </c:pt>
                <c:pt idx="844">
                  <c:v>-1.7295640680906336E-2</c:v>
                </c:pt>
                <c:pt idx="845">
                  <c:v>6.1664383459011887E-2</c:v>
                </c:pt>
                <c:pt idx="846">
                  <c:v>-1.4729483075108941E-2</c:v>
                </c:pt>
                <c:pt idx="847">
                  <c:v>-4.7484284791920163E-2</c:v>
                </c:pt>
                <c:pt idx="848">
                  <c:v>-6.1014448194540482E-3</c:v>
                </c:pt>
                <c:pt idx="849">
                  <c:v>8.6907350026677946E-3</c:v>
                </c:pt>
                <c:pt idx="850">
                  <c:v>2.9234584051981073E-2</c:v>
                </c:pt>
                <c:pt idx="851">
                  <c:v>-3.7896632635063725E-3</c:v>
                </c:pt>
                <c:pt idx="852">
                  <c:v>3.0170777390925046E-3</c:v>
                </c:pt>
                <c:pt idx="853">
                  <c:v>-4.7034330328264654E-3</c:v>
                </c:pt>
                <c:pt idx="854">
                  <c:v>-1.3518257097467701E-3</c:v>
                </c:pt>
                <c:pt idx="855">
                  <c:v>3.888553603451915E-2</c:v>
                </c:pt>
                <c:pt idx="856">
                  <c:v>-2.9178100042691075E-2</c:v>
                </c:pt>
                <c:pt idx="857">
                  <c:v>-1.5919527356892591E-2</c:v>
                </c:pt>
                <c:pt idx="858">
                  <c:v>-1.2641823753375702E-2</c:v>
                </c:pt>
                <c:pt idx="859">
                  <c:v>-1.3338021120008026E-2</c:v>
                </c:pt>
                <c:pt idx="860">
                  <c:v>-2.0022895127560805E-2</c:v>
                </c:pt>
                <c:pt idx="861">
                  <c:v>-8.7520248852422811E-3</c:v>
                </c:pt>
                <c:pt idx="862">
                  <c:v>-5.0134569102556543E-2</c:v>
                </c:pt>
                <c:pt idx="863">
                  <c:v>-9.5854424288579279E-3</c:v>
                </c:pt>
                <c:pt idx="864">
                  <c:v>-8.9704442892196701E-3</c:v>
                </c:pt>
                <c:pt idx="865">
                  <c:v>2.5678707645111019E-3</c:v>
                </c:pt>
                <c:pt idx="866">
                  <c:v>0.10780807995957858</c:v>
                </c:pt>
                <c:pt idx="867">
                  <c:v>2.2383188267254602E-3</c:v>
                </c:pt>
                <c:pt idx="868">
                  <c:v>1.1887574196138118E-2</c:v>
                </c:pt>
                <c:pt idx="869">
                  <c:v>8.2979035920877284E-3</c:v>
                </c:pt>
                <c:pt idx="870">
                  <c:v>-3.7020742458497853E-2</c:v>
                </c:pt>
                <c:pt idx="871">
                  <c:v>-8.1196544419321684E-3</c:v>
                </c:pt>
                <c:pt idx="872">
                  <c:v>8.1844280293216845E-3</c:v>
                </c:pt>
                <c:pt idx="873">
                  <c:v>4.2110563008646802E-2</c:v>
                </c:pt>
                <c:pt idx="874">
                  <c:v>1.0891875400629423E-2</c:v>
                </c:pt>
                <c:pt idx="875">
                  <c:v>6.6645020847652615E-4</c:v>
                </c:pt>
                <c:pt idx="876">
                  <c:v>-1.6992000616756677E-2</c:v>
                </c:pt>
                <c:pt idx="877">
                  <c:v>-1.6212101102066029E-2</c:v>
                </c:pt>
                <c:pt idx="878">
                  <c:v>2.8883991883614734E-3</c:v>
                </c:pt>
                <c:pt idx="879">
                  <c:v>3.3727083780563466E-2</c:v>
                </c:pt>
                <c:pt idx="880">
                  <c:v>-2.6035004232559555E-2</c:v>
                </c:pt>
                <c:pt idx="881">
                  <c:v>-2.4148284622555995E-2</c:v>
                </c:pt>
                <c:pt idx="882">
                  <c:v>6.4102971940151382E-2</c:v>
                </c:pt>
                <c:pt idx="883">
                  <c:v>-1.6883003051935221E-2</c:v>
                </c:pt>
                <c:pt idx="884">
                  <c:v>3.4271767246309759E-2</c:v>
                </c:pt>
                <c:pt idx="885">
                  <c:v>-1.2960668588864233E-2</c:v>
                </c:pt>
                <c:pt idx="886">
                  <c:v>7.9456398333297984E-2</c:v>
                </c:pt>
                <c:pt idx="887">
                  <c:v>2.1917575568446056E-2</c:v>
                </c:pt>
                <c:pt idx="888">
                  <c:v>-9.2860315111043909E-2</c:v>
                </c:pt>
                <c:pt idx="889">
                  <c:v>3.3113599731665055E-3</c:v>
                </c:pt>
                <c:pt idx="890">
                  <c:v>-3.7113419725836219E-2</c:v>
                </c:pt>
                <c:pt idx="891">
                  <c:v>0.15343491682487143</c:v>
                </c:pt>
                <c:pt idx="892">
                  <c:v>2.0981280428225998E-2</c:v>
                </c:pt>
                <c:pt idx="893">
                  <c:v>-1.5863966422930514E-2</c:v>
                </c:pt>
                <c:pt idx="894">
                  <c:v>0.15776917816735717</c:v>
                </c:pt>
                <c:pt idx="895">
                  <c:v>-0.25887571717907526</c:v>
                </c:pt>
                <c:pt idx="896">
                  <c:v>-5.0494704683928193E-2</c:v>
                </c:pt>
                <c:pt idx="897">
                  <c:v>-1.0471238789136261E-2</c:v>
                </c:pt>
                <c:pt idx="898">
                  <c:v>1.9836796729362949E-2</c:v>
                </c:pt>
                <c:pt idx="899">
                  <c:v>-1.9405463668674652E-2</c:v>
                </c:pt>
                <c:pt idx="900">
                  <c:v>-7.0807636877152436E-3</c:v>
                </c:pt>
                <c:pt idx="901">
                  <c:v>-0.10532071378970526</c:v>
                </c:pt>
                <c:pt idx="902">
                  <c:v>-1.4794651717950765E-2</c:v>
                </c:pt>
                <c:pt idx="903">
                  <c:v>6.5987622692706097E-2</c:v>
                </c:pt>
                <c:pt idx="904">
                  <c:v>5.861005797258606E-2</c:v>
                </c:pt>
                <c:pt idx="905">
                  <c:v>-0.16316383114028349</c:v>
                </c:pt>
                <c:pt idx="906">
                  <c:v>-4.3074549886089894E-3</c:v>
                </c:pt>
                <c:pt idx="907">
                  <c:v>-0.10531148154998574</c:v>
                </c:pt>
                <c:pt idx="908">
                  <c:v>1.2192960361088894E-2</c:v>
                </c:pt>
                <c:pt idx="909">
                  <c:v>1.1968220515709883E-2</c:v>
                </c:pt>
                <c:pt idx="910">
                  <c:v>2.087233850175434E-2</c:v>
                </c:pt>
                <c:pt idx="911">
                  <c:v>6.3828834079781363E-2</c:v>
                </c:pt>
                <c:pt idx="912">
                  <c:v>-4.1974584326762528E-4</c:v>
                </c:pt>
                <c:pt idx="913">
                  <c:v>4.1107371408426775E-2</c:v>
                </c:pt>
                <c:pt idx="914">
                  <c:v>5.9086650392196453E-3</c:v>
                </c:pt>
                <c:pt idx="915">
                  <c:v>1.9175546383399415E-2</c:v>
                </c:pt>
                <c:pt idx="916">
                  <c:v>2.5165695917362636E-2</c:v>
                </c:pt>
                <c:pt idx="917">
                  <c:v>8.6478180410260886E-3</c:v>
                </c:pt>
                <c:pt idx="918">
                  <c:v>-2.1390682353287817E-2</c:v>
                </c:pt>
                <c:pt idx="919">
                  <c:v>6.4749349630933303E-2</c:v>
                </c:pt>
                <c:pt idx="920">
                  <c:v>1.3217828609775608E-2</c:v>
                </c:pt>
                <c:pt idx="921">
                  <c:v>6.3400374562697977E-3</c:v>
                </c:pt>
                <c:pt idx="922">
                  <c:v>-1.9654043610822732E-2</c:v>
                </c:pt>
                <c:pt idx="923">
                  <c:v>-2.6833370459345804E-3</c:v>
                </c:pt>
                <c:pt idx="924">
                  <c:v>4.2057610521115757E-2</c:v>
                </c:pt>
                <c:pt idx="925">
                  <c:v>-3.4852590138860537E-2</c:v>
                </c:pt>
                <c:pt idx="926">
                  <c:v>6.7974939723055303E-3</c:v>
                </c:pt>
                <c:pt idx="927">
                  <c:v>-4.1200960366327893E-2</c:v>
                </c:pt>
                <c:pt idx="928">
                  <c:v>5.6080762488554614E-3</c:v>
                </c:pt>
                <c:pt idx="929">
                  <c:v>4.290657976931176E-2</c:v>
                </c:pt>
                <c:pt idx="930">
                  <c:v>-4.5617728429987476E-4</c:v>
                </c:pt>
                <c:pt idx="931">
                  <c:v>-2.5034054294558227E-3</c:v>
                </c:pt>
                <c:pt idx="932">
                  <c:v>9.7573824033682505E-2</c:v>
                </c:pt>
                <c:pt idx="933">
                  <c:v>2.8689863487360922E-2</c:v>
                </c:pt>
                <c:pt idx="934">
                  <c:v>1.9534499510335701E-2</c:v>
                </c:pt>
                <c:pt idx="935">
                  <c:v>0.13965684861715083</c:v>
                </c:pt>
                <c:pt idx="936">
                  <c:v>-1.0120162799375941E-2</c:v>
                </c:pt>
                <c:pt idx="937">
                  <c:v>2.42099034419158E-2</c:v>
                </c:pt>
                <c:pt idx="938">
                  <c:v>-3.052254243549575E-2</c:v>
                </c:pt>
                <c:pt idx="939">
                  <c:v>0.10644441428505633</c:v>
                </c:pt>
                <c:pt idx="940">
                  <c:v>2.9331552436789105E-2</c:v>
                </c:pt>
                <c:pt idx="941">
                  <c:v>-3.8695478622458472E-2</c:v>
                </c:pt>
                <c:pt idx="942">
                  <c:v>6.35240800900084E-2</c:v>
                </c:pt>
                <c:pt idx="943">
                  <c:v>-5.6350272619668441E-2</c:v>
                </c:pt>
                <c:pt idx="944">
                  <c:v>1.7879795567720689E-3</c:v>
                </c:pt>
                <c:pt idx="945">
                  <c:v>-1.3427288822736604E-2</c:v>
                </c:pt>
                <c:pt idx="946">
                  <c:v>-8.3498249028999577E-2</c:v>
                </c:pt>
                <c:pt idx="947">
                  <c:v>-5.5030516043484247E-3</c:v>
                </c:pt>
                <c:pt idx="948">
                  <c:v>-1.5480260844969881E-2</c:v>
                </c:pt>
                <c:pt idx="949">
                  <c:v>4.9905304664767482E-2</c:v>
                </c:pt>
                <c:pt idx="950">
                  <c:v>-4.0223597591197112E-2</c:v>
                </c:pt>
                <c:pt idx="951">
                  <c:v>0.12928545521471763</c:v>
                </c:pt>
                <c:pt idx="952">
                  <c:v>-0.16015940879449014</c:v>
                </c:pt>
                <c:pt idx="953">
                  <c:v>0.19210603687985248</c:v>
                </c:pt>
                <c:pt idx="954">
                  <c:v>0.2063293668321371</c:v>
                </c:pt>
                <c:pt idx="955">
                  <c:v>-8.1088685852472087E-2</c:v>
                </c:pt>
                <c:pt idx="956">
                  <c:v>-0.15698198311243713</c:v>
                </c:pt>
                <c:pt idx="957">
                  <c:v>-4.9209350818461672E-2</c:v>
                </c:pt>
                <c:pt idx="958">
                  <c:v>-9.5603582577398816E-2</c:v>
                </c:pt>
                <c:pt idx="959">
                  <c:v>0.15618645962943828</c:v>
                </c:pt>
                <c:pt idx="960">
                  <c:v>-8.7044667299754075E-2</c:v>
                </c:pt>
                <c:pt idx="961">
                  <c:v>-0.1172065597882416</c:v>
                </c:pt>
                <c:pt idx="962">
                  <c:v>-3.8722354190423587E-2</c:v>
                </c:pt>
                <c:pt idx="963">
                  <c:v>2.2931069255612672E-2</c:v>
                </c:pt>
                <c:pt idx="964">
                  <c:v>-9.5158330863842372E-2</c:v>
                </c:pt>
                <c:pt idx="965">
                  <c:v>6.5824391530588484E-3</c:v>
                </c:pt>
                <c:pt idx="966">
                  <c:v>-1.6710273340203852E-2</c:v>
                </c:pt>
                <c:pt idx="967">
                  <c:v>-3.4505341242379105E-2</c:v>
                </c:pt>
                <c:pt idx="968">
                  <c:v>-1.7828896233220218E-2</c:v>
                </c:pt>
                <c:pt idx="969">
                  <c:v>4.7596157899015328E-2</c:v>
                </c:pt>
                <c:pt idx="970">
                  <c:v>-7.1371336838142715E-2</c:v>
                </c:pt>
                <c:pt idx="971">
                  <c:v>-2.6656059950982188E-2</c:v>
                </c:pt>
                <c:pt idx="972">
                  <c:v>-7.9444449618706642E-2</c:v>
                </c:pt>
                <c:pt idx="973">
                  <c:v>0.1123180791612282</c:v>
                </c:pt>
                <c:pt idx="974">
                  <c:v>7.2130047761563509E-2</c:v>
                </c:pt>
                <c:pt idx="975">
                  <c:v>-0.10620800460281817</c:v>
                </c:pt>
                <c:pt idx="976">
                  <c:v>-6.5253940568404556E-2</c:v>
                </c:pt>
                <c:pt idx="977">
                  <c:v>-5.4242481796062114E-2</c:v>
                </c:pt>
                <c:pt idx="978">
                  <c:v>1.5832605349547415E-2</c:v>
                </c:pt>
                <c:pt idx="979">
                  <c:v>-1.4883395276241353E-3</c:v>
                </c:pt>
                <c:pt idx="980">
                  <c:v>-6.3633266935622171E-2</c:v>
                </c:pt>
                <c:pt idx="981">
                  <c:v>-3.031801564188593E-2</c:v>
                </c:pt>
                <c:pt idx="982">
                  <c:v>-3.7814785844929692E-3</c:v>
                </c:pt>
                <c:pt idx="983">
                  <c:v>-2.1192135703104832E-2</c:v>
                </c:pt>
                <c:pt idx="984">
                  <c:v>2.4511655805907303E-2</c:v>
                </c:pt>
                <c:pt idx="985">
                  <c:v>2.2657153514765795E-2</c:v>
                </c:pt>
                <c:pt idx="986">
                  <c:v>7.9891155344696835E-3</c:v>
                </c:pt>
                <c:pt idx="987">
                  <c:v>-0.10181794385257922</c:v>
                </c:pt>
                <c:pt idx="988">
                  <c:v>-9.8946227469763753E-3</c:v>
                </c:pt>
                <c:pt idx="989">
                  <c:v>0.16444738330870967</c:v>
                </c:pt>
                <c:pt idx="990">
                  <c:v>8.6720569818484385E-3</c:v>
                </c:pt>
                <c:pt idx="991">
                  <c:v>0.18108914961842806</c:v>
                </c:pt>
                <c:pt idx="992">
                  <c:v>7.3905187644821679E-2</c:v>
                </c:pt>
                <c:pt idx="993">
                  <c:v>1.3834028905529256E-2</c:v>
                </c:pt>
                <c:pt idx="994">
                  <c:v>-2.4477914846149529E-2</c:v>
                </c:pt>
                <c:pt idx="995">
                  <c:v>6.2414724005511645E-2</c:v>
                </c:pt>
                <c:pt idx="996">
                  <c:v>1.2685586610974353E-2</c:v>
                </c:pt>
                <c:pt idx="997">
                  <c:v>8.9289152084742113E-2</c:v>
                </c:pt>
                <c:pt idx="998">
                  <c:v>2.682191310400559E-3</c:v>
                </c:pt>
                <c:pt idx="999">
                  <c:v>6.8876855877947653E-3</c:v>
                </c:pt>
                <c:pt idx="1000">
                  <c:v>-3.7230438160070267E-2</c:v>
                </c:pt>
                <c:pt idx="1001">
                  <c:v>-5.3698472987878283E-3</c:v>
                </c:pt>
                <c:pt idx="1002">
                  <c:v>0.17382088823291439</c:v>
                </c:pt>
                <c:pt idx="1003">
                  <c:v>0.1337329450815283</c:v>
                </c:pt>
                <c:pt idx="1004">
                  <c:v>7.7737634567089334E-2</c:v>
                </c:pt>
                <c:pt idx="1005">
                  <c:v>-1.6627210565518968E-2</c:v>
                </c:pt>
                <c:pt idx="1006">
                  <c:v>-8.3925833931989782E-2</c:v>
                </c:pt>
                <c:pt idx="1007">
                  <c:v>-8.5650941998918192E-2</c:v>
                </c:pt>
                <c:pt idx="1008">
                  <c:v>4.3523280385599342E-2</c:v>
                </c:pt>
                <c:pt idx="1009">
                  <c:v>4.318870722941244E-2</c:v>
                </c:pt>
                <c:pt idx="1010">
                  <c:v>9.835799280771497E-2</c:v>
                </c:pt>
                <c:pt idx="1011">
                  <c:v>0.22178786009735696</c:v>
                </c:pt>
                <c:pt idx="1012">
                  <c:v>-2.3480965663171566E-2</c:v>
                </c:pt>
                <c:pt idx="1013">
                  <c:v>0.29014473635248084</c:v>
                </c:pt>
                <c:pt idx="1014">
                  <c:v>7.5487241605136313E-2</c:v>
                </c:pt>
                <c:pt idx="1015">
                  <c:v>4.7116290948670007E-3</c:v>
                </c:pt>
                <c:pt idx="1016">
                  <c:v>-3.2742550179251449E-2</c:v>
                </c:pt>
                <c:pt idx="1017">
                  <c:v>1.7777657575602963E-2</c:v>
                </c:pt>
                <c:pt idx="1018">
                  <c:v>-5.3852537214241648E-4</c:v>
                </c:pt>
                <c:pt idx="1019">
                  <c:v>2.429213228718639E-2</c:v>
                </c:pt>
                <c:pt idx="1020">
                  <c:v>-1.3715131318324374E-2</c:v>
                </c:pt>
                <c:pt idx="1021">
                  <c:v>3.9552883102434554E-3</c:v>
                </c:pt>
                <c:pt idx="1022">
                  <c:v>-1.8131227760339243E-2</c:v>
                </c:pt>
                <c:pt idx="1023">
                  <c:v>-2.8206321417111068E-3</c:v>
                </c:pt>
                <c:pt idx="1024">
                  <c:v>-2.7903768346941835E-2</c:v>
                </c:pt>
                <c:pt idx="1025">
                  <c:v>-3.9690144634251003E-2</c:v>
                </c:pt>
                <c:pt idx="1026">
                  <c:v>3.5537421499532824E-2</c:v>
                </c:pt>
                <c:pt idx="1027">
                  <c:v>-2.6994034937874115E-2</c:v>
                </c:pt>
                <c:pt idx="1028">
                  <c:v>0.19602127893190963</c:v>
                </c:pt>
                <c:pt idx="1029">
                  <c:v>3.127236212174412E-2</c:v>
                </c:pt>
                <c:pt idx="1030">
                  <c:v>1.2591986767825719E-2</c:v>
                </c:pt>
                <c:pt idx="1031">
                  <c:v>-3.5082616488747213E-2</c:v>
                </c:pt>
                <c:pt idx="1032">
                  <c:v>0.14468114791620063</c:v>
                </c:pt>
                <c:pt idx="1033">
                  <c:v>-2.5731939960006049E-2</c:v>
                </c:pt>
                <c:pt idx="1034">
                  <c:v>0.12093138381768279</c:v>
                </c:pt>
                <c:pt idx="1035">
                  <c:v>0.1648350427824814</c:v>
                </c:pt>
                <c:pt idx="1036">
                  <c:v>5.5155907106386057E-2</c:v>
                </c:pt>
                <c:pt idx="1037">
                  <c:v>-2.8081924925607441E-3</c:v>
                </c:pt>
                <c:pt idx="1038">
                  <c:v>3.1309691989388107E-2</c:v>
                </c:pt>
                <c:pt idx="1039">
                  <c:v>-1.3128503444999775E-3</c:v>
                </c:pt>
                <c:pt idx="1040">
                  <c:v>6.7908883566150189E-3</c:v>
                </c:pt>
                <c:pt idx="1041">
                  <c:v>-2.9580283301003468E-2</c:v>
                </c:pt>
                <c:pt idx="1042">
                  <c:v>2.7904073445048819E-2</c:v>
                </c:pt>
                <c:pt idx="1043">
                  <c:v>-4.853250176008328E-2</c:v>
                </c:pt>
                <c:pt idx="1044">
                  <c:v>4.8547034431899991E-2</c:v>
                </c:pt>
                <c:pt idx="1045">
                  <c:v>-8.5319994792624407E-3</c:v>
                </c:pt>
                <c:pt idx="1046">
                  <c:v>-7.8308108998115331E-3</c:v>
                </c:pt>
                <c:pt idx="1047">
                  <c:v>3.1601109093390749E-2</c:v>
                </c:pt>
                <c:pt idx="1048">
                  <c:v>-5.4112870896929136E-2</c:v>
                </c:pt>
                <c:pt idx="1049">
                  <c:v>8.1533740992077497E-2</c:v>
                </c:pt>
                <c:pt idx="1050">
                  <c:v>6.4242299445223527E-2</c:v>
                </c:pt>
                <c:pt idx="1051">
                  <c:v>-6.4484631862459613E-4</c:v>
                </c:pt>
                <c:pt idx="1052">
                  <c:v>3.8799987749982253E-3</c:v>
                </c:pt>
                <c:pt idx="1053">
                  <c:v>-2.3754716442109289E-2</c:v>
                </c:pt>
                <c:pt idx="1054">
                  <c:v>4.9611294071427038E-2</c:v>
                </c:pt>
                <c:pt idx="1055">
                  <c:v>-2.5280961855646013E-2</c:v>
                </c:pt>
                <c:pt idx="1056">
                  <c:v>-4.6580793150438476E-2</c:v>
                </c:pt>
                <c:pt idx="1057">
                  <c:v>1.4722493393787508E-2</c:v>
                </c:pt>
                <c:pt idx="1058">
                  <c:v>6.4158524948022735E-3</c:v>
                </c:pt>
                <c:pt idx="1059">
                  <c:v>-9.442150491223994E-2</c:v>
                </c:pt>
                <c:pt idx="1060">
                  <c:v>-3.9237558431369682E-2</c:v>
                </c:pt>
                <c:pt idx="1061">
                  <c:v>1.3147341031173881E-2</c:v>
                </c:pt>
                <c:pt idx="1062">
                  <c:v>-4.242485336390614E-2</c:v>
                </c:pt>
                <c:pt idx="1063">
                  <c:v>-1.7474733417068376E-2</c:v>
                </c:pt>
                <c:pt idx="1064">
                  <c:v>4.5266195792857816E-2</c:v>
                </c:pt>
                <c:pt idx="1065">
                  <c:v>2.2063382909547836E-2</c:v>
                </c:pt>
                <c:pt idx="1066">
                  <c:v>-1.7062212425742736E-2</c:v>
                </c:pt>
                <c:pt idx="1067">
                  <c:v>-1.4314670205750278E-2</c:v>
                </c:pt>
                <c:pt idx="1068">
                  <c:v>-3.560250553391911E-2</c:v>
                </c:pt>
                <c:pt idx="1069">
                  <c:v>0.1954644686125373</c:v>
                </c:pt>
                <c:pt idx="1070">
                  <c:v>3.107183920903149E-2</c:v>
                </c:pt>
                <c:pt idx="1071">
                  <c:v>-1.8787037992390968E-2</c:v>
                </c:pt>
                <c:pt idx="1072">
                  <c:v>-5.6648015267287393E-3</c:v>
                </c:pt>
                <c:pt idx="1073">
                  <c:v>-3.0636558297154757E-2</c:v>
                </c:pt>
                <c:pt idx="1074">
                  <c:v>0.26980904839064385</c:v>
                </c:pt>
                <c:pt idx="1075">
                  <c:v>-0.31542012810618231</c:v>
                </c:pt>
                <c:pt idx="1076">
                  <c:v>1.0350663397182099E-2</c:v>
                </c:pt>
                <c:pt idx="1077">
                  <c:v>0.27918667106931944</c:v>
                </c:pt>
                <c:pt idx="1078">
                  <c:v>0.20162997005933805</c:v>
                </c:pt>
                <c:pt idx="1079">
                  <c:v>2.1555884525698839E-3</c:v>
                </c:pt>
                <c:pt idx="1080">
                  <c:v>0.19881256325671701</c:v>
                </c:pt>
                <c:pt idx="1081">
                  <c:v>8.7572790369311537E-2</c:v>
                </c:pt>
                <c:pt idx="1082">
                  <c:v>0.10499577448420509</c:v>
                </c:pt>
                <c:pt idx="1083">
                  <c:v>8.51270025705676E-2</c:v>
                </c:pt>
                <c:pt idx="1084">
                  <c:v>6.4161978146873494E-2</c:v>
                </c:pt>
                <c:pt idx="1085">
                  <c:v>-0.12607022108085511</c:v>
                </c:pt>
                <c:pt idx="1086">
                  <c:v>-3.7261827746679486E-2</c:v>
                </c:pt>
                <c:pt idx="1087">
                  <c:v>1.5596132296431557E-2</c:v>
                </c:pt>
                <c:pt idx="1088">
                  <c:v>3.6047014145933094E-2</c:v>
                </c:pt>
                <c:pt idx="1089">
                  <c:v>-4.4132494134252666E-2</c:v>
                </c:pt>
                <c:pt idx="1090">
                  <c:v>2.2282549549751642E-2</c:v>
                </c:pt>
                <c:pt idx="1091">
                  <c:v>9.2451865611290984E-2</c:v>
                </c:pt>
                <c:pt idx="1092">
                  <c:v>9.2477317290692793E-2</c:v>
                </c:pt>
                <c:pt idx="1093">
                  <c:v>2.6957744662332608E-2</c:v>
                </c:pt>
                <c:pt idx="1094">
                  <c:v>5.8613201465300732E-2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297-487C-B27E-66BC22F0C7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395752"/>
        <c:axId val="407390504"/>
      </c:scatterChart>
      <c:valAx>
        <c:axId val="407395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0504"/>
        <c:crosses val="autoZero"/>
        <c:crossBetween val="midCat"/>
      </c:valAx>
      <c:valAx>
        <c:axId val="40739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575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BTC Vs.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00279384250553"/>
          <c:y val="0.13187694637316547"/>
          <c:w val="0.73739320573025735"/>
          <c:h val="0.7861735611059798"/>
        </c:manualLayout>
      </c:layout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'DATA-CRYPTO'!$A$2:$A$1097</c:f>
              <c:numCache>
                <c:formatCode>m/d/yyyy</c:formatCode>
                <c:ptCount val="1096"/>
                <c:pt idx="0">
                  <c:v>43887</c:v>
                </c:pt>
                <c:pt idx="1">
                  <c:v>43886</c:v>
                </c:pt>
                <c:pt idx="2">
                  <c:v>43885</c:v>
                </c:pt>
                <c:pt idx="3">
                  <c:v>43884</c:v>
                </c:pt>
                <c:pt idx="4">
                  <c:v>43883</c:v>
                </c:pt>
                <c:pt idx="5">
                  <c:v>43882</c:v>
                </c:pt>
                <c:pt idx="6">
                  <c:v>43881</c:v>
                </c:pt>
                <c:pt idx="7">
                  <c:v>43880</c:v>
                </c:pt>
                <c:pt idx="8">
                  <c:v>43879</c:v>
                </c:pt>
                <c:pt idx="9">
                  <c:v>43878</c:v>
                </c:pt>
                <c:pt idx="10">
                  <c:v>43877</c:v>
                </c:pt>
                <c:pt idx="11">
                  <c:v>43876</c:v>
                </c:pt>
                <c:pt idx="12">
                  <c:v>43875</c:v>
                </c:pt>
                <c:pt idx="13">
                  <c:v>43874</c:v>
                </c:pt>
                <c:pt idx="14">
                  <c:v>43873</c:v>
                </c:pt>
                <c:pt idx="15">
                  <c:v>43872</c:v>
                </c:pt>
                <c:pt idx="16">
                  <c:v>43871</c:v>
                </c:pt>
                <c:pt idx="17">
                  <c:v>43870</c:v>
                </c:pt>
                <c:pt idx="18">
                  <c:v>43869</c:v>
                </c:pt>
                <c:pt idx="19">
                  <c:v>43868</c:v>
                </c:pt>
                <c:pt idx="20">
                  <c:v>43867</c:v>
                </c:pt>
                <c:pt idx="21">
                  <c:v>43866</c:v>
                </c:pt>
                <c:pt idx="22">
                  <c:v>43865</c:v>
                </c:pt>
                <c:pt idx="23">
                  <c:v>43864</c:v>
                </c:pt>
                <c:pt idx="24">
                  <c:v>43863</c:v>
                </c:pt>
                <c:pt idx="25">
                  <c:v>43862</c:v>
                </c:pt>
                <c:pt idx="26">
                  <c:v>43861</c:v>
                </c:pt>
                <c:pt idx="27">
                  <c:v>43860</c:v>
                </c:pt>
                <c:pt idx="28">
                  <c:v>43859</c:v>
                </c:pt>
                <c:pt idx="29">
                  <c:v>43858</c:v>
                </c:pt>
                <c:pt idx="30">
                  <c:v>43857</c:v>
                </c:pt>
                <c:pt idx="31">
                  <c:v>43856</c:v>
                </c:pt>
                <c:pt idx="32">
                  <c:v>43855</c:v>
                </c:pt>
                <c:pt idx="33">
                  <c:v>43854</c:v>
                </c:pt>
                <c:pt idx="34">
                  <c:v>43853</c:v>
                </c:pt>
                <c:pt idx="35">
                  <c:v>43852</c:v>
                </c:pt>
                <c:pt idx="36">
                  <c:v>43851</c:v>
                </c:pt>
                <c:pt idx="37">
                  <c:v>43850</c:v>
                </c:pt>
                <c:pt idx="38">
                  <c:v>43849</c:v>
                </c:pt>
                <c:pt idx="39">
                  <c:v>43848</c:v>
                </c:pt>
                <c:pt idx="40">
                  <c:v>43847</c:v>
                </c:pt>
                <c:pt idx="41">
                  <c:v>43846</c:v>
                </c:pt>
                <c:pt idx="42">
                  <c:v>43845</c:v>
                </c:pt>
                <c:pt idx="43">
                  <c:v>43844</c:v>
                </c:pt>
                <c:pt idx="44">
                  <c:v>43843</c:v>
                </c:pt>
                <c:pt idx="45">
                  <c:v>43842</c:v>
                </c:pt>
                <c:pt idx="46">
                  <c:v>43841</c:v>
                </c:pt>
                <c:pt idx="47">
                  <c:v>43840</c:v>
                </c:pt>
                <c:pt idx="48">
                  <c:v>43839</c:v>
                </c:pt>
                <c:pt idx="49">
                  <c:v>43838</c:v>
                </c:pt>
                <c:pt idx="50">
                  <c:v>43837</c:v>
                </c:pt>
                <c:pt idx="51">
                  <c:v>43836</c:v>
                </c:pt>
                <c:pt idx="52">
                  <c:v>43835</c:v>
                </c:pt>
                <c:pt idx="53">
                  <c:v>43834</c:v>
                </c:pt>
                <c:pt idx="54">
                  <c:v>43833</c:v>
                </c:pt>
                <c:pt idx="55">
                  <c:v>43832</c:v>
                </c:pt>
                <c:pt idx="56">
                  <c:v>43831</c:v>
                </c:pt>
                <c:pt idx="57">
                  <c:v>43830</c:v>
                </c:pt>
                <c:pt idx="58">
                  <c:v>43829</c:v>
                </c:pt>
                <c:pt idx="59">
                  <c:v>43828</c:v>
                </c:pt>
                <c:pt idx="60">
                  <c:v>43827</c:v>
                </c:pt>
                <c:pt idx="61">
                  <c:v>43826</c:v>
                </c:pt>
                <c:pt idx="62">
                  <c:v>43825</c:v>
                </c:pt>
                <c:pt idx="63">
                  <c:v>43824</c:v>
                </c:pt>
                <c:pt idx="64">
                  <c:v>43823</c:v>
                </c:pt>
                <c:pt idx="65">
                  <c:v>43822</c:v>
                </c:pt>
                <c:pt idx="66">
                  <c:v>43821</c:v>
                </c:pt>
                <c:pt idx="67">
                  <c:v>43820</c:v>
                </c:pt>
                <c:pt idx="68">
                  <c:v>43819</c:v>
                </c:pt>
                <c:pt idx="69">
                  <c:v>43818</c:v>
                </c:pt>
                <c:pt idx="70">
                  <c:v>43817</c:v>
                </c:pt>
                <c:pt idx="71">
                  <c:v>43816</c:v>
                </c:pt>
                <c:pt idx="72">
                  <c:v>43815</c:v>
                </c:pt>
                <c:pt idx="73">
                  <c:v>43814</c:v>
                </c:pt>
                <c:pt idx="74">
                  <c:v>43813</c:v>
                </c:pt>
                <c:pt idx="75">
                  <c:v>43812</c:v>
                </c:pt>
                <c:pt idx="76">
                  <c:v>43811</c:v>
                </c:pt>
                <c:pt idx="77">
                  <c:v>43810</c:v>
                </c:pt>
                <c:pt idx="78">
                  <c:v>43809</c:v>
                </c:pt>
                <c:pt idx="79">
                  <c:v>43808</c:v>
                </c:pt>
                <c:pt idx="80">
                  <c:v>43807</c:v>
                </c:pt>
                <c:pt idx="81">
                  <c:v>43806</c:v>
                </c:pt>
                <c:pt idx="82">
                  <c:v>43805</c:v>
                </c:pt>
                <c:pt idx="83">
                  <c:v>43804</c:v>
                </c:pt>
                <c:pt idx="84">
                  <c:v>43803</c:v>
                </c:pt>
                <c:pt idx="85">
                  <c:v>43802</c:v>
                </c:pt>
                <c:pt idx="86">
                  <c:v>43801</c:v>
                </c:pt>
                <c:pt idx="87">
                  <c:v>43800</c:v>
                </c:pt>
                <c:pt idx="88">
                  <c:v>43799</c:v>
                </c:pt>
                <c:pt idx="89">
                  <c:v>43798</c:v>
                </c:pt>
                <c:pt idx="90">
                  <c:v>43797</c:v>
                </c:pt>
                <c:pt idx="91">
                  <c:v>43796</c:v>
                </c:pt>
                <c:pt idx="92">
                  <c:v>43795</c:v>
                </c:pt>
                <c:pt idx="93">
                  <c:v>43794</c:v>
                </c:pt>
                <c:pt idx="94">
                  <c:v>43793</c:v>
                </c:pt>
                <c:pt idx="95">
                  <c:v>43792</c:v>
                </c:pt>
                <c:pt idx="96">
                  <c:v>43791</c:v>
                </c:pt>
                <c:pt idx="97">
                  <c:v>43790</c:v>
                </c:pt>
                <c:pt idx="98">
                  <c:v>43789</c:v>
                </c:pt>
                <c:pt idx="99">
                  <c:v>43788</c:v>
                </c:pt>
                <c:pt idx="100">
                  <c:v>43787</c:v>
                </c:pt>
                <c:pt idx="101">
                  <c:v>43786</c:v>
                </c:pt>
                <c:pt idx="102">
                  <c:v>43785</c:v>
                </c:pt>
                <c:pt idx="103">
                  <c:v>43784</c:v>
                </c:pt>
                <c:pt idx="104">
                  <c:v>43783</c:v>
                </c:pt>
                <c:pt idx="105">
                  <c:v>43782</c:v>
                </c:pt>
                <c:pt idx="106">
                  <c:v>43781</c:v>
                </c:pt>
                <c:pt idx="107">
                  <c:v>43780</c:v>
                </c:pt>
                <c:pt idx="108">
                  <c:v>43779</c:v>
                </c:pt>
                <c:pt idx="109">
                  <c:v>43778</c:v>
                </c:pt>
                <c:pt idx="110">
                  <c:v>43777</c:v>
                </c:pt>
                <c:pt idx="111">
                  <c:v>43776</c:v>
                </c:pt>
                <c:pt idx="112">
                  <c:v>43775</c:v>
                </c:pt>
                <c:pt idx="113">
                  <c:v>43774</c:v>
                </c:pt>
                <c:pt idx="114">
                  <c:v>43773</c:v>
                </c:pt>
                <c:pt idx="115">
                  <c:v>43772</c:v>
                </c:pt>
                <c:pt idx="116">
                  <c:v>43771</c:v>
                </c:pt>
                <c:pt idx="117">
                  <c:v>43770</c:v>
                </c:pt>
                <c:pt idx="118">
                  <c:v>43769</c:v>
                </c:pt>
                <c:pt idx="119">
                  <c:v>43768</c:v>
                </c:pt>
                <c:pt idx="120">
                  <c:v>43767</c:v>
                </c:pt>
                <c:pt idx="121">
                  <c:v>43766</c:v>
                </c:pt>
                <c:pt idx="122">
                  <c:v>43765</c:v>
                </c:pt>
                <c:pt idx="123">
                  <c:v>43764</c:v>
                </c:pt>
                <c:pt idx="124">
                  <c:v>43763</c:v>
                </c:pt>
                <c:pt idx="125">
                  <c:v>43762</c:v>
                </c:pt>
                <c:pt idx="126">
                  <c:v>43761</c:v>
                </c:pt>
                <c:pt idx="127">
                  <c:v>43760</c:v>
                </c:pt>
                <c:pt idx="128">
                  <c:v>43759</c:v>
                </c:pt>
                <c:pt idx="129">
                  <c:v>43758</c:v>
                </c:pt>
                <c:pt idx="130">
                  <c:v>43757</c:v>
                </c:pt>
                <c:pt idx="131">
                  <c:v>43756</c:v>
                </c:pt>
                <c:pt idx="132">
                  <c:v>43755</c:v>
                </c:pt>
                <c:pt idx="133">
                  <c:v>43754</c:v>
                </c:pt>
                <c:pt idx="134">
                  <c:v>43753</c:v>
                </c:pt>
                <c:pt idx="135">
                  <c:v>43752</c:v>
                </c:pt>
                <c:pt idx="136">
                  <c:v>43751</c:v>
                </c:pt>
                <c:pt idx="137">
                  <c:v>43750</c:v>
                </c:pt>
                <c:pt idx="138">
                  <c:v>43749</c:v>
                </c:pt>
                <c:pt idx="139">
                  <c:v>43748</c:v>
                </c:pt>
                <c:pt idx="140">
                  <c:v>43747</c:v>
                </c:pt>
                <c:pt idx="141">
                  <c:v>43746</c:v>
                </c:pt>
                <c:pt idx="142">
                  <c:v>43745</c:v>
                </c:pt>
                <c:pt idx="143">
                  <c:v>43744</c:v>
                </c:pt>
                <c:pt idx="144">
                  <c:v>43743</c:v>
                </c:pt>
                <c:pt idx="145">
                  <c:v>43742</c:v>
                </c:pt>
                <c:pt idx="146">
                  <c:v>43741</c:v>
                </c:pt>
                <c:pt idx="147">
                  <c:v>43740</c:v>
                </c:pt>
                <c:pt idx="148">
                  <c:v>43739</c:v>
                </c:pt>
                <c:pt idx="149">
                  <c:v>43738</c:v>
                </c:pt>
                <c:pt idx="150">
                  <c:v>43737</c:v>
                </c:pt>
                <c:pt idx="151">
                  <c:v>43736</c:v>
                </c:pt>
                <c:pt idx="152">
                  <c:v>43735</c:v>
                </c:pt>
                <c:pt idx="153">
                  <c:v>43734</c:v>
                </c:pt>
                <c:pt idx="154">
                  <c:v>43733</c:v>
                </c:pt>
                <c:pt idx="155">
                  <c:v>43732</c:v>
                </c:pt>
                <c:pt idx="156">
                  <c:v>43731</c:v>
                </c:pt>
                <c:pt idx="157">
                  <c:v>43730</c:v>
                </c:pt>
                <c:pt idx="158">
                  <c:v>43729</c:v>
                </c:pt>
                <c:pt idx="159">
                  <c:v>43728</c:v>
                </c:pt>
                <c:pt idx="160">
                  <c:v>43727</c:v>
                </c:pt>
                <c:pt idx="161">
                  <c:v>43726</c:v>
                </c:pt>
                <c:pt idx="162">
                  <c:v>43725</c:v>
                </c:pt>
                <c:pt idx="163">
                  <c:v>43724</c:v>
                </c:pt>
                <c:pt idx="164">
                  <c:v>43723</c:v>
                </c:pt>
                <c:pt idx="165">
                  <c:v>43722</c:v>
                </c:pt>
                <c:pt idx="166">
                  <c:v>43721</c:v>
                </c:pt>
                <c:pt idx="167">
                  <c:v>43720</c:v>
                </c:pt>
                <c:pt idx="168">
                  <c:v>43719</c:v>
                </c:pt>
                <c:pt idx="169">
                  <c:v>43718</c:v>
                </c:pt>
                <c:pt idx="170">
                  <c:v>43717</c:v>
                </c:pt>
                <c:pt idx="171">
                  <c:v>43716</c:v>
                </c:pt>
                <c:pt idx="172">
                  <c:v>43715</c:v>
                </c:pt>
                <c:pt idx="173">
                  <c:v>43714</c:v>
                </c:pt>
                <c:pt idx="174">
                  <c:v>43713</c:v>
                </c:pt>
                <c:pt idx="175">
                  <c:v>43712</c:v>
                </c:pt>
                <c:pt idx="176">
                  <c:v>43711</c:v>
                </c:pt>
                <c:pt idx="177">
                  <c:v>43710</c:v>
                </c:pt>
                <c:pt idx="178">
                  <c:v>43709</c:v>
                </c:pt>
                <c:pt idx="179">
                  <c:v>43708</c:v>
                </c:pt>
                <c:pt idx="180">
                  <c:v>43707</c:v>
                </c:pt>
                <c:pt idx="181">
                  <c:v>43706</c:v>
                </c:pt>
                <c:pt idx="182">
                  <c:v>43705</c:v>
                </c:pt>
                <c:pt idx="183">
                  <c:v>43704</c:v>
                </c:pt>
                <c:pt idx="184">
                  <c:v>43703</c:v>
                </c:pt>
                <c:pt idx="185">
                  <c:v>43702</c:v>
                </c:pt>
                <c:pt idx="186">
                  <c:v>43701</c:v>
                </c:pt>
                <c:pt idx="187">
                  <c:v>43700</c:v>
                </c:pt>
                <c:pt idx="188">
                  <c:v>43699</c:v>
                </c:pt>
                <c:pt idx="189">
                  <c:v>43698</c:v>
                </c:pt>
                <c:pt idx="190">
                  <c:v>43697</c:v>
                </c:pt>
                <c:pt idx="191">
                  <c:v>43696</c:v>
                </c:pt>
                <c:pt idx="192">
                  <c:v>43695</c:v>
                </c:pt>
                <c:pt idx="193">
                  <c:v>43694</c:v>
                </c:pt>
                <c:pt idx="194">
                  <c:v>43693</c:v>
                </c:pt>
                <c:pt idx="195">
                  <c:v>43692</c:v>
                </c:pt>
                <c:pt idx="196">
                  <c:v>43691</c:v>
                </c:pt>
                <c:pt idx="197">
                  <c:v>43690</c:v>
                </c:pt>
                <c:pt idx="198">
                  <c:v>43689</c:v>
                </c:pt>
                <c:pt idx="199">
                  <c:v>43688</c:v>
                </c:pt>
                <c:pt idx="200">
                  <c:v>43687</c:v>
                </c:pt>
                <c:pt idx="201">
                  <c:v>43686</c:v>
                </c:pt>
                <c:pt idx="202">
                  <c:v>43685</c:v>
                </c:pt>
                <c:pt idx="203">
                  <c:v>43684</c:v>
                </c:pt>
                <c:pt idx="204">
                  <c:v>43683</c:v>
                </c:pt>
                <c:pt idx="205">
                  <c:v>43682</c:v>
                </c:pt>
                <c:pt idx="206">
                  <c:v>43681</c:v>
                </c:pt>
                <c:pt idx="207">
                  <c:v>43680</c:v>
                </c:pt>
                <c:pt idx="208">
                  <c:v>43679</c:v>
                </c:pt>
                <c:pt idx="209">
                  <c:v>43678</c:v>
                </c:pt>
                <c:pt idx="210">
                  <c:v>43677</c:v>
                </c:pt>
                <c:pt idx="211">
                  <c:v>43676</c:v>
                </c:pt>
                <c:pt idx="212">
                  <c:v>43675</c:v>
                </c:pt>
                <c:pt idx="213">
                  <c:v>43674</c:v>
                </c:pt>
                <c:pt idx="214">
                  <c:v>43673</c:v>
                </c:pt>
                <c:pt idx="215">
                  <c:v>43672</c:v>
                </c:pt>
                <c:pt idx="216">
                  <c:v>43671</c:v>
                </c:pt>
                <c:pt idx="217">
                  <c:v>43670</c:v>
                </c:pt>
                <c:pt idx="218">
                  <c:v>43669</c:v>
                </c:pt>
                <c:pt idx="219">
                  <c:v>43668</c:v>
                </c:pt>
                <c:pt idx="220">
                  <c:v>43667</c:v>
                </c:pt>
                <c:pt idx="221">
                  <c:v>43666</c:v>
                </c:pt>
                <c:pt idx="222">
                  <c:v>43665</c:v>
                </c:pt>
                <c:pt idx="223">
                  <c:v>43664</c:v>
                </c:pt>
                <c:pt idx="224">
                  <c:v>43663</c:v>
                </c:pt>
                <c:pt idx="225">
                  <c:v>43662</c:v>
                </c:pt>
                <c:pt idx="226">
                  <c:v>43661</c:v>
                </c:pt>
                <c:pt idx="227">
                  <c:v>43660</c:v>
                </c:pt>
                <c:pt idx="228">
                  <c:v>43659</c:v>
                </c:pt>
                <c:pt idx="229">
                  <c:v>43658</c:v>
                </c:pt>
                <c:pt idx="230">
                  <c:v>43657</c:v>
                </c:pt>
                <c:pt idx="231">
                  <c:v>43656</c:v>
                </c:pt>
                <c:pt idx="232">
                  <c:v>43655</c:v>
                </c:pt>
                <c:pt idx="233">
                  <c:v>43654</c:v>
                </c:pt>
                <c:pt idx="234">
                  <c:v>43653</c:v>
                </c:pt>
                <c:pt idx="235">
                  <c:v>43652</c:v>
                </c:pt>
                <c:pt idx="236">
                  <c:v>43651</c:v>
                </c:pt>
                <c:pt idx="237">
                  <c:v>43650</c:v>
                </c:pt>
                <c:pt idx="238">
                  <c:v>43649</c:v>
                </c:pt>
                <c:pt idx="239">
                  <c:v>43648</c:v>
                </c:pt>
                <c:pt idx="240">
                  <c:v>43647</c:v>
                </c:pt>
                <c:pt idx="241">
                  <c:v>43646</c:v>
                </c:pt>
                <c:pt idx="242">
                  <c:v>43645</c:v>
                </c:pt>
                <c:pt idx="243">
                  <c:v>43644</c:v>
                </c:pt>
                <c:pt idx="244">
                  <c:v>43643</c:v>
                </c:pt>
                <c:pt idx="245">
                  <c:v>43642</c:v>
                </c:pt>
                <c:pt idx="246">
                  <c:v>43641</c:v>
                </c:pt>
                <c:pt idx="247">
                  <c:v>43640</c:v>
                </c:pt>
                <c:pt idx="248">
                  <c:v>43639</c:v>
                </c:pt>
                <c:pt idx="249">
                  <c:v>43638</c:v>
                </c:pt>
                <c:pt idx="250">
                  <c:v>43637</c:v>
                </c:pt>
                <c:pt idx="251">
                  <c:v>43636</c:v>
                </c:pt>
                <c:pt idx="252">
                  <c:v>43635</c:v>
                </c:pt>
                <c:pt idx="253">
                  <c:v>43634</c:v>
                </c:pt>
                <c:pt idx="254">
                  <c:v>43633</c:v>
                </c:pt>
                <c:pt idx="255">
                  <c:v>43632</c:v>
                </c:pt>
                <c:pt idx="256">
                  <c:v>43631</c:v>
                </c:pt>
                <c:pt idx="257">
                  <c:v>43630</c:v>
                </c:pt>
                <c:pt idx="258">
                  <c:v>43629</c:v>
                </c:pt>
                <c:pt idx="259">
                  <c:v>43628</c:v>
                </c:pt>
                <c:pt idx="260">
                  <c:v>43627</c:v>
                </c:pt>
                <c:pt idx="261">
                  <c:v>43626</c:v>
                </c:pt>
                <c:pt idx="262">
                  <c:v>43625</c:v>
                </c:pt>
                <c:pt idx="263">
                  <c:v>43624</c:v>
                </c:pt>
                <c:pt idx="264">
                  <c:v>43623</c:v>
                </c:pt>
                <c:pt idx="265">
                  <c:v>43622</c:v>
                </c:pt>
                <c:pt idx="266">
                  <c:v>43621</c:v>
                </c:pt>
                <c:pt idx="267">
                  <c:v>43620</c:v>
                </c:pt>
                <c:pt idx="268">
                  <c:v>43619</c:v>
                </c:pt>
                <c:pt idx="269">
                  <c:v>43618</c:v>
                </c:pt>
                <c:pt idx="270">
                  <c:v>43617</c:v>
                </c:pt>
                <c:pt idx="271">
                  <c:v>43616</c:v>
                </c:pt>
                <c:pt idx="272">
                  <c:v>43615</c:v>
                </c:pt>
                <c:pt idx="273">
                  <c:v>43614</c:v>
                </c:pt>
                <c:pt idx="274">
                  <c:v>43613</c:v>
                </c:pt>
                <c:pt idx="275">
                  <c:v>43612</c:v>
                </c:pt>
                <c:pt idx="276">
                  <c:v>43611</c:v>
                </c:pt>
                <c:pt idx="277">
                  <c:v>43610</c:v>
                </c:pt>
                <c:pt idx="278">
                  <c:v>43609</c:v>
                </c:pt>
                <c:pt idx="279">
                  <c:v>43608</c:v>
                </c:pt>
                <c:pt idx="280">
                  <c:v>43607</c:v>
                </c:pt>
                <c:pt idx="281">
                  <c:v>43606</c:v>
                </c:pt>
                <c:pt idx="282">
                  <c:v>43605</c:v>
                </c:pt>
                <c:pt idx="283">
                  <c:v>43604</c:v>
                </c:pt>
                <c:pt idx="284">
                  <c:v>43603</c:v>
                </c:pt>
                <c:pt idx="285">
                  <c:v>43602</c:v>
                </c:pt>
                <c:pt idx="286">
                  <c:v>43601</c:v>
                </c:pt>
                <c:pt idx="287">
                  <c:v>43600</c:v>
                </c:pt>
                <c:pt idx="288">
                  <c:v>43599</c:v>
                </c:pt>
                <c:pt idx="289">
                  <c:v>43598</c:v>
                </c:pt>
                <c:pt idx="290">
                  <c:v>43597</c:v>
                </c:pt>
                <c:pt idx="291">
                  <c:v>43596</c:v>
                </c:pt>
                <c:pt idx="292">
                  <c:v>43595</c:v>
                </c:pt>
                <c:pt idx="293">
                  <c:v>43594</c:v>
                </c:pt>
                <c:pt idx="294">
                  <c:v>43593</c:v>
                </c:pt>
                <c:pt idx="295">
                  <c:v>43592</c:v>
                </c:pt>
                <c:pt idx="296">
                  <c:v>43591</c:v>
                </c:pt>
                <c:pt idx="297">
                  <c:v>43590</c:v>
                </c:pt>
                <c:pt idx="298">
                  <c:v>43589</c:v>
                </c:pt>
                <c:pt idx="299">
                  <c:v>43588</c:v>
                </c:pt>
                <c:pt idx="300">
                  <c:v>43587</c:v>
                </c:pt>
                <c:pt idx="301">
                  <c:v>43586</c:v>
                </c:pt>
                <c:pt idx="302">
                  <c:v>43585</c:v>
                </c:pt>
                <c:pt idx="303">
                  <c:v>43584</c:v>
                </c:pt>
                <c:pt idx="304">
                  <c:v>43583</c:v>
                </c:pt>
                <c:pt idx="305">
                  <c:v>43582</c:v>
                </c:pt>
                <c:pt idx="306">
                  <c:v>43581</c:v>
                </c:pt>
                <c:pt idx="307">
                  <c:v>43580</c:v>
                </c:pt>
                <c:pt idx="308">
                  <c:v>43579</c:v>
                </c:pt>
                <c:pt idx="309">
                  <c:v>43578</c:v>
                </c:pt>
                <c:pt idx="310">
                  <c:v>43577</c:v>
                </c:pt>
                <c:pt idx="311">
                  <c:v>43576</c:v>
                </c:pt>
                <c:pt idx="312">
                  <c:v>43575</c:v>
                </c:pt>
                <c:pt idx="313">
                  <c:v>43574</c:v>
                </c:pt>
                <c:pt idx="314">
                  <c:v>43573</c:v>
                </c:pt>
                <c:pt idx="315">
                  <c:v>43572</c:v>
                </c:pt>
                <c:pt idx="316">
                  <c:v>43571</c:v>
                </c:pt>
                <c:pt idx="317">
                  <c:v>43570</c:v>
                </c:pt>
                <c:pt idx="318">
                  <c:v>43569</c:v>
                </c:pt>
                <c:pt idx="319">
                  <c:v>43568</c:v>
                </c:pt>
                <c:pt idx="320">
                  <c:v>43567</c:v>
                </c:pt>
                <c:pt idx="321">
                  <c:v>43566</c:v>
                </c:pt>
                <c:pt idx="322">
                  <c:v>43565</c:v>
                </c:pt>
                <c:pt idx="323">
                  <c:v>43564</c:v>
                </c:pt>
                <c:pt idx="324">
                  <c:v>43563</c:v>
                </c:pt>
                <c:pt idx="325">
                  <c:v>43562</c:v>
                </c:pt>
                <c:pt idx="326">
                  <c:v>43561</c:v>
                </c:pt>
                <c:pt idx="327">
                  <c:v>43560</c:v>
                </c:pt>
                <c:pt idx="328">
                  <c:v>43559</c:v>
                </c:pt>
                <c:pt idx="329">
                  <c:v>43558</c:v>
                </c:pt>
                <c:pt idx="330">
                  <c:v>43557</c:v>
                </c:pt>
                <c:pt idx="331">
                  <c:v>43556</c:v>
                </c:pt>
                <c:pt idx="332">
                  <c:v>43555</c:v>
                </c:pt>
                <c:pt idx="333">
                  <c:v>43554</c:v>
                </c:pt>
                <c:pt idx="334">
                  <c:v>43553</c:v>
                </c:pt>
                <c:pt idx="335">
                  <c:v>43552</c:v>
                </c:pt>
                <c:pt idx="336">
                  <c:v>43551</c:v>
                </c:pt>
                <c:pt idx="337">
                  <c:v>43550</c:v>
                </c:pt>
                <c:pt idx="338">
                  <c:v>43549</c:v>
                </c:pt>
                <c:pt idx="339">
                  <c:v>43548</c:v>
                </c:pt>
                <c:pt idx="340">
                  <c:v>43547</c:v>
                </c:pt>
                <c:pt idx="341">
                  <c:v>43546</c:v>
                </c:pt>
                <c:pt idx="342">
                  <c:v>43545</c:v>
                </c:pt>
                <c:pt idx="343">
                  <c:v>43544</c:v>
                </c:pt>
                <c:pt idx="344">
                  <c:v>43543</c:v>
                </c:pt>
                <c:pt idx="345">
                  <c:v>43542</c:v>
                </c:pt>
                <c:pt idx="346">
                  <c:v>43541</c:v>
                </c:pt>
                <c:pt idx="347">
                  <c:v>43540</c:v>
                </c:pt>
                <c:pt idx="348">
                  <c:v>43539</c:v>
                </c:pt>
                <c:pt idx="349">
                  <c:v>43538</c:v>
                </c:pt>
                <c:pt idx="350">
                  <c:v>43537</c:v>
                </c:pt>
                <c:pt idx="351">
                  <c:v>43536</c:v>
                </c:pt>
                <c:pt idx="352">
                  <c:v>43535</c:v>
                </c:pt>
                <c:pt idx="353">
                  <c:v>43534</c:v>
                </c:pt>
                <c:pt idx="354">
                  <c:v>43533</c:v>
                </c:pt>
                <c:pt idx="355">
                  <c:v>43532</c:v>
                </c:pt>
                <c:pt idx="356">
                  <c:v>43531</c:v>
                </c:pt>
                <c:pt idx="357">
                  <c:v>43530</c:v>
                </c:pt>
                <c:pt idx="358">
                  <c:v>43529</c:v>
                </c:pt>
                <c:pt idx="359">
                  <c:v>43528</c:v>
                </c:pt>
                <c:pt idx="360">
                  <c:v>43527</c:v>
                </c:pt>
                <c:pt idx="361">
                  <c:v>43526</c:v>
                </c:pt>
                <c:pt idx="362">
                  <c:v>43525</c:v>
                </c:pt>
                <c:pt idx="363">
                  <c:v>43524</c:v>
                </c:pt>
                <c:pt idx="364">
                  <c:v>43523</c:v>
                </c:pt>
                <c:pt idx="365">
                  <c:v>43522</c:v>
                </c:pt>
                <c:pt idx="366">
                  <c:v>43521</c:v>
                </c:pt>
                <c:pt idx="367">
                  <c:v>43520</c:v>
                </c:pt>
                <c:pt idx="368">
                  <c:v>43519</c:v>
                </c:pt>
                <c:pt idx="369">
                  <c:v>43518</c:v>
                </c:pt>
                <c:pt idx="370">
                  <c:v>43517</c:v>
                </c:pt>
                <c:pt idx="371">
                  <c:v>43516</c:v>
                </c:pt>
                <c:pt idx="372">
                  <c:v>43515</c:v>
                </c:pt>
                <c:pt idx="373">
                  <c:v>43514</c:v>
                </c:pt>
                <c:pt idx="374">
                  <c:v>43513</c:v>
                </c:pt>
                <c:pt idx="375">
                  <c:v>43512</c:v>
                </c:pt>
                <c:pt idx="376">
                  <c:v>43511</c:v>
                </c:pt>
                <c:pt idx="377">
                  <c:v>43510</c:v>
                </c:pt>
                <c:pt idx="378">
                  <c:v>43509</c:v>
                </c:pt>
                <c:pt idx="379">
                  <c:v>43508</c:v>
                </c:pt>
                <c:pt idx="380">
                  <c:v>43507</c:v>
                </c:pt>
                <c:pt idx="381">
                  <c:v>43506</c:v>
                </c:pt>
                <c:pt idx="382">
                  <c:v>43505</c:v>
                </c:pt>
                <c:pt idx="383">
                  <c:v>43504</c:v>
                </c:pt>
                <c:pt idx="384">
                  <c:v>43503</c:v>
                </c:pt>
                <c:pt idx="385">
                  <c:v>43502</c:v>
                </c:pt>
                <c:pt idx="386">
                  <c:v>43501</c:v>
                </c:pt>
                <c:pt idx="387">
                  <c:v>43500</c:v>
                </c:pt>
                <c:pt idx="388">
                  <c:v>43499</c:v>
                </c:pt>
                <c:pt idx="389">
                  <c:v>43498</c:v>
                </c:pt>
                <c:pt idx="390">
                  <c:v>43497</c:v>
                </c:pt>
                <c:pt idx="391">
                  <c:v>43496</c:v>
                </c:pt>
                <c:pt idx="392">
                  <c:v>43495</c:v>
                </c:pt>
                <c:pt idx="393">
                  <c:v>43494</c:v>
                </c:pt>
                <c:pt idx="394">
                  <c:v>43493</c:v>
                </c:pt>
                <c:pt idx="395">
                  <c:v>43492</c:v>
                </c:pt>
                <c:pt idx="396">
                  <c:v>43491</c:v>
                </c:pt>
                <c:pt idx="397">
                  <c:v>43490</c:v>
                </c:pt>
                <c:pt idx="398">
                  <c:v>43489</c:v>
                </c:pt>
                <c:pt idx="399">
                  <c:v>43488</c:v>
                </c:pt>
                <c:pt idx="400">
                  <c:v>43487</c:v>
                </c:pt>
                <c:pt idx="401">
                  <c:v>43486</c:v>
                </c:pt>
                <c:pt idx="402">
                  <c:v>43485</c:v>
                </c:pt>
                <c:pt idx="403">
                  <c:v>43484</c:v>
                </c:pt>
                <c:pt idx="404">
                  <c:v>43483</c:v>
                </c:pt>
                <c:pt idx="405">
                  <c:v>43482</c:v>
                </c:pt>
                <c:pt idx="406">
                  <c:v>43481</c:v>
                </c:pt>
                <c:pt idx="407">
                  <c:v>43480</c:v>
                </c:pt>
                <c:pt idx="408">
                  <c:v>43479</c:v>
                </c:pt>
                <c:pt idx="409">
                  <c:v>43478</c:v>
                </c:pt>
                <c:pt idx="410">
                  <c:v>43477</c:v>
                </c:pt>
                <c:pt idx="411">
                  <c:v>43476</c:v>
                </c:pt>
                <c:pt idx="412">
                  <c:v>43475</c:v>
                </c:pt>
                <c:pt idx="413">
                  <c:v>43474</c:v>
                </c:pt>
                <c:pt idx="414">
                  <c:v>43473</c:v>
                </c:pt>
                <c:pt idx="415">
                  <c:v>43472</c:v>
                </c:pt>
                <c:pt idx="416">
                  <c:v>43471</c:v>
                </c:pt>
                <c:pt idx="417">
                  <c:v>43470</c:v>
                </c:pt>
                <c:pt idx="418">
                  <c:v>43469</c:v>
                </c:pt>
                <c:pt idx="419">
                  <c:v>43468</c:v>
                </c:pt>
                <c:pt idx="420">
                  <c:v>43467</c:v>
                </c:pt>
                <c:pt idx="421">
                  <c:v>43466</c:v>
                </c:pt>
                <c:pt idx="422">
                  <c:v>43465</c:v>
                </c:pt>
                <c:pt idx="423">
                  <c:v>43464</c:v>
                </c:pt>
                <c:pt idx="424">
                  <c:v>43463</c:v>
                </c:pt>
                <c:pt idx="425">
                  <c:v>43462</c:v>
                </c:pt>
                <c:pt idx="426">
                  <c:v>43461</c:v>
                </c:pt>
                <c:pt idx="427">
                  <c:v>43460</c:v>
                </c:pt>
                <c:pt idx="428">
                  <c:v>43459</c:v>
                </c:pt>
                <c:pt idx="429">
                  <c:v>43458</c:v>
                </c:pt>
                <c:pt idx="430">
                  <c:v>43457</c:v>
                </c:pt>
                <c:pt idx="431">
                  <c:v>43456</c:v>
                </c:pt>
                <c:pt idx="432">
                  <c:v>43455</c:v>
                </c:pt>
                <c:pt idx="433">
                  <c:v>43454</c:v>
                </c:pt>
                <c:pt idx="434">
                  <c:v>43453</c:v>
                </c:pt>
                <c:pt idx="435">
                  <c:v>43452</c:v>
                </c:pt>
                <c:pt idx="436">
                  <c:v>43451</c:v>
                </c:pt>
                <c:pt idx="437">
                  <c:v>43450</c:v>
                </c:pt>
                <c:pt idx="438">
                  <c:v>43449</c:v>
                </c:pt>
                <c:pt idx="439">
                  <c:v>43448</c:v>
                </c:pt>
                <c:pt idx="440">
                  <c:v>43447</c:v>
                </c:pt>
                <c:pt idx="441">
                  <c:v>43446</c:v>
                </c:pt>
                <c:pt idx="442">
                  <c:v>43445</c:v>
                </c:pt>
                <c:pt idx="443">
                  <c:v>43444</c:v>
                </c:pt>
                <c:pt idx="444">
                  <c:v>43443</c:v>
                </c:pt>
                <c:pt idx="445">
                  <c:v>43442</c:v>
                </c:pt>
                <c:pt idx="446">
                  <c:v>43441</c:v>
                </c:pt>
                <c:pt idx="447">
                  <c:v>43440</c:v>
                </c:pt>
                <c:pt idx="448">
                  <c:v>43439</c:v>
                </c:pt>
                <c:pt idx="449">
                  <c:v>43438</c:v>
                </c:pt>
                <c:pt idx="450">
                  <c:v>43437</c:v>
                </c:pt>
                <c:pt idx="451">
                  <c:v>43436</c:v>
                </c:pt>
                <c:pt idx="452">
                  <c:v>43435</c:v>
                </c:pt>
                <c:pt idx="453">
                  <c:v>43434</c:v>
                </c:pt>
                <c:pt idx="454">
                  <c:v>43433</c:v>
                </c:pt>
                <c:pt idx="455">
                  <c:v>43432</c:v>
                </c:pt>
                <c:pt idx="456">
                  <c:v>43431</c:v>
                </c:pt>
                <c:pt idx="457">
                  <c:v>43430</c:v>
                </c:pt>
                <c:pt idx="458">
                  <c:v>43429</c:v>
                </c:pt>
                <c:pt idx="459">
                  <c:v>43428</c:v>
                </c:pt>
                <c:pt idx="460">
                  <c:v>43427</c:v>
                </c:pt>
                <c:pt idx="461">
                  <c:v>43426</c:v>
                </c:pt>
                <c:pt idx="462">
                  <c:v>43425</c:v>
                </c:pt>
                <c:pt idx="463">
                  <c:v>43424</c:v>
                </c:pt>
                <c:pt idx="464">
                  <c:v>43423</c:v>
                </c:pt>
                <c:pt idx="465">
                  <c:v>43422</c:v>
                </c:pt>
                <c:pt idx="466">
                  <c:v>43421</c:v>
                </c:pt>
                <c:pt idx="467">
                  <c:v>43420</c:v>
                </c:pt>
                <c:pt idx="468">
                  <c:v>43419</c:v>
                </c:pt>
                <c:pt idx="469">
                  <c:v>43418</c:v>
                </c:pt>
                <c:pt idx="470">
                  <c:v>43417</c:v>
                </c:pt>
                <c:pt idx="471">
                  <c:v>43416</c:v>
                </c:pt>
                <c:pt idx="472">
                  <c:v>43415</c:v>
                </c:pt>
                <c:pt idx="473">
                  <c:v>43414</c:v>
                </c:pt>
                <c:pt idx="474">
                  <c:v>43413</c:v>
                </c:pt>
                <c:pt idx="475">
                  <c:v>43412</c:v>
                </c:pt>
                <c:pt idx="476">
                  <c:v>43411</c:v>
                </c:pt>
                <c:pt idx="477">
                  <c:v>43410</c:v>
                </c:pt>
                <c:pt idx="478">
                  <c:v>43409</c:v>
                </c:pt>
                <c:pt idx="479">
                  <c:v>43408</c:v>
                </c:pt>
                <c:pt idx="480">
                  <c:v>43407</c:v>
                </c:pt>
                <c:pt idx="481">
                  <c:v>43406</c:v>
                </c:pt>
                <c:pt idx="482">
                  <c:v>43405</c:v>
                </c:pt>
                <c:pt idx="483">
                  <c:v>43404</c:v>
                </c:pt>
                <c:pt idx="484">
                  <c:v>43403</c:v>
                </c:pt>
                <c:pt idx="485">
                  <c:v>43402</c:v>
                </c:pt>
                <c:pt idx="486">
                  <c:v>43401</c:v>
                </c:pt>
                <c:pt idx="487">
                  <c:v>43400</c:v>
                </c:pt>
                <c:pt idx="488">
                  <c:v>43399</c:v>
                </c:pt>
                <c:pt idx="489">
                  <c:v>43398</c:v>
                </c:pt>
                <c:pt idx="490">
                  <c:v>43397</c:v>
                </c:pt>
                <c:pt idx="491">
                  <c:v>43396</c:v>
                </c:pt>
                <c:pt idx="492">
                  <c:v>43395</c:v>
                </c:pt>
                <c:pt idx="493">
                  <c:v>43394</c:v>
                </c:pt>
                <c:pt idx="494">
                  <c:v>43393</c:v>
                </c:pt>
                <c:pt idx="495">
                  <c:v>43392</c:v>
                </c:pt>
                <c:pt idx="496">
                  <c:v>43391</c:v>
                </c:pt>
                <c:pt idx="497">
                  <c:v>43390</c:v>
                </c:pt>
                <c:pt idx="498">
                  <c:v>43389</c:v>
                </c:pt>
                <c:pt idx="499">
                  <c:v>43388</c:v>
                </c:pt>
                <c:pt idx="500">
                  <c:v>43387</c:v>
                </c:pt>
                <c:pt idx="501">
                  <c:v>43386</c:v>
                </c:pt>
                <c:pt idx="502">
                  <c:v>43385</c:v>
                </c:pt>
                <c:pt idx="503">
                  <c:v>43384</c:v>
                </c:pt>
                <c:pt idx="504">
                  <c:v>43383</c:v>
                </c:pt>
                <c:pt idx="505">
                  <c:v>43382</c:v>
                </c:pt>
                <c:pt idx="506">
                  <c:v>43381</c:v>
                </c:pt>
                <c:pt idx="507">
                  <c:v>43380</c:v>
                </c:pt>
                <c:pt idx="508">
                  <c:v>43379</c:v>
                </c:pt>
                <c:pt idx="509">
                  <c:v>43378</c:v>
                </c:pt>
                <c:pt idx="510">
                  <c:v>43377</c:v>
                </c:pt>
                <c:pt idx="511">
                  <c:v>43376</c:v>
                </c:pt>
                <c:pt idx="512">
                  <c:v>43375</c:v>
                </c:pt>
                <c:pt idx="513">
                  <c:v>43374</c:v>
                </c:pt>
                <c:pt idx="514">
                  <c:v>43373</c:v>
                </c:pt>
                <c:pt idx="515">
                  <c:v>43372</c:v>
                </c:pt>
                <c:pt idx="516">
                  <c:v>43371</c:v>
                </c:pt>
                <c:pt idx="517">
                  <c:v>43370</c:v>
                </c:pt>
                <c:pt idx="518">
                  <c:v>43369</c:v>
                </c:pt>
                <c:pt idx="519">
                  <c:v>43368</c:v>
                </c:pt>
                <c:pt idx="520">
                  <c:v>43367</c:v>
                </c:pt>
                <c:pt idx="521">
                  <c:v>43366</c:v>
                </c:pt>
                <c:pt idx="522">
                  <c:v>43365</c:v>
                </c:pt>
                <c:pt idx="523">
                  <c:v>43364</c:v>
                </c:pt>
                <c:pt idx="524">
                  <c:v>43363</c:v>
                </c:pt>
                <c:pt idx="525">
                  <c:v>43362</c:v>
                </c:pt>
                <c:pt idx="526">
                  <c:v>43361</c:v>
                </c:pt>
                <c:pt idx="527">
                  <c:v>43360</c:v>
                </c:pt>
                <c:pt idx="528">
                  <c:v>43359</c:v>
                </c:pt>
                <c:pt idx="529">
                  <c:v>43358</c:v>
                </c:pt>
                <c:pt idx="530">
                  <c:v>43357</c:v>
                </c:pt>
                <c:pt idx="531">
                  <c:v>43356</c:v>
                </c:pt>
                <c:pt idx="532">
                  <c:v>43355</c:v>
                </c:pt>
                <c:pt idx="533">
                  <c:v>43354</c:v>
                </c:pt>
                <c:pt idx="534">
                  <c:v>43353</c:v>
                </c:pt>
                <c:pt idx="535">
                  <c:v>43352</c:v>
                </c:pt>
                <c:pt idx="536">
                  <c:v>43351</c:v>
                </c:pt>
                <c:pt idx="537">
                  <c:v>43350</c:v>
                </c:pt>
                <c:pt idx="538">
                  <c:v>43349</c:v>
                </c:pt>
                <c:pt idx="539">
                  <c:v>43348</c:v>
                </c:pt>
                <c:pt idx="540">
                  <c:v>43347</c:v>
                </c:pt>
                <c:pt idx="541">
                  <c:v>43346</c:v>
                </c:pt>
                <c:pt idx="542">
                  <c:v>43345</c:v>
                </c:pt>
                <c:pt idx="543">
                  <c:v>43344</c:v>
                </c:pt>
                <c:pt idx="544">
                  <c:v>43343</c:v>
                </c:pt>
                <c:pt idx="545">
                  <c:v>43342</c:v>
                </c:pt>
                <c:pt idx="546">
                  <c:v>43341</c:v>
                </c:pt>
                <c:pt idx="547">
                  <c:v>43340</c:v>
                </c:pt>
                <c:pt idx="548">
                  <c:v>43339</c:v>
                </c:pt>
                <c:pt idx="549">
                  <c:v>43338</c:v>
                </c:pt>
                <c:pt idx="550">
                  <c:v>43337</c:v>
                </c:pt>
                <c:pt idx="551">
                  <c:v>43336</c:v>
                </c:pt>
                <c:pt idx="552">
                  <c:v>43335</c:v>
                </c:pt>
                <c:pt idx="553">
                  <c:v>43334</c:v>
                </c:pt>
                <c:pt idx="554">
                  <c:v>43333</c:v>
                </c:pt>
                <c:pt idx="555">
                  <c:v>43332</c:v>
                </c:pt>
                <c:pt idx="556">
                  <c:v>43331</c:v>
                </c:pt>
                <c:pt idx="557">
                  <c:v>43330</c:v>
                </c:pt>
                <c:pt idx="558">
                  <c:v>43329</c:v>
                </c:pt>
                <c:pt idx="559">
                  <c:v>43328</c:v>
                </c:pt>
                <c:pt idx="560">
                  <c:v>43327</c:v>
                </c:pt>
                <c:pt idx="561">
                  <c:v>43326</c:v>
                </c:pt>
                <c:pt idx="562">
                  <c:v>43325</c:v>
                </c:pt>
                <c:pt idx="563">
                  <c:v>43324</c:v>
                </c:pt>
                <c:pt idx="564">
                  <c:v>43323</c:v>
                </c:pt>
                <c:pt idx="565">
                  <c:v>43322</c:v>
                </c:pt>
                <c:pt idx="566">
                  <c:v>43321</c:v>
                </c:pt>
                <c:pt idx="567">
                  <c:v>43320</c:v>
                </c:pt>
                <c:pt idx="568">
                  <c:v>43319</c:v>
                </c:pt>
                <c:pt idx="569">
                  <c:v>43318</c:v>
                </c:pt>
                <c:pt idx="570">
                  <c:v>43317</c:v>
                </c:pt>
                <c:pt idx="571">
                  <c:v>43316</c:v>
                </c:pt>
                <c:pt idx="572">
                  <c:v>43315</c:v>
                </c:pt>
                <c:pt idx="573">
                  <c:v>43314</c:v>
                </c:pt>
                <c:pt idx="574">
                  <c:v>43313</c:v>
                </c:pt>
                <c:pt idx="575">
                  <c:v>43312</c:v>
                </c:pt>
                <c:pt idx="576">
                  <c:v>43311</c:v>
                </c:pt>
                <c:pt idx="577">
                  <c:v>43310</c:v>
                </c:pt>
                <c:pt idx="578">
                  <c:v>43309</c:v>
                </c:pt>
                <c:pt idx="579">
                  <c:v>43308</c:v>
                </c:pt>
                <c:pt idx="580">
                  <c:v>43307</c:v>
                </c:pt>
                <c:pt idx="581">
                  <c:v>43306</c:v>
                </c:pt>
                <c:pt idx="582">
                  <c:v>43305</c:v>
                </c:pt>
                <c:pt idx="583">
                  <c:v>43304</c:v>
                </c:pt>
                <c:pt idx="584">
                  <c:v>43303</c:v>
                </c:pt>
                <c:pt idx="585">
                  <c:v>43302</c:v>
                </c:pt>
                <c:pt idx="586">
                  <c:v>43301</c:v>
                </c:pt>
                <c:pt idx="587">
                  <c:v>43300</c:v>
                </c:pt>
                <c:pt idx="588">
                  <c:v>43299</c:v>
                </c:pt>
                <c:pt idx="589">
                  <c:v>43298</c:v>
                </c:pt>
                <c:pt idx="590">
                  <c:v>43297</c:v>
                </c:pt>
                <c:pt idx="591">
                  <c:v>43296</c:v>
                </c:pt>
                <c:pt idx="592">
                  <c:v>43295</c:v>
                </c:pt>
                <c:pt idx="593">
                  <c:v>43294</c:v>
                </c:pt>
                <c:pt idx="594">
                  <c:v>43293</c:v>
                </c:pt>
                <c:pt idx="595">
                  <c:v>43292</c:v>
                </c:pt>
                <c:pt idx="596">
                  <c:v>43291</c:v>
                </c:pt>
                <c:pt idx="597">
                  <c:v>43290</c:v>
                </c:pt>
                <c:pt idx="598">
                  <c:v>43289</c:v>
                </c:pt>
                <c:pt idx="599">
                  <c:v>43288</c:v>
                </c:pt>
                <c:pt idx="600">
                  <c:v>43287</c:v>
                </c:pt>
                <c:pt idx="601">
                  <c:v>43286</c:v>
                </c:pt>
                <c:pt idx="602">
                  <c:v>43285</c:v>
                </c:pt>
                <c:pt idx="603">
                  <c:v>43284</c:v>
                </c:pt>
                <c:pt idx="604">
                  <c:v>43283</c:v>
                </c:pt>
                <c:pt idx="605">
                  <c:v>43282</c:v>
                </c:pt>
                <c:pt idx="606">
                  <c:v>43281</c:v>
                </c:pt>
                <c:pt idx="607">
                  <c:v>43280</c:v>
                </c:pt>
                <c:pt idx="608">
                  <c:v>43279</c:v>
                </c:pt>
                <c:pt idx="609">
                  <c:v>43278</c:v>
                </c:pt>
                <c:pt idx="610">
                  <c:v>43277</c:v>
                </c:pt>
                <c:pt idx="611">
                  <c:v>43276</c:v>
                </c:pt>
                <c:pt idx="612">
                  <c:v>43275</c:v>
                </c:pt>
                <c:pt idx="613">
                  <c:v>43274</c:v>
                </c:pt>
                <c:pt idx="614">
                  <c:v>43273</c:v>
                </c:pt>
                <c:pt idx="615">
                  <c:v>43272</c:v>
                </c:pt>
                <c:pt idx="616">
                  <c:v>43271</c:v>
                </c:pt>
                <c:pt idx="617">
                  <c:v>43270</c:v>
                </c:pt>
                <c:pt idx="618">
                  <c:v>43269</c:v>
                </c:pt>
                <c:pt idx="619">
                  <c:v>43268</c:v>
                </c:pt>
                <c:pt idx="620">
                  <c:v>43267</c:v>
                </c:pt>
                <c:pt idx="621">
                  <c:v>43266</c:v>
                </c:pt>
                <c:pt idx="622">
                  <c:v>43265</c:v>
                </c:pt>
                <c:pt idx="623">
                  <c:v>43264</c:v>
                </c:pt>
                <c:pt idx="624">
                  <c:v>43263</c:v>
                </c:pt>
                <c:pt idx="625">
                  <c:v>43262</c:v>
                </c:pt>
                <c:pt idx="626">
                  <c:v>43261</c:v>
                </c:pt>
                <c:pt idx="627">
                  <c:v>43260</c:v>
                </c:pt>
                <c:pt idx="628">
                  <c:v>43259</c:v>
                </c:pt>
                <c:pt idx="629">
                  <c:v>43258</c:v>
                </c:pt>
                <c:pt idx="630">
                  <c:v>43257</c:v>
                </c:pt>
                <c:pt idx="631">
                  <c:v>43256</c:v>
                </c:pt>
                <c:pt idx="632">
                  <c:v>43255</c:v>
                </c:pt>
                <c:pt idx="633">
                  <c:v>43254</c:v>
                </c:pt>
                <c:pt idx="634">
                  <c:v>43253</c:v>
                </c:pt>
                <c:pt idx="635">
                  <c:v>43252</c:v>
                </c:pt>
                <c:pt idx="636">
                  <c:v>43251</c:v>
                </c:pt>
                <c:pt idx="637">
                  <c:v>43250</c:v>
                </c:pt>
                <c:pt idx="638">
                  <c:v>43249</c:v>
                </c:pt>
                <c:pt idx="639">
                  <c:v>43248</c:v>
                </c:pt>
                <c:pt idx="640">
                  <c:v>43247</c:v>
                </c:pt>
                <c:pt idx="641">
                  <c:v>43246</c:v>
                </c:pt>
                <c:pt idx="642">
                  <c:v>43245</c:v>
                </c:pt>
                <c:pt idx="643">
                  <c:v>43244</c:v>
                </c:pt>
                <c:pt idx="644">
                  <c:v>43243</c:v>
                </c:pt>
                <c:pt idx="645">
                  <c:v>43242</c:v>
                </c:pt>
                <c:pt idx="646">
                  <c:v>43241</c:v>
                </c:pt>
                <c:pt idx="647">
                  <c:v>43240</c:v>
                </c:pt>
                <c:pt idx="648">
                  <c:v>43239</c:v>
                </c:pt>
                <c:pt idx="649">
                  <c:v>43238</c:v>
                </c:pt>
                <c:pt idx="650">
                  <c:v>43237</c:v>
                </c:pt>
                <c:pt idx="651">
                  <c:v>43236</c:v>
                </c:pt>
                <c:pt idx="652">
                  <c:v>43235</c:v>
                </c:pt>
                <c:pt idx="653">
                  <c:v>43234</c:v>
                </c:pt>
                <c:pt idx="654">
                  <c:v>43233</c:v>
                </c:pt>
                <c:pt idx="655">
                  <c:v>43232</c:v>
                </c:pt>
                <c:pt idx="656">
                  <c:v>43231</c:v>
                </c:pt>
                <c:pt idx="657">
                  <c:v>43230</c:v>
                </c:pt>
                <c:pt idx="658">
                  <c:v>43229</c:v>
                </c:pt>
                <c:pt idx="659">
                  <c:v>43228</c:v>
                </c:pt>
                <c:pt idx="660">
                  <c:v>43227</c:v>
                </c:pt>
                <c:pt idx="661">
                  <c:v>43226</c:v>
                </c:pt>
                <c:pt idx="662">
                  <c:v>43225</c:v>
                </c:pt>
                <c:pt idx="663">
                  <c:v>43224</c:v>
                </c:pt>
                <c:pt idx="664">
                  <c:v>43223</c:v>
                </c:pt>
                <c:pt idx="665">
                  <c:v>43222</c:v>
                </c:pt>
                <c:pt idx="666">
                  <c:v>43221</c:v>
                </c:pt>
                <c:pt idx="667">
                  <c:v>43220</c:v>
                </c:pt>
                <c:pt idx="668">
                  <c:v>43219</c:v>
                </c:pt>
                <c:pt idx="669">
                  <c:v>43218</c:v>
                </c:pt>
                <c:pt idx="670">
                  <c:v>43217</c:v>
                </c:pt>
                <c:pt idx="671">
                  <c:v>43216</c:v>
                </c:pt>
                <c:pt idx="672">
                  <c:v>43215</c:v>
                </c:pt>
                <c:pt idx="673">
                  <c:v>43214</c:v>
                </c:pt>
                <c:pt idx="674">
                  <c:v>43213</c:v>
                </c:pt>
                <c:pt idx="675">
                  <c:v>43212</c:v>
                </c:pt>
                <c:pt idx="676">
                  <c:v>43211</c:v>
                </c:pt>
                <c:pt idx="677">
                  <c:v>43210</c:v>
                </c:pt>
                <c:pt idx="678">
                  <c:v>43209</c:v>
                </c:pt>
                <c:pt idx="679">
                  <c:v>43208</c:v>
                </c:pt>
                <c:pt idx="680">
                  <c:v>43207</c:v>
                </c:pt>
                <c:pt idx="681">
                  <c:v>43206</c:v>
                </c:pt>
                <c:pt idx="682">
                  <c:v>43205</c:v>
                </c:pt>
                <c:pt idx="683">
                  <c:v>43204</c:v>
                </c:pt>
                <c:pt idx="684">
                  <c:v>43203</c:v>
                </c:pt>
                <c:pt idx="685">
                  <c:v>43202</c:v>
                </c:pt>
                <c:pt idx="686">
                  <c:v>43201</c:v>
                </c:pt>
                <c:pt idx="687">
                  <c:v>43200</c:v>
                </c:pt>
                <c:pt idx="688">
                  <c:v>43199</c:v>
                </c:pt>
                <c:pt idx="689">
                  <c:v>43198</c:v>
                </c:pt>
                <c:pt idx="690">
                  <c:v>43197</c:v>
                </c:pt>
                <c:pt idx="691">
                  <c:v>43196</c:v>
                </c:pt>
                <c:pt idx="692">
                  <c:v>43195</c:v>
                </c:pt>
                <c:pt idx="693">
                  <c:v>43194</c:v>
                </c:pt>
                <c:pt idx="694">
                  <c:v>43193</c:v>
                </c:pt>
                <c:pt idx="695">
                  <c:v>43192</c:v>
                </c:pt>
                <c:pt idx="696">
                  <c:v>43191</c:v>
                </c:pt>
                <c:pt idx="697">
                  <c:v>43190</c:v>
                </c:pt>
                <c:pt idx="698">
                  <c:v>43189</c:v>
                </c:pt>
                <c:pt idx="699">
                  <c:v>43188</c:v>
                </c:pt>
                <c:pt idx="700">
                  <c:v>43187</c:v>
                </c:pt>
                <c:pt idx="701">
                  <c:v>43186</c:v>
                </c:pt>
                <c:pt idx="702">
                  <c:v>43185</c:v>
                </c:pt>
                <c:pt idx="703">
                  <c:v>43184</c:v>
                </c:pt>
                <c:pt idx="704">
                  <c:v>43183</c:v>
                </c:pt>
                <c:pt idx="705">
                  <c:v>43182</c:v>
                </c:pt>
                <c:pt idx="706">
                  <c:v>43181</c:v>
                </c:pt>
                <c:pt idx="707">
                  <c:v>43180</c:v>
                </c:pt>
                <c:pt idx="708">
                  <c:v>43179</c:v>
                </c:pt>
                <c:pt idx="709">
                  <c:v>43178</c:v>
                </c:pt>
                <c:pt idx="710">
                  <c:v>43177</c:v>
                </c:pt>
                <c:pt idx="711">
                  <c:v>43176</c:v>
                </c:pt>
                <c:pt idx="712">
                  <c:v>43175</c:v>
                </c:pt>
                <c:pt idx="713">
                  <c:v>43174</c:v>
                </c:pt>
                <c:pt idx="714">
                  <c:v>43173</c:v>
                </c:pt>
                <c:pt idx="715">
                  <c:v>43172</c:v>
                </c:pt>
                <c:pt idx="716">
                  <c:v>43171</c:v>
                </c:pt>
                <c:pt idx="717">
                  <c:v>43170</c:v>
                </c:pt>
                <c:pt idx="718">
                  <c:v>43169</c:v>
                </c:pt>
                <c:pt idx="719">
                  <c:v>43168</c:v>
                </c:pt>
                <c:pt idx="720">
                  <c:v>43167</c:v>
                </c:pt>
                <c:pt idx="721">
                  <c:v>43166</c:v>
                </c:pt>
                <c:pt idx="722">
                  <c:v>43165</c:v>
                </c:pt>
                <c:pt idx="723">
                  <c:v>43164</c:v>
                </c:pt>
                <c:pt idx="724">
                  <c:v>43163</c:v>
                </c:pt>
                <c:pt idx="725">
                  <c:v>43162</c:v>
                </c:pt>
                <c:pt idx="726">
                  <c:v>43161</c:v>
                </c:pt>
                <c:pt idx="727">
                  <c:v>43160</c:v>
                </c:pt>
                <c:pt idx="728">
                  <c:v>43159</c:v>
                </c:pt>
                <c:pt idx="729">
                  <c:v>43158</c:v>
                </c:pt>
                <c:pt idx="730">
                  <c:v>43157</c:v>
                </c:pt>
                <c:pt idx="731">
                  <c:v>43156</c:v>
                </c:pt>
                <c:pt idx="732">
                  <c:v>43155</c:v>
                </c:pt>
                <c:pt idx="733">
                  <c:v>43154</c:v>
                </c:pt>
                <c:pt idx="734">
                  <c:v>43153</c:v>
                </c:pt>
                <c:pt idx="735">
                  <c:v>43152</c:v>
                </c:pt>
                <c:pt idx="736">
                  <c:v>43151</c:v>
                </c:pt>
                <c:pt idx="737">
                  <c:v>43150</c:v>
                </c:pt>
                <c:pt idx="738">
                  <c:v>43149</c:v>
                </c:pt>
                <c:pt idx="739">
                  <c:v>43148</c:v>
                </c:pt>
                <c:pt idx="740">
                  <c:v>43147</c:v>
                </c:pt>
                <c:pt idx="741">
                  <c:v>43146</c:v>
                </c:pt>
                <c:pt idx="742">
                  <c:v>43145</c:v>
                </c:pt>
                <c:pt idx="743">
                  <c:v>43144</c:v>
                </c:pt>
                <c:pt idx="744">
                  <c:v>43143</c:v>
                </c:pt>
                <c:pt idx="745">
                  <c:v>43142</c:v>
                </c:pt>
                <c:pt idx="746">
                  <c:v>43141</c:v>
                </c:pt>
                <c:pt idx="747">
                  <c:v>43140</c:v>
                </c:pt>
                <c:pt idx="748">
                  <c:v>43139</c:v>
                </c:pt>
                <c:pt idx="749">
                  <c:v>43138</c:v>
                </c:pt>
                <c:pt idx="750">
                  <c:v>43137</c:v>
                </c:pt>
                <c:pt idx="751">
                  <c:v>43136</c:v>
                </c:pt>
                <c:pt idx="752">
                  <c:v>43135</c:v>
                </c:pt>
                <c:pt idx="753">
                  <c:v>43134</c:v>
                </c:pt>
                <c:pt idx="754">
                  <c:v>43133</c:v>
                </c:pt>
                <c:pt idx="755">
                  <c:v>43132</c:v>
                </c:pt>
                <c:pt idx="756">
                  <c:v>43131</c:v>
                </c:pt>
                <c:pt idx="757">
                  <c:v>43130</c:v>
                </c:pt>
                <c:pt idx="758">
                  <c:v>43129</c:v>
                </c:pt>
                <c:pt idx="759">
                  <c:v>43128</c:v>
                </c:pt>
                <c:pt idx="760">
                  <c:v>43127</c:v>
                </c:pt>
                <c:pt idx="761">
                  <c:v>43126</c:v>
                </c:pt>
                <c:pt idx="762">
                  <c:v>43125</c:v>
                </c:pt>
                <c:pt idx="763">
                  <c:v>43124</c:v>
                </c:pt>
                <c:pt idx="764">
                  <c:v>43123</c:v>
                </c:pt>
                <c:pt idx="765">
                  <c:v>43122</c:v>
                </c:pt>
                <c:pt idx="766">
                  <c:v>43121</c:v>
                </c:pt>
                <c:pt idx="767">
                  <c:v>43120</c:v>
                </c:pt>
                <c:pt idx="768">
                  <c:v>43119</c:v>
                </c:pt>
                <c:pt idx="769">
                  <c:v>43118</c:v>
                </c:pt>
                <c:pt idx="770">
                  <c:v>43117</c:v>
                </c:pt>
                <c:pt idx="771">
                  <c:v>43116</c:v>
                </c:pt>
                <c:pt idx="772">
                  <c:v>43115</c:v>
                </c:pt>
                <c:pt idx="773">
                  <c:v>43114</c:v>
                </c:pt>
                <c:pt idx="774">
                  <c:v>43113</c:v>
                </c:pt>
                <c:pt idx="775">
                  <c:v>43112</c:v>
                </c:pt>
                <c:pt idx="776">
                  <c:v>43111</c:v>
                </c:pt>
                <c:pt idx="777">
                  <c:v>43110</c:v>
                </c:pt>
                <c:pt idx="778">
                  <c:v>43109</c:v>
                </c:pt>
                <c:pt idx="779">
                  <c:v>43108</c:v>
                </c:pt>
                <c:pt idx="780">
                  <c:v>43107</c:v>
                </c:pt>
                <c:pt idx="781">
                  <c:v>43106</c:v>
                </c:pt>
                <c:pt idx="782">
                  <c:v>43105</c:v>
                </c:pt>
                <c:pt idx="783">
                  <c:v>43104</c:v>
                </c:pt>
                <c:pt idx="784">
                  <c:v>43103</c:v>
                </c:pt>
                <c:pt idx="785">
                  <c:v>43102</c:v>
                </c:pt>
                <c:pt idx="786">
                  <c:v>43101</c:v>
                </c:pt>
                <c:pt idx="787">
                  <c:v>43100</c:v>
                </c:pt>
                <c:pt idx="788">
                  <c:v>43099</c:v>
                </c:pt>
                <c:pt idx="789">
                  <c:v>43098</c:v>
                </c:pt>
                <c:pt idx="790">
                  <c:v>43097</c:v>
                </c:pt>
                <c:pt idx="791">
                  <c:v>43096</c:v>
                </c:pt>
                <c:pt idx="792">
                  <c:v>43095</c:v>
                </c:pt>
                <c:pt idx="793">
                  <c:v>43094</c:v>
                </c:pt>
                <c:pt idx="794">
                  <c:v>43093</c:v>
                </c:pt>
                <c:pt idx="795">
                  <c:v>43092</c:v>
                </c:pt>
                <c:pt idx="796">
                  <c:v>43091</c:v>
                </c:pt>
                <c:pt idx="797">
                  <c:v>43090</c:v>
                </c:pt>
                <c:pt idx="798">
                  <c:v>43089</c:v>
                </c:pt>
                <c:pt idx="799">
                  <c:v>43088</c:v>
                </c:pt>
                <c:pt idx="800">
                  <c:v>43087</c:v>
                </c:pt>
                <c:pt idx="801">
                  <c:v>43086</c:v>
                </c:pt>
                <c:pt idx="802">
                  <c:v>43085</c:v>
                </c:pt>
                <c:pt idx="803">
                  <c:v>43084</c:v>
                </c:pt>
                <c:pt idx="804">
                  <c:v>43083</c:v>
                </c:pt>
                <c:pt idx="805">
                  <c:v>43082</c:v>
                </c:pt>
                <c:pt idx="806">
                  <c:v>43081</c:v>
                </c:pt>
                <c:pt idx="807">
                  <c:v>43080</c:v>
                </c:pt>
                <c:pt idx="808">
                  <c:v>43079</c:v>
                </c:pt>
                <c:pt idx="809">
                  <c:v>43078</c:v>
                </c:pt>
                <c:pt idx="810">
                  <c:v>43077</c:v>
                </c:pt>
                <c:pt idx="811">
                  <c:v>43076</c:v>
                </c:pt>
                <c:pt idx="812">
                  <c:v>43075</c:v>
                </c:pt>
                <c:pt idx="813">
                  <c:v>43074</c:v>
                </c:pt>
                <c:pt idx="814">
                  <c:v>43073</c:v>
                </c:pt>
                <c:pt idx="815">
                  <c:v>43072</c:v>
                </c:pt>
                <c:pt idx="816">
                  <c:v>43071</c:v>
                </c:pt>
                <c:pt idx="817">
                  <c:v>43070</c:v>
                </c:pt>
                <c:pt idx="818">
                  <c:v>43069</c:v>
                </c:pt>
                <c:pt idx="819">
                  <c:v>43068</c:v>
                </c:pt>
                <c:pt idx="820">
                  <c:v>43067</c:v>
                </c:pt>
                <c:pt idx="821">
                  <c:v>43066</c:v>
                </c:pt>
                <c:pt idx="822">
                  <c:v>43065</c:v>
                </c:pt>
                <c:pt idx="823">
                  <c:v>43064</c:v>
                </c:pt>
                <c:pt idx="824">
                  <c:v>43063</c:v>
                </c:pt>
                <c:pt idx="825">
                  <c:v>43062</c:v>
                </c:pt>
                <c:pt idx="826">
                  <c:v>43061</c:v>
                </c:pt>
                <c:pt idx="827">
                  <c:v>43060</c:v>
                </c:pt>
                <c:pt idx="828">
                  <c:v>43059</c:v>
                </c:pt>
                <c:pt idx="829">
                  <c:v>43058</c:v>
                </c:pt>
                <c:pt idx="830">
                  <c:v>43057</c:v>
                </c:pt>
                <c:pt idx="831">
                  <c:v>43056</c:v>
                </c:pt>
                <c:pt idx="832">
                  <c:v>43055</c:v>
                </c:pt>
                <c:pt idx="833">
                  <c:v>43054</c:v>
                </c:pt>
                <c:pt idx="834">
                  <c:v>43053</c:v>
                </c:pt>
                <c:pt idx="835">
                  <c:v>43052</c:v>
                </c:pt>
                <c:pt idx="836">
                  <c:v>43051</c:v>
                </c:pt>
                <c:pt idx="837">
                  <c:v>43050</c:v>
                </c:pt>
                <c:pt idx="838">
                  <c:v>43049</c:v>
                </c:pt>
                <c:pt idx="839">
                  <c:v>43048</c:v>
                </c:pt>
                <c:pt idx="840">
                  <c:v>43047</c:v>
                </c:pt>
                <c:pt idx="841">
                  <c:v>43046</c:v>
                </c:pt>
                <c:pt idx="842">
                  <c:v>43045</c:v>
                </c:pt>
                <c:pt idx="843">
                  <c:v>43044</c:v>
                </c:pt>
                <c:pt idx="844">
                  <c:v>43043</c:v>
                </c:pt>
                <c:pt idx="845">
                  <c:v>43042</c:v>
                </c:pt>
                <c:pt idx="846">
                  <c:v>43041</c:v>
                </c:pt>
                <c:pt idx="847">
                  <c:v>43040</c:v>
                </c:pt>
                <c:pt idx="848">
                  <c:v>43039</c:v>
                </c:pt>
                <c:pt idx="849">
                  <c:v>43038</c:v>
                </c:pt>
                <c:pt idx="850">
                  <c:v>43037</c:v>
                </c:pt>
                <c:pt idx="851">
                  <c:v>43036</c:v>
                </c:pt>
                <c:pt idx="852">
                  <c:v>43035</c:v>
                </c:pt>
                <c:pt idx="853">
                  <c:v>43034</c:v>
                </c:pt>
                <c:pt idx="854">
                  <c:v>43033</c:v>
                </c:pt>
                <c:pt idx="855">
                  <c:v>43032</c:v>
                </c:pt>
                <c:pt idx="856">
                  <c:v>43031</c:v>
                </c:pt>
                <c:pt idx="857">
                  <c:v>43030</c:v>
                </c:pt>
                <c:pt idx="858">
                  <c:v>43029</c:v>
                </c:pt>
                <c:pt idx="859">
                  <c:v>43028</c:v>
                </c:pt>
                <c:pt idx="860">
                  <c:v>43027</c:v>
                </c:pt>
                <c:pt idx="861">
                  <c:v>43026</c:v>
                </c:pt>
                <c:pt idx="862">
                  <c:v>43025</c:v>
                </c:pt>
                <c:pt idx="863">
                  <c:v>43024</c:v>
                </c:pt>
                <c:pt idx="864">
                  <c:v>43023</c:v>
                </c:pt>
                <c:pt idx="865">
                  <c:v>43022</c:v>
                </c:pt>
                <c:pt idx="866">
                  <c:v>43021</c:v>
                </c:pt>
                <c:pt idx="867">
                  <c:v>43020</c:v>
                </c:pt>
                <c:pt idx="868">
                  <c:v>43019</c:v>
                </c:pt>
                <c:pt idx="869">
                  <c:v>43018</c:v>
                </c:pt>
                <c:pt idx="870">
                  <c:v>43017</c:v>
                </c:pt>
                <c:pt idx="871">
                  <c:v>43016</c:v>
                </c:pt>
                <c:pt idx="872">
                  <c:v>43015</c:v>
                </c:pt>
                <c:pt idx="873">
                  <c:v>43014</c:v>
                </c:pt>
                <c:pt idx="874">
                  <c:v>43013</c:v>
                </c:pt>
                <c:pt idx="875">
                  <c:v>43012</c:v>
                </c:pt>
                <c:pt idx="876">
                  <c:v>43011</c:v>
                </c:pt>
                <c:pt idx="877">
                  <c:v>43010</c:v>
                </c:pt>
                <c:pt idx="878">
                  <c:v>43009</c:v>
                </c:pt>
                <c:pt idx="879">
                  <c:v>43008</c:v>
                </c:pt>
                <c:pt idx="880">
                  <c:v>43007</c:v>
                </c:pt>
                <c:pt idx="881">
                  <c:v>43006</c:v>
                </c:pt>
                <c:pt idx="882">
                  <c:v>43005</c:v>
                </c:pt>
                <c:pt idx="883">
                  <c:v>43004</c:v>
                </c:pt>
                <c:pt idx="884">
                  <c:v>43003</c:v>
                </c:pt>
                <c:pt idx="885">
                  <c:v>43002</c:v>
                </c:pt>
                <c:pt idx="886">
                  <c:v>43001</c:v>
                </c:pt>
                <c:pt idx="887">
                  <c:v>43000</c:v>
                </c:pt>
                <c:pt idx="888">
                  <c:v>42999</c:v>
                </c:pt>
                <c:pt idx="889">
                  <c:v>42998</c:v>
                </c:pt>
                <c:pt idx="890">
                  <c:v>42997</c:v>
                </c:pt>
                <c:pt idx="891">
                  <c:v>42996</c:v>
                </c:pt>
                <c:pt idx="892">
                  <c:v>42995</c:v>
                </c:pt>
                <c:pt idx="893">
                  <c:v>42994</c:v>
                </c:pt>
                <c:pt idx="894">
                  <c:v>42993</c:v>
                </c:pt>
                <c:pt idx="895">
                  <c:v>42992</c:v>
                </c:pt>
                <c:pt idx="896">
                  <c:v>42991</c:v>
                </c:pt>
                <c:pt idx="897">
                  <c:v>42990</c:v>
                </c:pt>
                <c:pt idx="898">
                  <c:v>42989</c:v>
                </c:pt>
                <c:pt idx="899">
                  <c:v>42988</c:v>
                </c:pt>
                <c:pt idx="900">
                  <c:v>42987</c:v>
                </c:pt>
                <c:pt idx="901">
                  <c:v>42986</c:v>
                </c:pt>
                <c:pt idx="902">
                  <c:v>42985</c:v>
                </c:pt>
                <c:pt idx="903">
                  <c:v>42984</c:v>
                </c:pt>
                <c:pt idx="904">
                  <c:v>42983</c:v>
                </c:pt>
                <c:pt idx="905">
                  <c:v>42982</c:v>
                </c:pt>
                <c:pt idx="906">
                  <c:v>42981</c:v>
                </c:pt>
                <c:pt idx="907">
                  <c:v>42980</c:v>
                </c:pt>
                <c:pt idx="908">
                  <c:v>42979</c:v>
                </c:pt>
                <c:pt idx="909">
                  <c:v>42978</c:v>
                </c:pt>
                <c:pt idx="910">
                  <c:v>42977</c:v>
                </c:pt>
                <c:pt idx="911">
                  <c:v>42976</c:v>
                </c:pt>
                <c:pt idx="912">
                  <c:v>42975</c:v>
                </c:pt>
                <c:pt idx="913">
                  <c:v>42974</c:v>
                </c:pt>
                <c:pt idx="914">
                  <c:v>42973</c:v>
                </c:pt>
                <c:pt idx="915">
                  <c:v>42972</c:v>
                </c:pt>
                <c:pt idx="916">
                  <c:v>42971</c:v>
                </c:pt>
                <c:pt idx="917">
                  <c:v>42970</c:v>
                </c:pt>
                <c:pt idx="918">
                  <c:v>42969</c:v>
                </c:pt>
                <c:pt idx="919">
                  <c:v>42968</c:v>
                </c:pt>
                <c:pt idx="920">
                  <c:v>42967</c:v>
                </c:pt>
                <c:pt idx="921">
                  <c:v>42966</c:v>
                </c:pt>
                <c:pt idx="922">
                  <c:v>42965</c:v>
                </c:pt>
                <c:pt idx="923">
                  <c:v>42964</c:v>
                </c:pt>
                <c:pt idx="924">
                  <c:v>42963</c:v>
                </c:pt>
                <c:pt idx="925">
                  <c:v>42962</c:v>
                </c:pt>
                <c:pt idx="926">
                  <c:v>42961</c:v>
                </c:pt>
                <c:pt idx="927">
                  <c:v>42960</c:v>
                </c:pt>
                <c:pt idx="928">
                  <c:v>42959</c:v>
                </c:pt>
                <c:pt idx="929">
                  <c:v>42958</c:v>
                </c:pt>
                <c:pt idx="930">
                  <c:v>42957</c:v>
                </c:pt>
                <c:pt idx="931">
                  <c:v>42956</c:v>
                </c:pt>
                <c:pt idx="932">
                  <c:v>42955</c:v>
                </c:pt>
                <c:pt idx="933">
                  <c:v>42954</c:v>
                </c:pt>
                <c:pt idx="934">
                  <c:v>42953</c:v>
                </c:pt>
                <c:pt idx="935">
                  <c:v>42952</c:v>
                </c:pt>
                <c:pt idx="936">
                  <c:v>42951</c:v>
                </c:pt>
                <c:pt idx="937">
                  <c:v>42950</c:v>
                </c:pt>
                <c:pt idx="938">
                  <c:v>42949</c:v>
                </c:pt>
                <c:pt idx="939">
                  <c:v>42948</c:v>
                </c:pt>
                <c:pt idx="940">
                  <c:v>42947</c:v>
                </c:pt>
                <c:pt idx="941">
                  <c:v>42946</c:v>
                </c:pt>
                <c:pt idx="942">
                  <c:v>42945</c:v>
                </c:pt>
                <c:pt idx="943">
                  <c:v>42944</c:v>
                </c:pt>
                <c:pt idx="944">
                  <c:v>42943</c:v>
                </c:pt>
                <c:pt idx="945">
                  <c:v>42942</c:v>
                </c:pt>
                <c:pt idx="946">
                  <c:v>42941</c:v>
                </c:pt>
                <c:pt idx="947">
                  <c:v>42940</c:v>
                </c:pt>
                <c:pt idx="948">
                  <c:v>42939</c:v>
                </c:pt>
                <c:pt idx="949">
                  <c:v>42938</c:v>
                </c:pt>
                <c:pt idx="950">
                  <c:v>42937</c:v>
                </c:pt>
                <c:pt idx="951">
                  <c:v>42936</c:v>
                </c:pt>
                <c:pt idx="952">
                  <c:v>42935</c:v>
                </c:pt>
                <c:pt idx="953">
                  <c:v>42934</c:v>
                </c:pt>
                <c:pt idx="954">
                  <c:v>42933</c:v>
                </c:pt>
                <c:pt idx="955">
                  <c:v>42932</c:v>
                </c:pt>
                <c:pt idx="956">
                  <c:v>42931</c:v>
                </c:pt>
                <c:pt idx="957">
                  <c:v>42930</c:v>
                </c:pt>
                <c:pt idx="958">
                  <c:v>42929</c:v>
                </c:pt>
                <c:pt idx="959">
                  <c:v>42928</c:v>
                </c:pt>
                <c:pt idx="960">
                  <c:v>42927</c:v>
                </c:pt>
                <c:pt idx="961">
                  <c:v>42926</c:v>
                </c:pt>
                <c:pt idx="962">
                  <c:v>42925</c:v>
                </c:pt>
                <c:pt idx="963">
                  <c:v>42924</c:v>
                </c:pt>
                <c:pt idx="964">
                  <c:v>42923</c:v>
                </c:pt>
                <c:pt idx="965">
                  <c:v>42922</c:v>
                </c:pt>
                <c:pt idx="966">
                  <c:v>42921</c:v>
                </c:pt>
                <c:pt idx="967">
                  <c:v>42920</c:v>
                </c:pt>
                <c:pt idx="968">
                  <c:v>42919</c:v>
                </c:pt>
                <c:pt idx="969">
                  <c:v>42918</c:v>
                </c:pt>
                <c:pt idx="970">
                  <c:v>42917</c:v>
                </c:pt>
                <c:pt idx="971">
                  <c:v>42916</c:v>
                </c:pt>
                <c:pt idx="972">
                  <c:v>42915</c:v>
                </c:pt>
                <c:pt idx="973">
                  <c:v>42914</c:v>
                </c:pt>
                <c:pt idx="974">
                  <c:v>42913</c:v>
                </c:pt>
                <c:pt idx="975">
                  <c:v>42912</c:v>
                </c:pt>
                <c:pt idx="976">
                  <c:v>42911</c:v>
                </c:pt>
                <c:pt idx="977">
                  <c:v>42910</c:v>
                </c:pt>
                <c:pt idx="978">
                  <c:v>42909</c:v>
                </c:pt>
                <c:pt idx="979">
                  <c:v>42908</c:v>
                </c:pt>
                <c:pt idx="980">
                  <c:v>42907</c:v>
                </c:pt>
                <c:pt idx="981">
                  <c:v>42906</c:v>
                </c:pt>
                <c:pt idx="982">
                  <c:v>42905</c:v>
                </c:pt>
                <c:pt idx="983">
                  <c:v>42904</c:v>
                </c:pt>
                <c:pt idx="984">
                  <c:v>42903</c:v>
                </c:pt>
                <c:pt idx="985">
                  <c:v>42902</c:v>
                </c:pt>
                <c:pt idx="986">
                  <c:v>42901</c:v>
                </c:pt>
                <c:pt idx="987">
                  <c:v>42900</c:v>
                </c:pt>
                <c:pt idx="988">
                  <c:v>42899</c:v>
                </c:pt>
                <c:pt idx="989">
                  <c:v>42898</c:v>
                </c:pt>
                <c:pt idx="990">
                  <c:v>42897</c:v>
                </c:pt>
                <c:pt idx="991">
                  <c:v>42896</c:v>
                </c:pt>
                <c:pt idx="992">
                  <c:v>42895</c:v>
                </c:pt>
                <c:pt idx="993">
                  <c:v>42894</c:v>
                </c:pt>
                <c:pt idx="994">
                  <c:v>42893</c:v>
                </c:pt>
                <c:pt idx="995">
                  <c:v>42892</c:v>
                </c:pt>
                <c:pt idx="996">
                  <c:v>42891</c:v>
                </c:pt>
                <c:pt idx="997">
                  <c:v>42890</c:v>
                </c:pt>
                <c:pt idx="998">
                  <c:v>42889</c:v>
                </c:pt>
                <c:pt idx="999">
                  <c:v>42888</c:v>
                </c:pt>
                <c:pt idx="1000">
                  <c:v>42887</c:v>
                </c:pt>
                <c:pt idx="1001">
                  <c:v>42886</c:v>
                </c:pt>
                <c:pt idx="1002">
                  <c:v>42885</c:v>
                </c:pt>
                <c:pt idx="1003">
                  <c:v>42884</c:v>
                </c:pt>
                <c:pt idx="1004">
                  <c:v>42883</c:v>
                </c:pt>
                <c:pt idx="1005">
                  <c:v>42882</c:v>
                </c:pt>
                <c:pt idx="1006">
                  <c:v>42881</c:v>
                </c:pt>
                <c:pt idx="1007">
                  <c:v>42880</c:v>
                </c:pt>
                <c:pt idx="1008">
                  <c:v>42879</c:v>
                </c:pt>
                <c:pt idx="1009">
                  <c:v>42878</c:v>
                </c:pt>
                <c:pt idx="1010">
                  <c:v>42877</c:v>
                </c:pt>
                <c:pt idx="1011">
                  <c:v>42876</c:v>
                </c:pt>
                <c:pt idx="1012">
                  <c:v>42875</c:v>
                </c:pt>
                <c:pt idx="1013">
                  <c:v>42874</c:v>
                </c:pt>
                <c:pt idx="1014">
                  <c:v>42873</c:v>
                </c:pt>
                <c:pt idx="1015">
                  <c:v>42872</c:v>
                </c:pt>
                <c:pt idx="1016">
                  <c:v>42871</c:v>
                </c:pt>
                <c:pt idx="1017">
                  <c:v>42870</c:v>
                </c:pt>
                <c:pt idx="1018">
                  <c:v>42869</c:v>
                </c:pt>
                <c:pt idx="1019">
                  <c:v>42868</c:v>
                </c:pt>
                <c:pt idx="1020">
                  <c:v>42867</c:v>
                </c:pt>
                <c:pt idx="1021">
                  <c:v>42866</c:v>
                </c:pt>
                <c:pt idx="1022">
                  <c:v>42865</c:v>
                </c:pt>
                <c:pt idx="1023">
                  <c:v>42864</c:v>
                </c:pt>
                <c:pt idx="1024">
                  <c:v>42863</c:v>
                </c:pt>
                <c:pt idx="1025">
                  <c:v>42862</c:v>
                </c:pt>
                <c:pt idx="1026">
                  <c:v>42861</c:v>
                </c:pt>
                <c:pt idx="1027">
                  <c:v>42860</c:v>
                </c:pt>
                <c:pt idx="1028">
                  <c:v>42859</c:v>
                </c:pt>
                <c:pt idx="1029">
                  <c:v>42858</c:v>
                </c:pt>
                <c:pt idx="1030">
                  <c:v>42857</c:v>
                </c:pt>
                <c:pt idx="1031">
                  <c:v>42856</c:v>
                </c:pt>
                <c:pt idx="1032">
                  <c:v>42855</c:v>
                </c:pt>
                <c:pt idx="1033">
                  <c:v>42854</c:v>
                </c:pt>
                <c:pt idx="1034">
                  <c:v>42853</c:v>
                </c:pt>
                <c:pt idx="1035">
                  <c:v>42852</c:v>
                </c:pt>
                <c:pt idx="1036">
                  <c:v>42851</c:v>
                </c:pt>
                <c:pt idx="1037">
                  <c:v>42850</c:v>
                </c:pt>
                <c:pt idx="1038">
                  <c:v>42849</c:v>
                </c:pt>
                <c:pt idx="1039">
                  <c:v>42848</c:v>
                </c:pt>
                <c:pt idx="1040">
                  <c:v>42847</c:v>
                </c:pt>
                <c:pt idx="1041">
                  <c:v>42846</c:v>
                </c:pt>
                <c:pt idx="1042">
                  <c:v>42845</c:v>
                </c:pt>
                <c:pt idx="1043">
                  <c:v>42844</c:v>
                </c:pt>
                <c:pt idx="1044">
                  <c:v>42843</c:v>
                </c:pt>
                <c:pt idx="1045">
                  <c:v>42842</c:v>
                </c:pt>
                <c:pt idx="1046">
                  <c:v>42841</c:v>
                </c:pt>
                <c:pt idx="1047">
                  <c:v>42840</c:v>
                </c:pt>
                <c:pt idx="1048">
                  <c:v>42839</c:v>
                </c:pt>
                <c:pt idx="1049">
                  <c:v>42838</c:v>
                </c:pt>
                <c:pt idx="1050">
                  <c:v>42837</c:v>
                </c:pt>
                <c:pt idx="1051">
                  <c:v>42836</c:v>
                </c:pt>
                <c:pt idx="1052">
                  <c:v>42835</c:v>
                </c:pt>
                <c:pt idx="1053">
                  <c:v>42834</c:v>
                </c:pt>
                <c:pt idx="1054">
                  <c:v>42833</c:v>
                </c:pt>
                <c:pt idx="1055">
                  <c:v>42832</c:v>
                </c:pt>
                <c:pt idx="1056">
                  <c:v>42831</c:v>
                </c:pt>
                <c:pt idx="1057">
                  <c:v>42830</c:v>
                </c:pt>
                <c:pt idx="1058">
                  <c:v>42829</c:v>
                </c:pt>
                <c:pt idx="1059">
                  <c:v>42828</c:v>
                </c:pt>
                <c:pt idx="1060">
                  <c:v>42827</c:v>
                </c:pt>
                <c:pt idx="1061">
                  <c:v>42826</c:v>
                </c:pt>
                <c:pt idx="1062">
                  <c:v>42825</c:v>
                </c:pt>
                <c:pt idx="1063">
                  <c:v>42824</c:v>
                </c:pt>
                <c:pt idx="1064">
                  <c:v>42823</c:v>
                </c:pt>
                <c:pt idx="1065">
                  <c:v>42822</c:v>
                </c:pt>
                <c:pt idx="1066">
                  <c:v>42821</c:v>
                </c:pt>
                <c:pt idx="1067">
                  <c:v>42820</c:v>
                </c:pt>
                <c:pt idx="1068">
                  <c:v>42819</c:v>
                </c:pt>
                <c:pt idx="1069">
                  <c:v>42818</c:v>
                </c:pt>
                <c:pt idx="1070">
                  <c:v>42817</c:v>
                </c:pt>
                <c:pt idx="1071">
                  <c:v>42816</c:v>
                </c:pt>
                <c:pt idx="1072">
                  <c:v>42815</c:v>
                </c:pt>
                <c:pt idx="1073">
                  <c:v>42814</c:v>
                </c:pt>
                <c:pt idx="1074">
                  <c:v>42813</c:v>
                </c:pt>
                <c:pt idx="1075">
                  <c:v>42812</c:v>
                </c:pt>
                <c:pt idx="1076">
                  <c:v>42811</c:v>
                </c:pt>
                <c:pt idx="1077">
                  <c:v>42810</c:v>
                </c:pt>
                <c:pt idx="1078">
                  <c:v>42809</c:v>
                </c:pt>
                <c:pt idx="1079">
                  <c:v>42808</c:v>
                </c:pt>
                <c:pt idx="1080">
                  <c:v>42807</c:v>
                </c:pt>
                <c:pt idx="1081">
                  <c:v>42806</c:v>
                </c:pt>
                <c:pt idx="1082">
                  <c:v>42805</c:v>
                </c:pt>
                <c:pt idx="1083">
                  <c:v>42804</c:v>
                </c:pt>
                <c:pt idx="1084">
                  <c:v>42803</c:v>
                </c:pt>
                <c:pt idx="1085">
                  <c:v>42802</c:v>
                </c:pt>
                <c:pt idx="1086">
                  <c:v>42801</c:v>
                </c:pt>
                <c:pt idx="1087">
                  <c:v>42800</c:v>
                </c:pt>
                <c:pt idx="1088">
                  <c:v>42799</c:v>
                </c:pt>
                <c:pt idx="1089">
                  <c:v>42798</c:v>
                </c:pt>
                <c:pt idx="1090">
                  <c:v>42797</c:v>
                </c:pt>
                <c:pt idx="1091">
                  <c:v>42796</c:v>
                </c:pt>
                <c:pt idx="1092">
                  <c:v>42795</c:v>
                </c:pt>
                <c:pt idx="1093">
                  <c:v>42794</c:v>
                </c:pt>
                <c:pt idx="1094">
                  <c:v>42793</c:v>
                </c:pt>
                <c:pt idx="1095">
                  <c:v>42792</c:v>
                </c:pt>
              </c:numCache>
            </c:numRef>
          </c:xVal>
          <c:yVal>
            <c:numRef>
              <c:f>'DATA-CRYPTO'!$B$2:$B$1097</c:f>
              <c:numCache>
                <c:formatCode>_("$"* #,##0.00_);_("$"* \(#,##0.00\);_("$"* "-"??_);_(@_)</c:formatCode>
                <c:ptCount val="1096"/>
                <c:pt idx="0">
                  <c:v>8820.5224610000005</c:v>
                </c:pt>
                <c:pt idx="1">
                  <c:v>9341.7050780000009</c:v>
                </c:pt>
                <c:pt idx="2">
                  <c:v>9650.1748050000006</c:v>
                </c:pt>
                <c:pt idx="3">
                  <c:v>9924.515625</c:v>
                </c:pt>
                <c:pt idx="4">
                  <c:v>9663.1816409999992</c:v>
                </c:pt>
                <c:pt idx="5">
                  <c:v>9686.4414059999999</c:v>
                </c:pt>
                <c:pt idx="6">
                  <c:v>9608.4755860000005</c:v>
                </c:pt>
                <c:pt idx="7">
                  <c:v>9633.3867190000001</c:v>
                </c:pt>
                <c:pt idx="8">
                  <c:v>10141.996094</c:v>
                </c:pt>
                <c:pt idx="9">
                  <c:v>9690.1425780000009</c:v>
                </c:pt>
                <c:pt idx="10">
                  <c:v>9934.4335940000001</c:v>
                </c:pt>
                <c:pt idx="11">
                  <c:v>9889.4248050000006</c:v>
                </c:pt>
                <c:pt idx="12">
                  <c:v>10312.116211</c:v>
                </c:pt>
                <c:pt idx="13">
                  <c:v>10214.379883</c:v>
                </c:pt>
                <c:pt idx="14">
                  <c:v>10326.054688</c:v>
                </c:pt>
                <c:pt idx="15">
                  <c:v>10208.236328000001</c:v>
                </c:pt>
                <c:pt idx="16">
                  <c:v>9856.6113280000009</c:v>
                </c:pt>
                <c:pt idx="17">
                  <c:v>10116.673828000001</c:v>
                </c:pt>
                <c:pt idx="18">
                  <c:v>9865.1191409999992</c:v>
                </c:pt>
                <c:pt idx="19">
                  <c:v>9795.9433590000008</c:v>
                </c:pt>
                <c:pt idx="20">
                  <c:v>9729.8017579999996</c:v>
                </c:pt>
                <c:pt idx="21">
                  <c:v>9613.4238280000009</c:v>
                </c:pt>
                <c:pt idx="22">
                  <c:v>9180.9628909999992</c:v>
                </c:pt>
                <c:pt idx="23">
                  <c:v>9293.5214840000008</c:v>
                </c:pt>
                <c:pt idx="24">
                  <c:v>9344.3652340000008</c:v>
                </c:pt>
                <c:pt idx="25">
                  <c:v>9392.875</c:v>
                </c:pt>
                <c:pt idx="26">
                  <c:v>9350.5292969999991</c:v>
                </c:pt>
                <c:pt idx="27">
                  <c:v>9508.9931639999995</c:v>
                </c:pt>
                <c:pt idx="28">
                  <c:v>9316.6298829999996</c:v>
                </c:pt>
                <c:pt idx="29">
                  <c:v>9358.5898440000001</c:v>
                </c:pt>
                <c:pt idx="30">
                  <c:v>8909.8193360000005</c:v>
                </c:pt>
                <c:pt idx="31">
                  <c:v>8596.8300780000009</c:v>
                </c:pt>
                <c:pt idx="32">
                  <c:v>8367.8476559999999</c:v>
                </c:pt>
                <c:pt idx="33">
                  <c:v>8445.4345699999994</c:v>
                </c:pt>
                <c:pt idx="34">
                  <c:v>8406.515625</c:v>
                </c:pt>
                <c:pt idx="35">
                  <c:v>8680.8759769999997</c:v>
                </c:pt>
                <c:pt idx="36">
                  <c:v>8745.8945309999999</c:v>
                </c:pt>
                <c:pt idx="37">
                  <c:v>8657.6425780000009</c:v>
                </c:pt>
                <c:pt idx="38">
                  <c:v>8706.2451170000004</c:v>
                </c:pt>
                <c:pt idx="39">
                  <c:v>8942.8085940000001</c:v>
                </c:pt>
                <c:pt idx="40">
                  <c:v>8929.0380860000005</c:v>
                </c:pt>
                <c:pt idx="41">
                  <c:v>8723.7861329999996</c:v>
                </c:pt>
                <c:pt idx="42">
                  <c:v>8807.0107420000004</c:v>
                </c:pt>
                <c:pt idx="43">
                  <c:v>8827.7646480000003</c:v>
                </c:pt>
                <c:pt idx="44">
                  <c:v>8144.1943359999996</c:v>
                </c:pt>
                <c:pt idx="45">
                  <c:v>8192.4941409999992</c:v>
                </c:pt>
                <c:pt idx="46">
                  <c:v>8037.5375979999999</c:v>
                </c:pt>
                <c:pt idx="47">
                  <c:v>8166.5541990000002</c:v>
                </c:pt>
                <c:pt idx="48">
                  <c:v>7879.0712890000004</c:v>
                </c:pt>
                <c:pt idx="49">
                  <c:v>8079.8627930000002</c:v>
                </c:pt>
                <c:pt idx="50">
                  <c:v>8163.6923829999996</c:v>
                </c:pt>
                <c:pt idx="51">
                  <c:v>7769.2192379999997</c:v>
                </c:pt>
                <c:pt idx="52">
                  <c:v>7411.3173829999996</c:v>
                </c:pt>
                <c:pt idx="53">
                  <c:v>7410.6567379999997</c:v>
                </c:pt>
                <c:pt idx="54">
                  <c:v>7344.8842770000001</c:v>
                </c:pt>
                <c:pt idx="55">
                  <c:v>6985.4702150000003</c:v>
                </c:pt>
                <c:pt idx="56">
                  <c:v>7200.1743159999996</c:v>
                </c:pt>
                <c:pt idx="57">
                  <c:v>7193.5991210000002</c:v>
                </c:pt>
                <c:pt idx="58">
                  <c:v>7292.9951170000004</c:v>
                </c:pt>
                <c:pt idx="59">
                  <c:v>7422.6528319999998</c:v>
                </c:pt>
                <c:pt idx="60">
                  <c:v>7317.9902339999999</c:v>
                </c:pt>
                <c:pt idx="61">
                  <c:v>7290.0883789999998</c:v>
                </c:pt>
                <c:pt idx="62">
                  <c:v>7238.966797</c:v>
                </c:pt>
                <c:pt idx="63">
                  <c:v>7275.1557620000003</c:v>
                </c:pt>
                <c:pt idx="64">
                  <c:v>7322.5322269999997</c:v>
                </c:pt>
                <c:pt idx="65">
                  <c:v>7355.6284180000002</c:v>
                </c:pt>
                <c:pt idx="66">
                  <c:v>7511.5888670000004</c:v>
                </c:pt>
                <c:pt idx="67">
                  <c:v>7191.1586909999996</c:v>
                </c:pt>
                <c:pt idx="68">
                  <c:v>7218.8164059999999</c:v>
                </c:pt>
                <c:pt idx="69">
                  <c:v>7202.8442379999997</c:v>
                </c:pt>
                <c:pt idx="70">
                  <c:v>7276.8027339999999</c:v>
                </c:pt>
                <c:pt idx="71">
                  <c:v>6640.5151370000003</c:v>
                </c:pt>
                <c:pt idx="72">
                  <c:v>6932.4804690000001</c:v>
                </c:pt>
                <c:pt idx="73">
                  <c:v>7152.3017579999996</c:v>
                </c:pt>
                <c:pt idx="74">
                  <c:v>7124.673828</c:v>
                </c:pt>
                <c:pt idx="75">
                  <c:v>7269.6845700000003</c:v>
                </c:pt>
                <c:pt idx="76">
                  <c:v>7243.1342770000001</c:v>
                </c:pt>
                <c:pt idx="77">
                  <c:v>7217.4272460000002</c:v>
                </c:pt>
                <c:pt idx="78">
                  <c:v>7278.1196289999998</c:v>
                </c:pt>
                <c:pt idx="79">
                  <c:v>7400.8994140000004</c:v>
                </c:pt>
                <c:pt idx="80">
                  <c:v>7564.3452150000003</c:v>
                </c:pt>
                <c:pt idx="81">
                  <c:v>7556.2377930000002</c:v>
                </c:pt>
                <c:pt idx="82">
                  <c:v>7546.9965819999998</c:v>
                </c:pt>
                <c:pt idx="83">
                  <c:v>7448.3076170000004</c:v>
                </c:pt>
                <c:pt idx="84">
                  <c:v>7252.0346680000002</c:v>
                </c:pt>
                <c:pt idx="85">
                  <c:v>7320.1455079999996</c:v>
                </c:pt>
                <c:pt idx="86">
                  <c:v>7321.9882809999999</c:v>
                </c:pt>
                <c:pt idx="87">
                  <c:v>7424.2924800000001</c:v>
                </c:pt>
                <c:pt idx="88">
                  <c:v>7569.6298829999996</c:v>
                </c:pt>
                <c:pt idx="89">
                  <c:v>7761.2436520000001</c:v>
                </c:pt>
                <c:pt idx="90">
                  <c:v>7463.1059569999998</c:v>
                </c:pt>
                <c:pt idx="91">
                  <c:v>7531.6635740000002</c:v>
                </c:pt>
                <c:pt idx="92">
                  <c:v>7218.3710940000001</c:v>
                </c:pt>
                <c:pt idx="93">
                  <c:v>7146.1337890000004</c:v>
                </c:pt>
                <c:pt idx="94">
                  <c:v>7047.9169920000004</c:v>
                </c:pt>
                <c:pt idx="95">
                  <c:v>7397.796875</c:v>
                </c:pt>
                <c:pt idx="96">
                  <c:v>7296.5776370000003</c:v>
                </c:pt>
                <c:pt idx="97">
                  <c:v>7642.75</c:v>
                </c:pt>
                <c:pt idx="98">
                  <c:v>8027.2680659999996</c:v>
                </c:pt>
                <c:pt idx="99">
                  <c:v>8206.1455079999996</c:v>
                </c:pt>
                <c:pt idx="100">
                  <c:v>8309.2861329999996</c:v>
                </c:pt>
                <c:pt idx="101">
                  <c:v>8577.9755860000005</c:v>
                </c:pt>
                <c:pt idx="102">
                  <c:v>8550.7607420000004</c:v>
                </c:pt>
                <c:pt idx="103">
                  <c:v>8491.9921880000002</c:v>
                </c:pt>
                <c:pt idx="104">
                  <c:v>8708.0947269999997</c:v>
                </c:pt>
                <c:pt idx="105">
                  <c:v>8808.2626949999994</c:v>
                </c:pt>
                <c:pt idx="106">
                  <c:v>8815.6621090000008</c:v>
                </c:pt>
                <c:pt idx="107">
                  <c:v>8757.7880860000005</c:v>
                </c:pt>
                <c:pt idx="108">
                  <c:v>9055.5263670000004</c:v>
                </c:pt>
                <c:pt idx="109">
                  <c:v>8813.5820309999999</c:v>
                </c:pt>
                <c:pt idx="110">
                  <c:v>8804.8808590000008</c:v>
                </c:pt>
                <c:pt idx="111">
                  <c:v>9267.5615230000003</c:v>
                </c:pt>
                <c:pt idx="112">
                  <c:v>9360.8798829999996</c:v>
                </c:pt>
                <c:pt idx="113">
                  <c:v>9342.5273440000001</c:v>
                </c:pt>
                <c:pt idx="114">
                  <c:v>9412.6123050000006</c:v>
                </c:pt>
                <c:pt idx="115">
                  <c:v>9235.3544920000004</c:v>
                </c:pt>
                <c:pt idx="116">
                  <c:v>9324.7177730000003</c:v>
                </c:pt>
                <c:pt idx="117">
                  <c:v>9261.1044920000004</c:v>
                </c:pt>
                <c:pt idx="118">
                  <c:v>9199.5849610000005</c:v>
                </c:pt>
                <c:pt idx="119">
                  <c:v>9205.7265630000002</c:v>
                </c:pt>
                <c:pt idx="120">
                  <c:v>9427.6875</c:v>
                </c:pt>
                <c:pt idx="121">
                  <c:v>9256.1484380000002</c:v>
                </c:pt>
                <c:pt idx="122">
                  <c:v>9551.7148440000001</c:v>
                </c:pt>
                <c:pt idx="123">
                  <c:v>9244.9726559999999</c:v>
                </c:pt>
                <c:pt idx="124">
                  <c:v>8660.7001949999994</c:v>
                </c:pt>
                <c:pt idx="125">
                  <c:v>7493.4887699999999</c:v>
                </c:pt>
                <c:pt idx="126">
                  <c:v>7514.671875</c:v>
                </c:pt>
                <c:pt idx="127">
                  <c:v>8078.203125</c:v>
                </c:pt>
                <c:pt idx="128">
                  <c:v>8243.7207030000009</c:v>
                </c:pt>
                <c:pt idx="129">
                  <c:v>8222.078125</c:v>
                </c:pt>
                <c:pt idx="130">
                  <c:v>7988.560547</c:v>
                </c:pt>
                <c:pt idx="131">
                  <c:v>7973.2075199999999</c:v>
                </c:pt>
                <c:pt idx="132">
                  <c:v>8103.9111329999996</c:v>
                </c:pt>
                <c:pt idx="133">
                  <c:v>8047.5268550000001</c:v>
                </c:pt>
                <c:pt idx="134">
                  <c:v>8205.3691409999992</c:v>
                </c:pt>
                <c:pt idx="135">
                  <c:v>8374.6865230000003</c:v>
                </c:pt>
                <c:pt idx="136">
                  <c:v>8321.0058590000008</c:v>
                </c:pt>
                <c:pt idx="137">
                  <c:v>8336.5556639999995</c:v>
                </c:pt>
                <c:pt idx="138">
                  <c:v>8321.7568360000005</c:v>
                </c:pt>
                <c:pt idx="139">
                  <c:v>8586.4736329999996</c:v>
                </c:pt>
                <c:pt idx="140">
                  <c:v>8595.7402340000008</c:v>
                </c:pt>
                <c:pt idx="141">
                  <c:v>8228.7832030000009</c:v>
                </c:pt>
                <c:pt idx="142">
                  <c:v>8245.6230469999991</c:v>
                </c:pt>
                <c:pt idx="143">
                  <c:v>7988.1557620000003</c:v>
                </c:pt>
                <c:pt idx="144">
                  <c:v>8151.5004879999997</c:v>
                </c:pt>
                <c:pt idx="145">
                  <c:v>8205.9394530000009</c:v>
                </c:pt>
                <c:pt idx="146">
                  <c:v>8259.9921880000002</c:v>
                </c:pt>
                <c:pt idx="147">
                  <c:v>8393.0419920000004</c:v>
                </c:pt>
                <c:pt idx="148">
                  <c:v>8343.2763670000004</c:v>
                </c:pt>
                <c:pt idx="149">
                  <c:v>8293.8681639999995</c:v>
                </c:pt>
                <c:pt idx="150">
                  <c:v>8104.185547</c:v>
                </c:pt>
                <c:pt idx="151">
                  <c:v>8245.9150389999995</c:v>
                </c:pt>
                <c:pt idx="152">
                  <c:v>8251.8457030000009</c:v>
                </c:pt>
                <c:pt idx="153">
                  <c:v>8118.9677730000003</c:v>
                </c:pt>
                <c:pt idx="154">
                  <c:v>8486.9931639999995</c:v>
                </c:pt>
                <c:pt idx="155">
                  <c:v>8620.5664059999999</c:v>
                </c:pt>
                <c:pt idx="156">
                  <c:v>9729.3242190000001</c:v>
                </c:pt>
                <c:pt idx="157">
                  <c:v>10070.392578000001</c:v>
                </c:pt>
                <c:pt idx="158">
                  <c:v>10019.716796999999</c:v>
                </c:pt>
                <c:pt idx="159">
                  <c:v>10181.641602</c:v>
                </c:pt>
                <c:pt idx="160">
                  <c:v>10266.415039</c:v>
                </c:pt>
                <c:pt idx="161">
                  <c:v>10198.248046999999</c:v>
                </c:pt>
                <c:pt idx="162">
                  <c:v>10241.272461</c:v>
                </c:pt>
                <c:pt idx="163">
                  <c:v>10276.793944999999</c:v>
                </c:pt>
                <c:pt idx="164">
                  <c:v>10347.712890999999</c:v>
                </c:pt>
                <c:pt idx="165">
                  <c:v>10358.048828000001</c:v>
                </c:pt>
                <c:pt idx="166">
                  <c:v>10360.546875</c:v>
                </c:pt>
                <c:pt idx="167">
                  <c:v>10410.126953000001</c:v>
                </c:pt>
                <c:pt idx="168">
                  <c:v>10178.372069999999</c:v>
                </c:pt>
                <c:pt idx="169">
                  <c:v>10115.975586</c:v>
                </c:pt>
                <c:pt idx="170">
                  <c:v>10334.974609000001</c:v>
                </c:pt>
                <c:pt idx="171">
                  <c:v>10441.276367</c:v>
                </c:pt>
                <c:pt idx="172">
                  <c:v>10517.254883</c:v>
                </c:pt>
                <c:pt idx="173">
                  <c:v>10353.302734000001</c:v>
                </c:pt>
                <c:pt idx="174">
                  <c:v>10575.533203000001</c:v>
                </c:pt>
                <c:pt idx="175">
                  <c:v>10594.493164</c:v>
                </c:pt>
                <c:pt idx="176">
                  <c:v>10623.540039</c:v>
                </c:pt>
                <c:pt idx="177">
                  <c:v>10346.760742</c:v>
                </c:pt>
                <c:pt idx="178">
                  <c:v>9757.9707030000009</c:v>
                </c:pt>
                <c:pt idx="179">
                  <c:v>9630.6640630000002</c:v>
                </c:pt>
                <c:pt idx="180">
                  <c:v>9598.1738280000009</c:v>
                </c:pt>
                <c:pt idx="181">
                  <c:v>9510.2001949999994</c:v>
                </c:pt>
                <c:pt idx="182">
                  <c:v>9754.4228519999997</c:v>
                </c:pt>
                <c:pt idx="183">
                  <c:v>10185.5</c:v>
                </c:pt>
                <c:pt idx="184">
                  <c:v>10370.820313</c:v>
                </c:pt>
                <c:pt idx="185">
                  <c:v>10138.517578000001</c:v>
                </c:pt>
                <c:pt idx="186">
                  <c:v>10159.960938</c:v>
                </c:pt>
                <c:pt idx="187">
                  <c:v>10407.964844</c:v>
                </c:pt>
                <c:pt idx="188">
                  <c:v>10131.055664</c:v>
                </c:pt>
                <c:pt idx="189">
                  <c:v>10138.049805000001</c:v>
                </c:pt>
                <c:pt idx="190">
                  <c:v>10763.232421999999</c:v>
                </c:pt>
                <c:pt idx="191">
                  <c:v>10916.053711</c:v>
                </c:pt>
                <c:pt idx="192">
                  <c:v>10345.810546999999</c:v>
                </c:pt>
                <c:pt idx="193">
                  <c:v>10231.744140999999</c:v>
                </c:pt>
                <c:pt idx="194">
                  <c:v>10374.338867</c:v>
                </c:pt>
                <c:pt idx="195">
                  <c:v>10311.545898</c:v>
                </c:pt>
                <c:pt idx="196">
                  <c:v>10051.704102</c:v>
                </c:pt>
                <c:pt idx="197">
                  <c:v>10895.830078000001</c:v>
                </c:pt>
                <c:pt idx="198">
                  <c:v>11382.616211</c:v>
                </c:pt>
                <c:pt idx="199">
                  <c:v>11523.579102</c:v>
                </c:pt>
                <c:pt idx="200">
                  <c:v>11354.024414</c:v>
                </c:pt>
                <c:pt idx="201">
                  <c:v>11862.936523</c:v>
                </c:pt>
                <c:pt idx="202">
                  <c:v>11966.407227</c:v>
                </c:pt>
                <c:pt idx="203">
                  <c:v>11941.96875</c:v>
                </c:pt>
                <c:pt idx="204">
                  <c:v>11478.168944999999</c:v>
                </c:pt>
                <c:pt idx="205">
                  <c:v>11805.653319999999</c:v>
                </c:pt>
                <c:pt idx="206">
                  <c:v>10970.184569999999</c:v>
                </c:pt>
                <c:pt idx="207">
                  <c:v>10821.726563</c:v>
                </c:pt>
                <c:pt idx="208">
                  <c:v>10518.174805000001</c:v>
                </c:pt>
                <c:pt idx="209">
                  <c:v>10399.668944999999</c:v>
                </c:pt>
                <c:pt idx="210">
                  <c:v>10085.627930000001</c:v>
                </c:pt>
                <c:pt idx="211">
                  <c:v>9607.4238280000009</c:v>
                </c:pt>
                <c:pt idx="212">
                  <c:v>9519.1455079999996</c:v>
                </c:pt>
                <c:pt idx="213">
                  <c:v>9552.8603519999997</c:v>
                </c:pt>
                <c:pt idx="214">
                  <c:v>9477.6777340000008</c:v>
                </c:pt>
                <c:pt idx="215">
                  <c:v>9870.3037110000005</c:v>
                </c:pt>
                <c:pt idx="216">
                  <c:v>9911.8417969999991</c:v>
                </c:pt>
                <c:pt idx="217">
                  <c:v>9811.9257809999999</c:v>
                </c:pt>
                <c:pt idx="218">
                  <c:v>9900.7675780000009</c:v>
                </c:pt>
                <c:pt idx="219">
                  <c:v>10343.106444999999</c:v>
                </c:pt>
                <c:pt idx="220">
                  <c:v>10599.105469</c:v>
                </c:pt>
                <c:pt idx="221">
                  <c:v>10767.139648</c:v>
                </c:pt>
                <c:pt idx="222">
                  <c:v>10530.732421999999</c:v>
                </c:pt>
                <c:pt idx="223">
                  <c:v>10666.482421999999</c:v>
                </c:pt>
                <c:pt idx="224">
                  <c:v>9693.8027340000008</c:v>
                </c:pt>
                <c:pt idx="225">
                  <c:v>9477.6416019999997</c:v>
                </c:pt>
                <c:pt idx="226">
                  <c:v>10895.089844</c:v>
                </c:pt>
                <c:pt idx="227">
                  <c:v>10256.058594</c:v>
                </c:pt>
                <c:pt idx="228">
                  <c:v>11392.378906</c:v>
                </c:pt>
                <c:pt idx="229">
                  <c:v>11815.986328000001</c:v>
                </c:pt>
                <c:pt idx="230">
                  <c:v>11358.662109000001</c:v>
                </c:pt>
                <c:pt idx="231">
                  <c:v>12156.512694999999</c:v>
                </c:pt>
                <c:pt idx="232">
                  <c:v>12573.8125</c:v>
                </c:pt>
                <c:pt idx="233">
                  <c:v>12285.958008</c:v>
                </c:pt>
                <c:pt idx="234">
                  <c:v>11450.846680000001</c:v>
                </c:pt>
                <c:pt idx="235">
                  <c:v>11208.550781</c:v>
                </c:pt>
                <c:pt idx="236">
                  <c:v>10978.459961</c:v>
                </c:pt>
                <c:pt idx="237">
                  <c:v>11215.4375</c:v>
                </c:pt>
                <c:pt idx="238">
                  <c:v>11961.269531</c:v>
                </c:pt>
                <c:pt idx="239">
                  <c:v>10801.677734000001</c:v>
                </c:pt>
                <c:pt idx="240">
                  <c:v>10583.134765999999</c:v>
                </c:pt>
                <c:pt idx="241">
                  <c:v>10817.155273</c:v>
                </c:pt>
                <c:pt idx="242">
                  <c:v>11959.371094</c:v>
                </c:pt>
                <c:pt idx="243">
                  <c:v>12407.332031</c:v>
                </c:pt>
                <c:pt idx="244">
                  <c:v>11182.806640999999</c:v>
                </c:pt>
                <c:pt idx="245">
                  <c:v>13016.231444999999</c:v>
                </c:pt>
                <c:pt idx="246">
                  <c:v>11790.916992</c:v>
                </c:pt>
                <c:pt idx="247">
                  <c:v>11011.102539</c:v>
                </c:pt>
                <c:pt idx="248">
                  <c:v>10855.371094</c:v>
                </c:pt>
                <c:pt idx="249">
                  <c:v>10701.691406</c:v>
                </c:pt>
                <c:pt idx="250">
                  <c:v>10144.556640999999</c:v>
                </c:pt>
                <c:pt idx="251">
                  <c:v>9527.1601559999999</c:v>
                </c:pt>
                <c:pt idx="252">
                  <c:v>9273.5214840000008</c:v>
                </c:pt>
                <c:pt idx="253">
                  <c:v>9081.7626949999994</c:v>
                </c:pt>
                <c:pt idx="254">
                  <c:v>9320.3525389999995</c:v>
                </c:pt>
                <c:pt idx="255">
                  <c:v>8994.4882809999999</c:v>
                </c:pt>
                <c:pt idx="256">
                  <c:v>8838.375</c:v>
                </c:pt>
                <c:pt idx="257">
                  <c:v>8693.8330079999996</c:v>
                </c:pt>
                <c:pt idx="258">
                  <c:v>8230.9238280000009</c:v>
                </c:pt>
                <c:pt idx="259">
                  <c:v>8145.857422</c:v>
                </c:pt>
                <c:pt idx="260">
                  <c:v>7927.7143550000001</c:v>
                </c:pt>
                <c:pt idx="261">
                  <c:v>8000.3295900000003</c:v>
                </c:pt>
                <c:pt idx="262">
                  <c:v>7688.0771480000003</c:v>
                </c:pt>
                <c:pt idx="263">
                  <c:v>7954.1279299999997</c:v>
                </c:pt>
                <c:pt idx="264">
                  <c:v>8043.951172</c:v>
                </c:pt>
                <c:pt idx="265">
                  <c:v>7822.0234380000002</c:v>
                </c:pt>
                <c:pt idx="266">
                  <c:v>7824.2314450000003</c:v>
                </c:pt>
                <c:pt idx="267">
                  <c:v>7707.7709960000002</c:v>
                </c:pt>
                <c:pt idx="268">
                  <c:v>8208.9951170000004</c:v>
                </c:pt>
                <c:pt idx="269">
                  <c:v>8742.9580079999996</c:v>
                </c:pt>
                <c:pt idx="270">
                  <c:v>8564.0166019999997</c:v>
                </c:pt>
                <c:pt idx="271">
                  <c:v>8574.5019530000009</c:v>
                </c:pt>
                <c:pt idx="272">
                  <c:v>8319.4726559999999</c:v>
                </c:pt>
                <c:pt idx="273">
                  <c:v>8659.4873050000006</c:v>
                </c:pt>
                <c:pt idx="274">
                  <c:v>8719.9619139999995</c:v>
                </c:pt>
                <c:pt idx="275">
                  <c:v>8805.7783199999994</c:v>
                </c:pt>
                <c:pt idx="276">
                  <c:v>8673.2158199999994</c:v>
                </c:pt>
                <c:pt idx="277">
                  <c:v>8052.5439450000003</c:v>
                </c:pt>
                <c:pt idx="278">
                  <c:v>7987.3715819999998</c:v>
                </c:pt>
                <c:pt idx="279">
                  <c:v>7881.8466799999997</c:v>
                </c:pt>
                <c:pt idx="280">
                  <c:v>7680.0664059999999</c:v>
                </c:pt>
                <c:pt idx="281">
                  <c:v>7963.3276370000003</c:v>
                </c:pt>
                <c:pt idx="282">
                  <c:v>7978.3090819999998</c:v>
                </c:pt>
                <c:pt idx="283">
                  <c:v>8197.6894530000009</c:v>
                </c:pt>
                <c:pt idx="284">
                  <c:v>7271.2080079999996</c:v>
                </c:pt>
                <c:pt idx="285">
                  <c:v>7343.8955079999996</c:v>
                </c:pt>
                <c:pt idx="286">
                  <c:v>7884.9091799999997</c:v>
                </c:pt>
                <c:pt idx="287">
                  <c:v>8205.1679690000001</c:v>
                </c:pt>
                <c:pt idx="288">
                  <c:v>7994.4160160000001</c:v>
                </c:pt>
                <c:pt idx="289">
                  <c:v>7814.9150390000004</c:v>
                </c:pt>
                <c:pt idx="290">
                  <c:v>6972.3715819999998</c:v>
                </c:pt>
                <c:pt idx="291">
                  <c:v>7204.7714839999999</c:v>
                </c:pt>
                <c:pt idx="292">
                  <c:v>6378.8491210000002</c:v>
                </c:pt>
                <c:pt idx="293">
                  <c:v>6174.5288090000004</c:v>
                </c:pt>
                <c:pt idx="294">
                  <c:v>5982.4575199999999</c:v>
                </c:pt>
                <c:pt idx="295">
                  <c:v>5829.5014650000003</c:v>
                </c:pt>
                <c:pt idx="296">
                  <c:v>5746.8071289999998</c:v>
                </c:pt>
                <c:pt idx="297">
                  <c:v>5795.7084960000002</c:v>
                </c:pt>
                <c:pt idx="298">
                  <c:v>5831.1674800000001</c:v>
                </c:pt>
                <c:pt idx="299">
                  <c:v>5768.2895509999998</c:v>
                </c:pt>
                <c:pt idx="300">
                  <c:v>5505.2836909999996</c:v>
                </c:pt>
                <c:pt idx="301">
                  <c:v>5402.6972660000001</c:v>
                </c:pt>
                <c:pt idx="302">
                  <c:v>5350.7265630000002</c:v>
                </c:pt>
                <c:pt idx="303">
                  <c:v>5247.3525390000004</c:v>
                </c:pt>
                <c:pt idx="304">
                  <c:v>5285.1391599999997</c:v>
                </c:pt>
                <c:pt idx="305">
                  <c:v>5268.2910160000001</c:v>
                </c:pt>
                <c:pt idx="306">
                  <c:v>5279.3481449999999</c:v>
                </c:pt>
                <c:pt idx="307">
                  <c:v>5210.515625</c:v>
                </c:pt>
                <c:pt idx="308">
                  <c:v>5464.8666990000002</c:v>
                </c:pt>
                <c:pt idx="309">
                  <c:v>5572.3618159999996</c:v>
                </c:pt>
                <c:pt idx="310">
                  <c:v>5399.3652339999999</c:v>
                </c:pt>
                <c:pt idx="311">
                  <c:v>5314.53125</c:v>
                </c:pt>
                <c:pt idx="312">
                  <c:v>5337.8862300000001</c:v>
                </c:pt>
                <c:pt idx="313">
                  <c:v>5303.8125</c:v>
                </c:pt>
                <c:pt idx="314">
                  <c:v>5298.3857420000004</c:v>
                </c:pt>
                <c:pt idx="315">
                  <c:v>5251.9379879999997</c:v>
                </c:pt>
                <c:pt idx="316">
                  <c:v>5235.5595700000003</c:v>
                </c:pt>
                <c:pt idx="317">
                  <c:v>5067.1083980000003</c:v>
                </c:pt>
                <c:pt idx="318">
                  <c:v>5167.7221680000002</c:v>
                </c:pt>
                <c:pt idx="319">
                  <c:v>5096.5864259999998</c:v>
                </c:pt>
                <c:pt idx="320">
                  <c:v>5089.5390630000002</c:v>
                </c:pt>
                <c:pt idx="321">
                  <c:v>5064.4877930000002</c:v>
                </c:pt>
                <c:pt idx="322">
                  <c:v>5324.5517579999996</c:v>
                </c:pt>
                <c:pt idx="323">
                  <c:v>5204.9584960000002</c:v>
                </c:pt>
                <c:pt idx="324">
                  <c:v>5289.7709960000002</c:v>
                </c:pt>
                <c:pt idx="325">
                  <c:v>5198.8969729999999</c:v>
                </c:pt>
                <c:pt idx="326">
                  <c:v>5059.8173829999996</c:v>
                </c:pt>
                <c:pt idx="327">
                  <c:v>5036.6811520000001</c:v>
                </c:pt>
                <c:pt idx="328">
                  <c:v>4922.798828</c:v>
                </c:pt>
                <c:pt idx="329">
                  <c:v>4973.0219729999999</c:v>
                </c:pt>
                <c:pt idx="330">
                  <c:v>4879.8779299999997</c:v>
                </c:pt>
                <c:pt idx="331">
                  <c:v>4158.1831050000001</c:v>
                </c:pt>
                <c:pt idx="332">
                  <c:v>4105.404297</c:v>
                </c:pt>
                <c:pt idx="333">
                  <c:v>4106.6601559999999</c:v>
                </c:pt>
                <c:pt idx="334">
                  <c:v>4098.3745120000003</c:v>
                </c:pt>
                <c:pt idx="335">
                  <c:v>4069.1071780000002</c:v>
                </c:pt>
                <c:pt idx="336">
                  <c:v>4087.0661620000001</c:v>
                </c:pt>
                <c:pt idx="337">
                  <c:v>3985.0808109999998</c:v>
                </c:pt>
                <c:pt idx="338">
                  <c:v>3963.070557</c:v>
                </c:pt>
                <c:pt idx="339">
                  <c:v>4022.1682129999999</c:v>
                </c:pt>
                <c:pt idx="340">
                  <c:v>4035.8264159999999</c:v>
                </c:pt>
                <c:pt idx="341">
                  <c:v>4023.9682619999999</c:v>
                </c:pt>
                <c:pt idx="342">
                  <c:v>4029.326904</c:v>
                </c:pt>
                <c:pt idx="343">
                  <c:v>4087.476318</c:v>
                </c:pt>
                <c:pt idx="344">
                  <c:v>4071.1901859999998</c:v>
                </c:pt>
                <c:pt idx="345">
                  <c:v>4032.5073240000002</c:v>
                </c:pt>
                <c:pt idx="346">
                  <c:v>4025.2290039999998</c:v>
                </c:pt>
                <c:pt idx="347">
                  <c:v>4048.7258299999999</c:v>
                </c:pt>
                <c:pt idx="348">
                  <c:v>3960.9111330000001</c:v>
                </c:pt>
                <c:pt idx="349">
                  <c:v>3924.3691410000001</c:v>
                </c:pt>
                <c:pt idx="350">
                  <c:v>3906.7172850000002</c:v>
                </c:pt>
                <c:pt idx="351">
                  <c:v>3909.15625</c:v>
                </c:pt>
                <c:pt idx="352">
                  <c:v>3905.2272950000001</c:v>
                </c:pt>
                <c:pt idx="353">
                  <c:v>3951.5998540000001</c:v>
                </c:pt>
                <c:pt idx="354">
                  <c:v>3963.313721</c:v>
                </c:pt>
                <c:pt idx="355">
                  <c:v>3901.1315920000002</c:v>
                </c:pt>
                <c:pt idx="356">
                  <c:v>3911.484375</c:v>
                </c:pt>
                <c:pt idx="357">
                  <c:v>3903.9426269999999</c:v>
                </c:pt>
                <c:pt idx="358">
                  <c:v>3896.375</c:v>
                </c:pt>
                <c:pt idx="359">
                  <c:v>3761.5571289999998</c:v>
                </c:pt>
                <c:pt idx="360">
                  <c:v>3847.1757809999999</c:v>
                </c:pt>
                <c:pt idx="361">
                  <c:v>3864.415039</c:v>
                </c:pt>
                <c:pt idx="362">
                  <c:v>3859.58374</c:v>
                </c:pt>
                <c:pt idx="363">
                  <c:v>3854.7854000000002</c:v>
                </c:pt>
                <c:pt idx="364">
                  <c:v>3851.0473630000001</c:v>
                </c:pt>
                <c:pt idx="365">
                  <c:v>3854.3579100000002</c:v>
                </c:pt>
                <c:pt idx="366">
                  <c:v>3882.696289</c:v>
                </c:pt>
                <c:pt idx="367">
                  <c:v>3810.42749</c:v>
                </c:pt>
                <c:pt idx="368">
                  <c:v>4142.5268550000001</c:v>
                </c:pt>
                <c:pt idx="369">
                  <c:v>4005.5266109999998</c:v>
                </c:pt>
                <c:pt idx="370">
                  <c:v>3954.118164</c:v>
                </c:pt>
                <c:pt idx="371">
                  <c:v>3999.820557</c:v>
                </c:pt>
                <c:pt idx="372">
                  <c:v>3947.094482</c:v>
                </c:pt>
                <c:pt idx="373">
                  <c:v>3915.7143550000001</c:v>
                </c:pt>
                <c:pt idx="374">
                  <c:v>3673.836182</c:v>
                </c:pt>
                <c:pt idx="375">
                  <c:v>3629.7875979999999</c:v>
                </c:pt>
                <c:pt idx="376">
                  <c:v>3620.8107909999999</c:v>
                </c:pt>
                <c:pt idx="377">
                  <c:v>3616.8808589999999</c:v>
                </c:pt>
                <c:pt idx="378">
                  <c:v>3632.070557</c:v>
                </c:pt>
                <c:pt idx="379">
                  <c:v>3653.5285640000002</c:v>
                </c:pt>
                <c:pt idx="380">
                  <c:v>3648.430664</c:v>
                </c:pt>
                <c:pt idx="381">
                  <c:v>3690.188232</c:v>
                </c:pt>
                <c:pt idx="382">
                  <c:v>3671.2036130000001</c:v>
                </c:pt>
                <c:pt idx="383">
                  <c:v>3666.7802729999999</c:v>
                </c:pt>
                <c:pt idx="384">
                  <c:v>3399.4716800000001</c:v>
                </c:pt>
                <c:pt idx="385">
                  <c:v>3413.7678219999998</c:v>
                </c:pt>
                <c:pt idx="386">
                  <c:v>3466.357422</c:v>
                </c:pt>
                <c:pt idx="387">
                  <c:v>3459.1540530000002</c:v>
                </c:pt>
                <c:pt idx="388">
                  <c:v>3464.0134280000002</c:v>
                </c:pt>
                <c:pt idx="389">
                  <c:v>3521.0607909999999</c:v>
                </c:pt>
                <c:pt idx="390">
                  <c:v>3487.9453130000002</c:v>
                </c:pt>
                <c:pt idx="391">
                  <c:v>3457.7927249999998</c:v>
                </c:pt>
                <c:pt idx="392">
                  <c:v>3486.1816410000001</c:v>
                </c:pt>
                <c:pt idx="393">
                  <c:v>3448.116943</c:v>
                </c:pt>
                <c:pt idx="394">
                  <c:v>3470.4504390000002</c:v>
                </c:pt>
                <c:pt idx="395">
                  <c:v>3583.9658199999999</c:v>
                </c:pt>
                <c:pt idx="396">
                  <c:v>3602.4604490000002</c:v>
                </c:pt>
                <c:pt idx="397">
                  <c:v>3599.7658689999998</c:v>
                </c:pt>
                <c:pt idx="398">
                  <c:v>3600.8654790000001</c:v>
                </c:pt>
                <c:pt idx="399">
                  <c:v>3585.123047</c:v>
                </c:pt>
                <c:pt idx="400">
                  <c:v>3604.5771479999999</c:v>
                </c:pt>
                <c:pt idx="401">
                  <c:v>3576.032471</c:v>
                </c:pt>
                <c:pt idx="402">
                  <c:v>3601.013672</c:v>
                </c:pt>
                <c:pt idx="403">
                  <c:v>3728.5683589999999</c:v>
                </c:pt>
                <c:pt idx="404">
                  <c:v>3657.8393550000001</c:v>
                </c:pt>
                <c:pt idx="405">
                  <c:v>3678.5639649999998</c:v>
                </c:pt>
                <c:pt idx="406">
                  <c:v>3655.006836</c:v>
                </c:pt>
                <c:pt idx="407">
                  <c:v>3630.6752929999998</c:v>
                </c:pt>
                <c:pt idx="408">
                  <c:v>3706.0522460000002</c:v>
                </c:pt>
                <c:pt idx="409">
                  <c:v>3552.953125</c:v>
                </c:pt>
                <c:pt idx="410">
                  <c:v>3661.3010250000002</c:v>
                </c:pt>
                <c:pt idx="411">
                  <c:v>3687.3654790000001</c:v>
                </c:pt>
                <c:pt idx="412">
                  <c:v>3678.9245609999998</c:v>
                </c:pt>
                <c:pt idx="413">
                  <c:v>4035.2963869999999</c:v>
                </c:pt>
                <c:pt idx="414">
                  <c:v>4030.8479000000002</c:v>
                </c:pt>
                <c:pt idx="415">
                  <c:v>4025.2482909999999</c:v>
                </c:pt>
                <c:pt idx="416">
                  <c:v>4076.632568</c:v>
                </c:pt>
                <c:pt idx="417">
                  <c:v>3845.1945799999999</c:v>
                </c:pt>
                <c:pt idx="418">
                  <c:v>3857.717529</c:v>
                </c:pt>
                <c:pt idx="419">
                  <c:v>3836.741211</c:v>
                </c:pt>
                <c:pt idx="420">
                  <c:v>3943.4094239999999</c:v>
                </c:pt>
                <c:pt idx="421">
                  <c:v>3843.5200199999999</c:v>
                </c:pt>
                <c:pt idx="422">
                  <c:v>3742.7004390000002</c:v>
                </c:pt>
                <c:pt idx="423">
                  <c:v>3865.9526369999999</c:v>
                </c:pt>
                <c:pt idx="424">
                  <c:v>3820.4086910000001</c:v>
                </c:pt>
                <c:pt idx="425">
                  <c:v>3923.9187010000001</c:v>
                </c:pt>
                <c:pt idx="426">
                  <c:v>3654.8334960000002</c:v>
                </c:pt>
                <c:pt idx="427">
                  <c:v>3857.297607</c:v>
                </c:pt>
                <c:pt idx="428">
                  <c:v>3815.4907229999999</c:v>
                </c:pt>
                <c:pt idx="429">
                  <c:v>4078.5991210000002</c:v>
                </c:pt>
                <c:pt idx="430">
                  <c:v>3998.9802249999998</c:v>
                </c:pt>
                <c:pt idx="431">
                  <c:v>4014.1826169999999</c:v>
                </c:pt>
                <c:pt idx="432">
                  <c:v>3896.5437010000001</c:v>
                </c:pt>
                <c:pt idx="433">
                  <c:v>4134.4414059999999</c:v>
                </c:pt>
                <c:pt idx="434">
                  <c:v>3745.9506839999999</c:v>
                </c:pt>
                <c:pt idx="435">
                  <c:v>3696.0590820000002</c:v>
                </c:pt>
                <c:pt idx="436">
                  <c:v>3545.8647460000002</c:v>
                </c:pt>
                <c:pt idx="437">
                  <c:v>3252.8391109999998</c:v>
                </c:pt>
                <c:pt idx="438">
                  <c:v>3236.7617190000001</c:v>
                </c:pt>
                <c:pt idx="439">
                  <c:v>3242.4848630000001</c:v>
                </c:pt>
                <c:pt idx="440">
                  <c:v>3313.6772460000002</c:v>
                </c:pt>
                <c:pt idx="441">
                  <c:v>3486.9501949999999</c:v>
                </c:pt>
                <c:pt idx="442">
                  <c:v>3424.588135</c:v>
                </c:pt>
                <c:pt idx="443">
                  <c:v>3502.6560060000002</c:v>
                </c:pt>
                <c:pt idx="444">
                  <c:v>3614.234375</c:v>
                </c:pt>
                <c:pt idx="445">
                  <c:v>3476.1147460000002</c:v>
                </c:pt>
                <c:pt idx="446">
                  <c:v>3419.9372560000002</c:v>
                </c:pt>
                <c:pt idx="447">
                  <c:v>3521.101807</c:v>
                </c:pt>
                <c:pt idx="448">
                  <c:v>3753.9948730000001</c:v>
                </c:pt>
                <c:pt idx="449">
                  <c:v>3956.8937989999999</c:v>
                </c:pt>
                <c:pt idx="450">
                  <c:v>3894.1308589999999</c:v>
                </c:pt>
                <c:pt idx="451">
                  <c:v>4139.8779299999997</c:v>
                </c:pt>
                <c:pt idx="452">
                  <c:v>4214.671875</c:v>
                </c:pt>
                <c:pt idx="453">
                  <c:v>4017.2685550000001</c:v>
                </c:pt>
                <c:pt idx="454">
                  <c:v>4278.8466799999997</c:v>
                </c:pt>
                <c:pt idx="455">
                  <c:v>4257.419922</c:v>
                </c:pt>
                <c:pt idx="456">
                  <c:v>3820.719971</c:v>
                </c:pt>
                <c:pt idx="457">
                  <c:v>3779.1298830000001</c:v>
                </c:pt>
                <c:pt idx="458">
                  <c:v>4009.969971</c:v>
                </c:pt>
                <c:pt idx="459">
                  <c:v>3880.76001</c:v>
                </c:pt>
                <c:pt idx="460">
                  <c:v>4347.1098629999997</c:v>
                </c:pt>
                <c:pt idx="461">
                  <c:v>4365.9399409999996</c:v>
                </c:pt>
                <c:pt idx="462">
                  <c:v>4602.169922</c:v>
                </c:pt>
                <c:pt idx="463">
                  <c:v>4451.8701170000004</c:v>
                </c:pt>
                <c:pt idx="464">
                  <c:v>4871.4902339999999</c:v>
                </c:pt>
                <c:pt idx="465">
                  <c:v>5623.5400390000004</c:v>
                </c:pt>
                <c:pt idx="466">
                  <c:v>5554.330078</c:v>
                </c:pt>
                <c:pt idx="467">
                  <c:v>5575.5498049999997</c:v>
                </c:pt>
                <c:pt idx="468">
                  <c:v>5648.0297849999997</c:v>
                </c:pt>
                <c:pt idx="469">
                  <c:v>5738.3500979999999</c:v>
                </c:pt>
                <c:pt idx="470">
                  <c:v>6359.4902339999999</c:v>
                </c:pt>
                <c:pt idx="471">
                  <c:v>6371.2700199999999</c:v>
                </c:pt>
                <c:pt idx="472">
                  <c:v>6411.2700199999999</c:v>
                </c:pt>
                <c:pt idx="473">
                  <c:v>6409.2202150000003</c:v>
                </c:pt>
                <c:pt idx="474">
                  <c:v>6385.6201170000004</c:v>
                </c:pt>
                <c:pt idx="475">
                  <c:v>6453.7202150000003</c:v>
                </c:pt>
                <c:pt idx="476">
                  <c:v>6530.1401370000003</c:v>
                </c:pt>
                <c:pt idx="477">
                  <c:v>6461.0097660000001</c:v>
                </c:pt>
                <c:pt idx="478">
                  <c:v>6419.6601559999999</c:v>
                </c:pt>
                <c:pt idx="479">
                  <c:v>6376.1298829999996</c:v>
                </c:pt>
                <c:pt idx="480">
                  <c:v>6361.2597660000001</c:v>
                </c:pt>
                <c:pt idx="481">
                  <c:v>6388.4399409999996</c:v>
                </c:pt>
                <c:pt idx="482">
                  <c:v>6377.7797849999997</c:v>
                </c:pt>
                <c:pt idx="483">
                  <c:v>6317.6098629999997</c:v>
                </c:pt>
                <c:pt idx="484">
                  <c:v>6334.2700199999999</c:v>
                </c:pt>
                <c:pt idx="485">
                  <c:v>6332.6298829999996</c:v>
                </c:pt>
                <c:pt idx="486">
                  <c:v>6486.3901370000003</c:v>
                </c:pt>
                <c:pt idx="487">
                  <c:v>6480.3798829999996</c:v>
                </c:pt>
                <c:pt idx="488">
                  <c:v>6474.75</c:v>
                </c:pt>
                <c:pt idx="489">
                  <c:v>6476.2900390000004</c:v>
                </c:pt>
                <c:pt idx="490">
                  <c:v>6495.8398440000001</c:v>
                </c:pt>
                <c:pt idx="491">
                  <c:v>6475.7402339999999</c:v>
                </c:pt>
                <c:pt idx="492">
                  <c:v>6487.1601559999999</c:v>
                </c:pt>
                <c:pt idx="493">
                  <c:v>6482.3500979999999</c:v>
                </c:pt>
                <c:pt idx="494">
                  <c:v>6489.1899409999996</c:v>
                </c:pt>
                <c:pt idx="495">
                  <c:v>6465.4101559999999</c:v>
                </c:pt>
                <c:pt idx="496">
                  <c:v>6476.7099609999996</c:v>
                </c:pt>
                <c:pt idx="497">
                  <c:v>6544.4301759999998</c:v>
                </c:pt>
                <c:pt idx="498">
                  <c:v>6596.1098629999997</c:v>
                </c:pt>
                <c:pt idx="499">
                  <c:v>6596.5400390000004</c:v>
                </c:pt>
                <c:pt idx="500">
                  <c:v>6290.9301759999998</c:v>
                </c:pt>
                <c:pt idx="501">
                  <c:v>6285.9902339999999</c:v>
                </c:pt>
                <c:pt idx="502">
                  <c:v>6274.580078</c:v>
                </c:pt>
                <c:pt idx="503">
                  <c:v>6256.2402339999999</c:v>
                </c:pt>
                <c:pt idx="504">
                  <c:v>6585.5297849999997</c:v>
                </c:pt>
                <c:pt idx="505">
                  <c:v>6642.6401370000003</c:v>
                </c:pt>
                <c:pt idx="506">
                  <c:v>6652.2299800000001</c:v>
                </c:pt>
                <c:pt idx="507">
                  <c:v>6602.9501950000003</c:v>
                </c:pt>
                <c:pt idx="508">
                  <c:v>6588.3100590000004</c:v>
                </c:pt>
                <c:pt idx="509">
                  <c:v>6622.4799800000001</c:v>
                </c:pt>
                <c:pt idx="510">
                  <c:v>6576.6899409999996</c:v>
                </c:pt>
                <c:pt idx="511">
                  <c:v>6502.5898440000001</c:v>
                </c:pt>
                <c:pt idx="512">
                  <c:v>6556.1000979999999</c:v>
                </c:pt>
                <c:pt idx="513">
                  <c:v>6589.6201170000004</c:v>
                </c:pt>
                <c:pt idx="514">
                  <c:v>6625.5600590000004</c:v>
                </c:pt>
                <c:pt idx="515">
                  <c:v>6601.9599609999996</c:v>
                </c:pt>
                <c:pt idx="516">
                  <c:v>6644.1298829999996</c:v>
                </c:pt>
                <c:pt idx="517">
                  <c:v>6676.75</c:v>
                </c:pt>
                <c:pt idx="518">
                  <c:v>6495</c:v>
                </c:pt>
                <c:pt idx="519">
                  <c:v>6446.4702150000003</c:v>
                </c:pt>
                <c:pt idx="520">
                  <c:v>6595.4101559999999</c:v>
                </c:pt>
                <c:pt idx="521">
                  <c:v>6710.6298829999996</c:v>
                </c:pt>
                <c:pt idx="522">
                  <c:v>6721.9799800000001</c:v>
                </c:pt>
                <c:pt idx="523">
                  <c:v>6734.9501950000003</c:v>
                </c:pt>
                <c:pt idx="524">
                  <c:v>6519.669922</c:v>
                </c:pt>
                <c:pt idx="525">
                  <c:v>6398.5400390000004</c:v>
                </c:pt>
                <c:pt idx="526">
                  <c:v>6371.2998049999997</c:v>
                </c:pt>
                <c:pt idx="527">
                  <c:v>6281.2001950000003</c:v>
                </c:pt>
                <c:pt idx="528">
                  <c:v>6517.1801759999998</c:v>
                </c:pt>
                <c:pt idx="529">
                  <c:v>6543.2001950000003</c:v>
                </c:pt>
                <c:pt idx="530">
                  <c:v>6512.7099609999996</c:v>
                </c:pt>
                <c:pt idx="531">
                  <c:v>6517.3100590000004</c:v>
                </c:pt>
                <c:pt idx="532">
                  <c:v>6351.7998049999997</c:v>
                </c:pt>
                <c:pt idx="533">
                  <c:v>6321.2001950000003</c:v>
                </c:pt>
                <c:pt idx="534">
                  <c:v>6329.7001950000003</c:v>
                </c:pt>
                <c:pt idx="535">
                  <c:v>6300.8598629999997</c:v>
                </c:pt>
                <c:pt idx="536">
                  <c:v>6225.9799800000001</c:v>
                </c:pt>
                <c:pt idx="537">
                  <c:v>6467.0698240000002</c:v>
                </c:pt>
                <c:pt idx="538">
                  <c:v>6529.169922</c:v>
                </c:pt>
                <c:pt idx="539">
                  <c:v>6792.830078</c:v>
                </c:pt>
                <c:pt idx="540">
                  <c:v>7361.6601559999999</c:v>
                </c:pt>
                <c:pt idx="541">
                  <c:v>7260.0600590000004</c:v>
                </c:pt>
                <c:pt idx="542">
                  <c:v>7272.7202150000003</c:v>
                </c:pt>
                <c:pt idx="543">
                  <c:v>7193.25</c:v>
                </c:pt>
                <c:pt idx="544">
                  <c:v>7037.580078</c:v>
                </c:pt>
                <c:pt idx="545">
                  <c:v>6978.2299800000001</c:v>
                </c:pt>
                <c:pt idx="546">
                  <c:v>7047.1601559999999</c:v>
                </c:pt>
                <c:pt idx="547">
                  <c:v>7096.2797849999997</c:v>
                </c:pt>
                <c:pt idx="548">
                  <c:v>6884.6401370000003</c:v>
                </c:pt>
                <c:pt idx="549">
                  <c:v>6707.2597660000001</c:v>
                </c:pt>
                <c:pt idx="550">
                  <c:v>6763.1899409999996</c:v>
                </c:pt>
                <c:pt idx="551">
                  <c:v>6719.9599609999996</c:v>
                </c:pt>
                <c:pt idx="552">
                  <c:v>6534.8798829999996</c:v>
                </c:pt>
                <c:pt idx="553">
                  <c:v>6376.7099609999996</c:v>
                </c:pt>
                <c:pt idx="554">
                  <c:v>6488.7597660000001</c:v>
                </c:pt>
                <c:pt idx="555">
                  <c:v>6308.5297849999997</c:v>
                </c:pt>
                <c:pt idx="556">
                  <c:v>6506.0698240000002</c:v>
                </c:pt>
                <c:pt idx="557">
                  <c:v>6423.7597660000001</c:v>
                </c:pt>
                <c:pt idx="558">
                  <c:v>6580.6298829999996</c:v>
                </c:pt>
                <c:pt idx="559">
                  <c:v>6334.7299800000001</c:v>
                </c:pt>
                <c:pt idx="560">
                  <c:v>6308.5200199999999</c:v>
                </c:pt>
                <c:pt idx="561">
                  <c:v>6199.7099609999996</c:v>
                </c:pt>
                <c:pt idx="562">
                  <c:v>6297.5698240000002</c:v>
                </c:pt>
                <c:pt idx="563">
                  <c:v>6322.6899409999996</c:v>
                </c:pt>
                <c:pt idx="564">
                  <c:v>6295.7299800000001</c:v>
                </c:pt>
                <c:pt idx="565">
                  <c:v>6184.7099609999996</c:v>
                </c:pt>
                <c:pt idx="566">
                  <c:v>6568.2299800000001</c:v>
                </c:pt>
                <c:pt idx="567">
                  <c:v>6305.7998049999997</c:v>
                </c:pt>
                <c:pt idx="568">
                  <c:v>6753.1201170000004</c:v>
                </c:pt>
                <c:pt idx="569">
                  <c:v>6951.7998049999997</c:v>
                </c:pt>
                <c:pt idx="570">
                  <c:v>7068.4799800000001</c:v>
                </c:pt>
                <c:pt idx="571">
                  <c:v>7032.8500979999999</c:v>
                </c:pt>
                <c:pt idx="572">
                  <c:v>7434.3901370000003</c:v>
                </c:pt>
                <c:pt idx="573">
                  <c:v>7567.1499020000001</c:v>
                </c:pt>
                <c:pt idx="574">
                  <c:v>7624.9101559999999</c:v>
                </c:pt>
                <c:pt idx="575">
                  <c:v>7780.4399409999996</c:v>
                </c:pt>
                <c:pt idx="576">
                  <c:v>8180.4799800000001</c:v>
                </c:pt>
                <c:pt idx="577">
                  <c:v>8218.4599610000005</c:v>
                </c:pt>
                <c:pt idx="578">
                  <c:v>8192.1503909999992</c:v>
                </c:pt>
                <c:pt idx="579">
                  <c:v>8165.0097660000001</c:v>
                </c:pt>
                <c:pt idx="580">
                  <c:v>7951.580078</c:v>
                </c:pt>
                <c:pt idx="581">
                  <c:v>8181.3901370000003</c:v>
                </c:pt>
                <c:pt idx="582">
                  <c:v>8424.2695309999999</c:v>
                </c:pt>
                <c:pt idx="583">
                  <c:v>7711.1098629999997</c:v>
                </c:pt>
                <c:pt idx="584">
                  <c:v>7418.4902339999999</c:v>
                </c:pt>
                <c:pt idx="585">
                  <c:v>7419.2900390000004</c:v>
                </c:pt>
                <c:pt idx="586">
                  <c:v>7354.1298829999996</c:v>
                </c:pt>
                <c:pt idx="587">
                  <c:v>7466.8598629999997</c:v>
                </c:pt>
                <c:pt idx="588">
                  <c:v>7370.7797849999997</c:v>
                </c:pt>
                <c:pt idx="589">
                  <c:v>7321.0400390000004</c:v>
                </c:pt>
                <c:pt idx="590">
                  <c:v>6741.75</c:v>
                </c:pt>
                <c:pt idx="591">
                  <c:v>6359.6401370000003</c:v>
                </c:pt>
                <c:pt idx="592">
                  <c:v>6276.1201170000004</c:v>
                </c:pt>
                <c:pt idx="593">
                  <c:v>6238.0498049999997</c:v>
                </c:pt>
                <c:pt idx="594">
                  <c:v>6228.8100590000004</c:v>
                </c:pt>
                <c:pt idx="595">
                  <c:v>6394.7099609999996</c:v>
                </c:pt>
                <c:pt idx="596">
                  <c:v>6329.9501950000003</c:v>
                </c:pt>
                <c:pt idx="597">
                  <c:v>6741.75</c:v>
                </c:pt>
                <c:pt idx="598">
                  <c:v>6773.8798829999996</c:v>
                </c:pt>
                <c:pt idx="599">
                  <c:v>6856.9301759999998</c:v>
                </c:pt>
                <c:pt idx="600">
                  <c:v>6673.5</c:v>
                </c:pt>
                <c:pt idx="601">
                  <c:v>6639.1401370000003</c:v>
                </c:pt>
                <c:pt idx="602">
                  <c:v>6597.5498049999997</c:v>
                </c:pt>
                <c:pt idx="603">
                  <c:v>6529.5898440000001</c:v>
                </c:pt>
                <c:pt idx="604">
                  <c:v>6614.1801759999998</c:v>
                </c:pt>
                <c:pt idx="605">
                  <c:v>6385.8198240000002</c:v>
                </c:pt>
                <c:pt idx="606">
                  <c:v>6404</c:v>
                </c:pt>
                <c:pt idx="607">
                  <c:v>6218.2998049999997</c:v>
                </c:pt>
                <c:pt idx="608">
                  <c:v>5903.4399409999996</c:v>
                </c:pt>
                <c:pt idx="609">
                  <c:v>6157.1298829999996</c:v>
                </c:pt>
                <c:pt idx="610">
                  <c:v>6093.669922</c:v>
                </c:pt>
                <c:pt idx="611">
                  <c:v>6249.1801759999998</c:v>
                </c:pt>
                <c:pt idx="612">
                  <c:v>6173.2299800000001</c:v>
                </c:pt>
                <c:pt idx="613">
                  <c:v>6162.4799800000001</c:v>
                </c:pt>
                <c:pt idx="614">
                  <c:v>6083.6899409999996</c:v>
                </c:pt>
                <c:pt idx="615">
                  <c:v>6729.7402339999999</c:v>
                </c:pt>
                <c:pt idx="616">
                  <c:v>6776.5498049999997</c:v>
                </c:pt>
                <c:pt idx="617">
                  <c:v>6769.9399409999996</c:v>
                </c:pt>
                <c:pt idx="618">
                  <c:v>6734.8198240000002</c:v>
                </c:pt>
                <c:pt idx="619">
                  <c:v>6499.2700199999999</c:v>
                </c:pt>
                <c:pt idx="620">
                  <c:v>6550.1601559999999</c:v>
                </c:pt>
                <c:pt idx="621">
                  <c:v>6456.580078</c:v>
                </c:pt>
                <c:pt idx="622">
                  <c:v>6675.3500979999999</c:v>
                </c:pt>
                <c:pt idx="623">
                  <c:v>6349.8999020000001</c:v>
                </c:pt>
                <c:pt idx="624">
                  <c:v>6582.3598629999997</c:v>
                </c:pt>
                <c:pt idx="625">
                  <c:v>6906.919922</c:v>
                </c:pt>
                <c:pt idx="626">
                  <c:v>6786.0200199999999</c:v>
                </c:pt>
                <c:pt idx="627">
                  <c:v>7531.9799800000001</c:v>
                </c:pt>
                <c:pt idx="628">
                  <c:v>7624.919922</c:v>
                </c:pt>
                <c:pt idx="629">
                  <c:v>7678.2402339999999</c:v>
                </c:pt>
                <c:pt idx="630">
                  <c:v>7653.9799800000001</c:v>
                </c:pt>
                <c:pt idx="631">
                  <c:v>7633.7597660000001</c:v>
                </c:pt>
                <c:pt idx="632">
                  <c:v>7514.4702150000003</c:v>
                </c:pt>
                <c:pt idx="633">
                  <c:v>7720.25</c:v>
                </c:pt>
                <c:pt idx="634">
                  <c:v>7643.4501950000003</c:v>
                </c:pt>
                <c:pt idx="635">
                  <c:v>7541.4501950000003</c:v>
                </c:pt>
                <c:pt idx="636">
                  <c:v>7494.169922</c:v>
                </c:pt>
                <c:pt idx="637">
                  <c:v>7406.5200199999999</c:v>
                </c:pt>
                <c:pt idx="638">
                  <c:v>7472.5898440000001</c:v>
                </c:pt>
                <c:pt idx="639">
                  <c:v>7135.9902339999999</c:v>
                </c:pt>
                <c:pt idx="640">
                  <c:v>7368.2202150000003</c:v>
                </c:pt>
                <c:pt idx="641">
                  <c:v>7355.8798829999996</c:v>
                </c:pt>
                <c:pt idx="642">
                  <c:v>7480.1401370000003</c:v>
                </c:pt>
                <c:pt idx="643">
                  <c:v>7587.3398440000001</c:v>
                </c:pt>
                <c:pt idx="644">
                  <c:v>7557.8198240000002</c:v>
                </c:pt>
                <c:pt idx="645">
                  <c:v>8041.7797849999997</c:v>
                </c:pt>
                <c:pt idx="646">
                  <c:v>8418.9902340000008</c:v>
                </c:pt>
                <c:pt idx="647">
                  <c:v>8513.25</c:v>
                </c:pt>
                <c:pt idx="648">
                  <c:v>8247.1796880000002</c:v>
                </c:pt>
                <c:pt idx="649">
                  <c:v>8250.9697269999997</c:v>
                </c:pt>
                <c:pt idx="650">
                  <c:v>8094.3198240000002</c:v>
                </c:pt>
                <c:pt idx="651">
                  <c:v>8368.8300780000009</c:v>
                </c:pt>
                <c:pt idx="652">
                  <c:v>8510.3798829999996</c:v>
                </c:pt>
                <c:pt idx="653">
                  <c:v>8716.7900389999995</c:v>
                </c:pt>
                <c:pt idx="654">
                  <c:v>8723.9404300000006</c:v>
                </c:pt>
                <c:pt idx="655">
                  <c:v>8504.8896480000003</c:v>
                </c:pt>
                <c:pt idx="656">
                  <c:v>8441.4902340000008</c:v>
                </c:pt>
                <c:pt idx="657">
                  <c:v>9043.9404300000006</c:v>
                </c:pt>
                <c:pt idx="658">
                  <c:v>9325.1796880000002</c:v>
                </c:pt>
                <c:pt idx="659">
                  <c:v>9234.8203130000002</c:v>
                </c:pt>
                <c:pt idx="660">
                  <c:v>9373.0097659999992</c:v>
                </c:pt>
                <c:pt idx="661">
                  <c:v>9654.7998050000006</c:v>
                </c:pt>
                <c:pt idx="662">
                  <c:v>9858.1503909999992</c:v>
                </c:pt>
                <c:pt idx="663">
                  <c:v>9700.7597659999992</c:v>
                </c:pt>
                <c:pt idx="664">
                  <c:v>9743.8603519999997</c:v>
                </c:pt>
                <c:pt idx="665">
                  <c:v>9235.9199219999991</c:v>
                </c:pt>
                <c:pt idx="666">
                  <c:v>9119.0097659999992</c:v>
                </c:pt>
                <c:pt idx="667">
                  <c:v>9240.5498050000006</c:v>
                </c:pt>
                <c:pt idx="668">
                  <c:v>9419.0800780000009</c:v>
                </c:pt>
                <c:pt idx="669">
                  <c:v>9348.4804690000001</c:v>
                </c:pt>
                <c:pt idx="670">
                  <c:v>8987.0498050000006</c:v>
                </c:pt>
                <c:pt idx="671">
                  <c:v>9281.5097659999992</c:v>
                </c:pt>
                <c:pt idx="672">
                  <c:v>8845.7402340000008</c:v>
                </c:pt>
                <c:pt idx="673">
                  <c:v>9697.5</c:v>
                </c:pt>
                <c:pt idx="674">
                  <c:v>8930.8798829999996</c:v>
                </c:pt>
                <c:pt idx="675">
                  <c:v>8802.4599610000005</c:v>
                </c:pt>
                <c:pt idx="676">
                  <c:v>8895.5800780000009</c:v>
                </c:pt>
                <c:pt idx="677">
                  <c:v>8845.8300780000009</c:v>
                </c:pt>
                <c:pt idx="678">
                  <c:v>8294.3095699999994</c:v>
                </c:pt>
                <c:pt idx="679">
                  <c:v>8163.419922</c:v>
                </c:pt>
                <c:pt idx="680">
                  <c:v>7902.0898440000001</c:v>
                </c:pt>
                <c:pt idx="681">
                  <c:v>8058.669922</c:v>
                </c:pt>
                <c:pt idx="682">
                  <c:v>8329.1103519999997</c:v>
                </c:pt>
                <c:pt idx="683">
                  <c:v>7986.2402339999999</c:v>
                </c:pt>
                <c:pt idx="684">
                  <c:v>7895.9599609999996</c:v>
                </c:pt>
                <c:pt idx="685">
                  <c:v>7889.25</c:v>
                </c:pt>
                <c:pt idx="686">
                  <c:v>6968.3198240000002</c:v>
                </c:pt>
                <c:pt idx="687">
                  <c:v>6834.7597660000001</c:v>
                </c:pt>
                <c:pt idx="688">
                  <c:v>6770.7299800000001</c:v>
                </c:pt>
                <c:pt idx="689">
                  <c:v>7023.5200199999999</c:v>
                </c:pt>
                <c:pt idx="690">
                  <c:v>6911.0898440000001</c:v>
                </c:pt>
                <c:pt idx="691">
                  <c:v>6636.3198240000002</c:v>
                </c:pt>
                <c:pt idx="692">
                  <c:v>6811.4702150000003</c:v>
                </c:pt>
                <c:pt idx="693">
                  <c:v>6853.8398440000001</c:v>
                </c:pt>
                <c:pt idx="694">
                  <c:v>7456.1098629999997</c:v>
                </c:pt>
                <c:pt idx="695">
                  <c:v>7083.7998049999997</c:v>
                </c:pt>
                <c:pt idx="696">
                  <c:v>6844.2299800000001</c:v>
                </c:pt>
                <c:pt idx="697">
                  <c:v>6973.5297849999997</c:v>
                </c:pt>
                <c:pt idx="698">
                  <c:v>6890.5200199999999</c:v>
                </c:pt>
                <c:pt idx="699">
                  <c:v>7165.7001950000003</c:v>
                </c:pt>
                <c:pt idx="700">
                  <c:v>7954.4799800000001</c:v>
                </c:pt>
                <c:pt idx="701">
                  <c:v>7833.0400390000004</c:v>
                </c:pt>
                <c:pt idx="702">
                  <c:v>8209.4003909999992</c:v>
                </c:pt>
                <c:pt idx="703">
                  <c:v>8495.7802730000003</c:v>
                </c:pt>
                <c:pt idx="704">
                  <c:v>8668.1201170000004</c:v>
                </c:pt>
                <c:pt idx="705">
                  <c:v>8879.6201170000004</c:v>
                </c:pt>
                <c:pt idx="706">
                  <c:v>8728.4697269999997</c:v>
                </c:pt>
                <c:pt idx="707">
                  <c:v>8929.2802730000003</c:v>
                </c:pt>
                <c:pt idx="708">
                  <c:v>8913.4697269999997</c:v>
                </c:pt>
                <c:pt idx="709">
                  <c:v>8630.6503909999992</c:v>
                </c:pt>
                <c:pt idx="710">
                  <c:v>8223.6796880000002</c:v>
                </c:pt>
                <c:pt idx="711">
                  <c:v>7916.8798829999996</c:v>
                </c:pt>
                <c:pt idx="712">
                  <c:v>8338.3496090000008</c:v>
                </c:pt>
                <c:pt idx="713">
                  <c:v>8300.8603519999997</c:v>
                </c:pt>
                <c:pt idx="714">
                  <c:v>8269.8095699999994</c:v>
                </c:pt>
                <c:pt idx="715">
                  <c:v>9194.8496090000008</c:v>
                </c:pt>
                <c:pt idx="716">
                  <c:v>9205.1201170000004</c:v>
                </c:pt>
                <c:pt idx="717">
                  <c:v>9578.6298829999996</c:v>
                </c:pt>
                <c:pt idx="718">
                  <c:v>8866</c:v>
                </c:pt>
                <c:pt idx="719">
                  <c:v>9337.5498050000006</c:v>
                </c:pt>
                <c:pt idx="720">
                  <c:v>9395.0097659999992</c:v>
                </c:pt>
                <c:pt idx="721">
                  <c:v>9965.5703130000002</c:v>
                </c:pt>
                <c:pt idx="722">
                  <c:v>10779.900390999999</c:v>
                </c:pt>
                <c:pt idx="723">
                  <c:v>11573.299805000001</c:v>
                </c:pt>
                <c:pt idx="724">
                  <c:v>11512.599609000001</c:v>
                </c:pt>
                <c:pt idx="725">
                  <c:v>11489.700194999999</c:v>
                </c:pt>
                <c:pt idx="726">
                  <c:v>11086.400390999999</c:v>
                </c:pt>
                <c:pt idx="727">
                  <c:v>10951</c:v>
                </c:pt>
                <c:pt idx="728">
                  <c:v>10397.900390999999</c:v>
                </c:pt>
                <c:pt idx="729">
                  <c:v>10725.599609000001</c:v>
                </c:pt>
                <c:pt idx="730">
                  <c:v>10366.700194999999</c:v>
                </c:pt>
                <c:pt idx="731">
                  <c:v>9664.7304690000001</c:v>
                </c:pt>
                <c:pt idx="732">
                  <c:v>9813.0703130000002</c:v>
                </c:pt>
                <c:pt idx="733">
                  <c:v>10301.099609000001</c:v>
                </c:pt>
                <c:pt idx="734">
                  <c:v>10005</c:v>
                </c:pt>
                <c:pt idx="735">
                  <c:v>10690.400390999999</c:v>
                </c:pt>
                <c:pt idx="736">
                  <c:v>11403.700194999999</c:v>
                </c:pt>
                <c:pt idx="737">
                  <c:v>11225.299805000001</c:v>
                </c:pt>
                <c:pt idx="738">
                  <c:v>10551.799805000001</c:v>
                </c:pt>
                <c:pt idx="739">
                  <c:v>11112.700194999999</c:v>
                </c:pt>
                <c:pt idx="740">
                  <c:v>10233.900390999999</c:v>
                </c:pt>
                <c:pt idx="741">
                  <c:v>10166.400390999999</c:v>
                </c:pt>
                <c:pt idx="742">
                  <c:v>9494.6298829999996</c:v>
                </c:pt>
                <c:pt idx="743">
                  <c:v>8598.3095699999994</c:v>
                </c:pt>
                <c:pt idx="744">
                  <c:v>8926.5703130000002</c:v>
                </c:pt>
                <c:pt idx="745">
                  <c:v>8129.9702150000003</c:v>
                </c:pt>
                <c:pt idx="746">
                  <c:v>8621.9003909999992</c:v>
                </c:pt>
                <c:pt idx="747">
                  <c:v>8736.9804690000001</c:v>
                </c:pt>
                <c:pt idx="748">
                  <c:v>8265.5898440000001</c:v>
                </c:pt>
                <c:pt idx="749">
                  <c:v>7621.2998049999997</c:v>
                </c:pt>
                <c:pt idx="750">
                  <c:v>7754</c:v>
                </c:pt>
                <c:pt idx="751">
                  <c:v>6955.2700199999999</c:v>
                </c:pt>
                <c:pt idx="752">
                  <c:v>8277.0097659999992</c:v>
                </c:pt>
                <c:pt idx="753">
                  <c:v>9174.9101559999999</c:v>
                </c:pt>
                <c:pt idx="754">
                  <c:v>8830.75</c:v>
                </c:pt>
                <c:pt idx="755">
                  <c:v>9170.5400389999995</c:v>
                </c:pt>
                <c:pt idx="756">
                  <c:v>10221.099609000001</c:v>
                </c:pt>
                <c:pt idx="757">
                  <c:v>10106.299805000001</c:v>
                </c:pt>
                <c:pt idx="758">
                  <c:v>11296.400390999999</c:v>
                </c:pt>
                <c:pt idx="759">
                  <c:v>11786.299805000001</c:v>
                </c:pt>
                <c:pt idx="760">
                  <c:v>11440.700194999999</c:v>
                </c:pt>
                <c:pt idx="761">
                  <c:v>11171.400390999999</c:v>
                </c:pt>
                <c:pt idx="762">
                  <c:v>11259.400390999999</c:v>
                </c:pt>
                <c:pt idx="763">
                  <c:v>11359.400390999999</c:v>
                </c:pt>
                <c:pt idx="764">
                  <c:v>10868.400390999999</c:v>
                </c:pt>
                <c:pt idx="765">
                  <c:v>10931.400390999999</c:v>
                </c:pt>
                <c:pt idx="766">
                  <c:v>11600.099609000001</c:v>
                </c:pt>
                <c:pt idx="767">
                  <c:v>12899.200194999999</c:v>
                </c:pt>
                <c:pt idx="768">
                  <c:v>11607.400390999999</c:v>
                </c:pt>
                <c:pt idx="769">
                  <c:v>11474.900390999999</c:v>
                </c:pt>
                <c:pt idx="770">
                  <c:v>11188.599609000001</c:v>
                </c:pt>
                <c:pt idx="771">
                  <c:v>11490.5</c:v>
                </c:pt>
                <c:pt idx="772">
                  <c:v>13819.799805000001</c:v>
                </c:pt>
                <c:pt idx="773">
                  <c:v>13772</c:v>
                </c:pt>
                <c:pt idx="774">
                  <c:v>14360.200194999999</c:v>
                </c:pt>
                <c:pt idx="775">
                  <c:v>13980.599609000001</c:v>
                </c:pt>
                <c:pt idx="776">
                  <c:v>13405.799805000001</c:v>
                </c:pt>
                <c:pt idx="777">
                  <c:v>14973.299805000001</c:v>
                </c:pt>
                <c:pt idx="778">
                  <c:v>14595.400390999999</c:v>
                </c:pt>
                <c:pt idx="779">
                  <c:v>15170.099609000001</c:v>
                </c:pt>
                <c:pt idx="780">
                  <c:v>16477.599609000001</c:v>
                </c:pt>
                <c:pt idx="781">
                  <c:v>17527</c:v>
                </c:pt>
                <c:pt idx="782">
                  <c:v>17429.5</c:v>
                </c:pt>
                <c:pt idx="783">
                  <c:v>15599.200194999999</c:v>
                </c:pt>
                <c:pt idx="784">
                  <c:v>15201</c:v>
                </c:pt>
                <c:pt idx="785">
                  <c:v>14982.099609000001</c:v>
                </c:pt>
                <c:pt idx="786">
                  <c:v>13657.200194999999</c:v>
                </c:pt>
                <c:pt idx="787">
                  <c:v>14156.400390999999</c:v>
                </c:pt>
                <c:pt idx="788">
                  <c:v>12952.200194999999</c:v>
                </c:pt>
                <c:pt idx="789">
                  <c:v>14656.200194999999</c:v>
                </c:pt>
                <c:pt idx="790">
                  <c:v>14606.5</c:v>
                </c:pt>
                <c:pt idx="791">
                  <c:v>15838.5</c:v>
                </c:pt>
                <c:pt idx="792">
                  <c:v>16099.799805000001</c:v>
                </c:pt>
                <c:pt idx="793">
                  <c:v>14026.599609000001</c:v>
                </c:pt>
                <c:pt idx="794">
                  <c:v>13925.799805000001</c:v>
                </c:pt>
                <c:pt idx="795">
                  <c:v>14699.200194999999</c:v>
                </c:pt>
                <c:pt idx="796">
                  <c:v>13831.799805000001</c:v>
                </c:pt>
                <c:pt idx="797">
                  <c:v>15802.900390999999</c:v>
                </c:pt>
                <c:pt idx="798">
                  <c:v>16624.599609000001</c:v>
                </c:pt>
                <c:pt idx="799">
                  <c:v>17776.699218999998</c:v>
                </c:pt>
                <c:pt idx="800">
                  <c:v>19114.199218999998</c:v>
                </c:pt>
                <c:pt idx="801">
                  <c:v>19140.800781000002</c:v>
                </c:pt>
                <c:pt idx="802">
                  <c:v>19497.400390999999</c:v>
                </c:pt>
                <c:pt idx="803">
                  <c:v>17706.900390999999</c:v>
                </c:pt>
                <c:pt idx="804">
                  <c:v>16564</c:v>
                </c:pt>
                <c:pt idx="805">
                  <c:v>16408.199218999998</c:v>
                </c:pt>
                <c:pt idx="806">
                  <c:v>17415.400390999999</c:v>
                </c:pt>
                <c:pt idx="807">
                  <c:v>16936.800781000002</c:v>
                </c:pt>
                <c:pt idx="808">
                  <c:v>15455.400390999999</c:v>
                </c:pt>
                <c:pt idx="809">
                  <c:v>15178.200194999999</c:v>
                </c:pt>
                <c:pt idx="810">
                  <c:v>16569.400390999999</c:v>
                </c:pt>
                <c:pt idx="811">
                  <c:v>17899.699218999998</c:v>
                </c:pt>
                <c:pt idx="812">
                  <c:v>14291.5</c:v>
                </c:pt>
                <c:pt idx="813">
                  <c:v>11916.700194999999</c:v>
                </c:pt>
                <c:pt idx="814">
                  <c:v>11657.200194999999</c:v>
                </c:pt>
                <c:pt idx="815">
                  <c:v>11323.200194999999</c:v>
                </c:pt>
                <c:pt idx="816">
                  <c:v>11074.599609000001</c:v>
                </c:pt>
                <c:pt idx="817">
                  <c:v>10975.599609000001</c:v>
                </c:pt>
                <c:pt idx="818">
                  <c:v>10233.599609000001</c:v>
                </c:pt>
                <c:pt idx="819">
                  <c:v>9888.6103519999997</c:v>
                </c:pt>
                <c:pt idx="820">
                  <c:v>10058.799805000001</c:v>
                </c:pt>
                <c:pt idx="821">
                  <c:v>9818.3496090000008</c:v>
                </c:pt>
                <c:pt idx="822">
                  <c:v>9330.5498050000006</c:v>
                </c:pt>
                <c:pt idx="823">
                  <c:v>8790.9199219999991</c:v>
                </c:pt>
                <c:pt idx="824">
                  <c:v>8253.6904300000006</c:v>
                </c:pt>
                <c:pt idx="825">
                  <c:v>8038.7700199999999</c:v>
                </c:pt>
                <c:pt idx="826">
                  <c:v>8253.5498050000006</c:v>
                </c:pt>
                <c:pt idx="827">
                  <c:v>8071.2597660000001</c:v>
                </c:pt>
                <c:pt idx="828">
                  <c:v>8200.6396480000003</c:v>
                </c:pt>
                <c:pt idx="829">
                  <c:v>8036.4902339999999</c:v>
                </c:pt>
                <c:pt idx="830">
                  <c:v>7790.1499020000001</c:v>
                </c:pt>
                <c:pt idx="831">
                  <c:v>7708.9902339999999</c:v>
                </c:pt>
                <c:pt idx="832">
                  <c:v>7871.6899409999996</c:v>
                </c:pt>
                <c:pt idx="833">
                  <c:v>7315.5400390000004</c:v>
                </c:pt>
                <c:pt idx="834">
                  <c:v>6635.75</c:v>
                </c:pt>
                <c:pt idx="835">
                  <c:v>6559.4902339999999</c:v>
                </c:pt>
                <c:pt idx="836">
                  <c:v>5950.0698240000002</c:v>
                </c:pt>
                <c:pt idx="837">
                  <c:v>6357.6000979999999</c:v>
                </c:pt>
                <c:pt idx="838">
                  <c:v>6618.1401370000003</c:v>
                </c:pt>
                <c:pt idx="839">
                  <c:v>7143.580078</c:v>
                </c:pt>
                <c:pt idx="840">
                  <c:v>7459.6899409999996</c:v>
                </c:pt>
                <c:pt idx="841">
                  <c:v>7144.3798829999996</c:v>
                </c:pt>
                <c:pt idx="842">
                  <c:v>7022.7597660000001</c:v>
                </c:pt>
                <c:pt idx="843">
                  <c:v>7407.4101559999999</c:v>
                </c:pt>
                <c:pt idx="844">
                  <c:v>7379.9501950000003</c:v>
                </c:pt>
                <c:pt idx="845">
                  <c:v>7207.7597660000001</c:v>
                </c:pt>
                <c:pt idx="846">
                  <c:v>7078.5</c:v>
                </c:pt>
                <c:pt idx="847">
                  <c:v>6767.3100590000004</c:v>
                </c:pt>
                <c:pt idx="848">
                  <c:v>6468.3999020000001</c:v>
                </c:pt>
                <c:pt idx="849">
                  <c:v>6130.5297849999997</c:v>
                </c:pt>
                <c:pt idx="850">
                  <c:v>6153.8500979999999</c:v>
                </c:pt>
                <c:pt idx="851">
                  <c:v>5753.0898440000001</c:v>
                </c:pt>
                <c:pt idx="852">
                  <c:v>5780.8999020000001</c:v>
                </c:pt>
                <c:pt idx="853">
                  <c:v>5904.830078</c:v>
                </c:pt>
                <c:pt idx="854">
                  <c:v>5750.7998049999997</c:v>
                </c:pt>
                <c:pt idx="855">
                  <c:v>5526.6401370000003</c:v>
                </c:pt>
                <c:pt idx="856">
                  <c:v>5930.3198240000002</c:v>
                </c:pt>
                <c:pt idx="857">
                  <c:v>6008.419922</c:v>
                </c:pt>
                <c:pt idx="858">
                  <c:v>6031.6000979999999</c:v>
                </c:pt>
                <c:pt idx="859">
                  <c:v>6011.4501950000003</c:v>
                </c:pt>
                <c:pt idx="860">
                  <c:v>5708.5200199999999</c:v>
                </c:pt>
                <c:pt idx="861">
                  <c:v>5590.6899409999996</c:v>
                </c:pt>
                <c:pt idx="862">
                  <c:v>5605.5097660000001</c:v>
                </c:pt>
                <c:pt idx="863">
                  <c:v>5725.5898440000001</c:v>
                </c:pt>
                <c:pt idx="864">
                  <c:v>5678.1899409999996</c:v>
                </c:pt>
                <c:pt idx="865">
                  <c:v>5831.7900390000004</c:v>
                </c:pt>
                <c:pt idx="866">
                  <c:v>5647.2099609999996</c:v>
                </c:pt>
                <c:pt idx="867">
                  <c:v>5446.9101559999999</c:v>
                </c:pt>
                <c:pt idx="868">
                  <c:v>4826.4799800000001</c:v>
                </c:pt>
                <c:pt idx="869">
                  <c:v>4781.9902339999999</c:v>
                </c:pt>
                <c:pt idx="870">
                  <c:v>4772.0200199999999</c:v>
                </c:pt>
                <c:pt idx="871">
                  <c:v>4610.4799800000001</c:v>
                </c:pt>
                <c:pt idx="872">
                  <c:v>4426.8901370000003</c:v>
                </c:pt>
                <c:pt idx="873">
                  <c:v>4370.8100590000004</c:v>
                </c:pt>
                <c:pt idx="874">
                  <c:v>4328.4101559999999</c:v>
                </c:pt>
                <c:pt idx="875">
                  <c:v>4229.3598629999997</c:v>
                </c:pt>
                <c:pt idx="876">
                  <c:v>4317.4799800000001</c:v>
                </c:pt>
                <c:pt idx="877">
                  <c:v>4409.3198240000002</c:v>
                </c:pt>
                <c:pt idx="878">
                  <c:v>4403.7402339999999</c:v>
                </c:pt>
                <c:pt idx="879">
                  <c:v>4338.7099609999996</c:v>
                </c:pt>
                <c:pt idx="880">
                  <c:v>4163.0698240000002</c:v>
                </c:pt>
                <c:pt idx="881">
                  <c:v>4174.7299800000001</c:v>
                </c:pt>
                <c:pt idx="882">
                  <c:v>4200.669922</c:v>
                </c:pt>
                <c:pt idx="883">
                  <c:v>3892.3500979999999</c:v>
                </c:pt>
                <c:pt idx="884">
                  <c:v>3926.070068</c:v>
                </c:pt>
                <c:pt idx="885">
                  <c:v>3682.8400879999999</c:v>
                </c:pt>
                <c:pt idx="886">
                  <c:v>3792.3999020000001</c:v>
                </c:pt>
                <c:pt idx="887">
                  <c:v>3630.6999510000001</c:v>
                </c:pt>
                <c:pt idx="888">
                  <c:v>3631.040039</c:v>
                </c:pt>
                <c:pt idx="889">
                  <c:v>3905.9499510000001</c:v>
                </c:pt>
                <c:pt idx="890">
                  <c:v>3924.969971</c:v>
                </c:pt>
                <c:pt idx="891">
                  <c:v>4065.1999510000001</c:v>
                </c:pt>
                <c:pt idx="892">
                  <c:v>3582.8798830000001</c:v>
                </c:pt>
                <c:pt idx="893">
                  <c:v>3625.040039</c:v>
                </c:pt>
                <c:pt idx="894">
                  <c:v>3637.5200199999999</c:v>
                </c:pt>
                <c:pt idx="895">
                  <c:v>3154.9499510000001</c:v>
                </c:pt>
                <c:pt idx="896">
                  <c:v>3882.5900879999999</c:v>
                </c:pt>
                <c:pt idx="897">
                  <c:v>4130.8100590000004</c:v>
                </c:pt>
                <c:pt idx="898">
                  <c:v>4161.2700199999999</c:v>
                </c:pt>
                <c:pt idx="899">
                  <c:v>4122.9399409999996</c:v>
                </c:pt>
                <c:pt idx="900">
                  <c:v>4226.0600590000004</c:v>
                </c:pt>
                <c:pt idx="901">
                  <c:v>4228.75</c:v>
                </c:pt>
                <c:pt idx="902">
                  <c:v>4599.8798829999996</c:v>
                </c:pt>
                <c:pt idx="903">
                  <c:v>4597.1201170000004</c:v>
                </c:pt>
                <c:pt idx="904">
                  <c:v>4376.5297849999997</c:v>
                </c:pt>
                <c:pt idx="905">
                  <c:v>4236.3100590000004</c:v>
                </c:pt>
                <c:pt idx="906">
                  <c:v>4582.9599609999996</c:v>
                </c:pt>
                <c:pt idx="907">
                  <c:v>4578.7700199999999</c:v>
                </c:pt>
                <c:pt idx="908">
                  <c:v>4892.0097660000001</c:v>
                </c:pt>
                <c:pt idx="909">
                  <c:v>4703.3901370000003</c:v>
                </c:pt>
                <c:pt idx="910">
                  <c:v>4565.2998049999997</c:v>
                </c:pt>
                <c:pt idx="911">
                  <c:v>4579.0200199999999</c:v>
                </c:pt>
                <c:pt idx="912">
                  <c:v>4382.6601559999999</c:v>
                </c:pt>
                <c:pt idx="913">
                  <c:v>4382.8798829999996</c:v>
                </c:pt>
                <c:pt idx="914">
                  <c:v>4352.3999020000001</c:v>
                </c:pt>
                <c:pt idx="915">
                  <c:v>4371.6000979999999</c:v>
                </c:pt>
                <c:pt idx="916">
                  <c:v>4334.6801759999998</c:v>
                </c:pt>
                <c:pt idx="917">
                  <c:v>4151.5200199999999</c:v>
                </c:pt>
                <c:pt idx="918">
                  <c:v>4100.5200199999999</c:v>
                </c:pt>
                <c:pt idx="919">
                  <c:v>4001.73999</c:v>
                </c:pt>
                <c:pt idx="920">
                  <c:v>4087.6599120000001</c:v>
                </c:pt>
                <c:pt idx="921">
                  <c:v>4193.7001950000003</c:v>
                </c:pt>
                <c:pt idx="922">
                  <c:v>4160.6201170000004</c:v>
                </c:pt>
                <c:pt idx="923">
                  <c:v>4331.6899409999996</c:v>
                </c:pt>
                <c:pt idx="924">
                  <c:v>4376.6298829999996</c:v>
                </c:pt>
                <c:pt idx="925">
                  <c:v>4181.9301759999998</c:v>
                </c:pt>
                <c:pt idx="926">
                  <c:v>4325.1298829999996</c:v>
                </c:pt>
                <c:pt idx="927">
                  <c:v>4073.26001</c:v>
                </c:pt>
                <c:pt idx="928">
                  <c:v>3884.709961</c:v>
                </c:pt>
                <c:pt idx="929">
                  <c:v>3650.6201169999999</c:v>
                </c:pt>
                <c:pt idx="930">
                  <c:v>3381.280029</c:v>
                </c:pt>
                <c:pt idx="931">
                  <c:v>3342.469971</c:v>
                </c:pt>
                <c:pt idx="932">
                  <c:v>3419.9399410000001</c:v>
                </c:pt>
                <c:pt idx="933">
                  <c:v>3378.9399410000001</c:v>
                </c:pt>
                <c:pt idx="934">
                  <c:v>3213.9399410000001</c:v>
                </c:pt>
                <c:pt idx="935">
                  <c:v>3252.9099120000001</c:v>
                </c:pt>
                <c:pt idx="936">
                  <c:v>2895.889893</c:v>
                </c:pt>
                <c:pt idx="937">
                  <c:v>2804.7299800000001</c:v>
                </c:pt>
                <c:pt idx="938">
                  <c:v>2710.669922</c:v>
                </c:pt>
                <c:pt idx="939">
                  <c:v>2718.26001</c:v>
                </c:pt>
                <c:pt idx="940">
                  <c:v>2875.3400879999999</c:v>
                </c:pt>
                <c:pt idx="941">
                  <c:v>2757.179932</c:v>
                </c:pt>
                <c:pt idx="942">
                  <c:v>2726.4499510000001</c:v>
                </c:pt>
                <c:pt idx="943">
                  <c:v>2809.01001</c:v>
                </c:pt>
                <c:pt idx="944">
                  <c:v>2671.780029</c:v>
                </c:pt>
                <c:pt idx="945">
                  <c:v>2529.4499510000001</c:v>
                </c:pt>
                <c:pt idx="946">
                  <c:v>2576.4799800000001</c:v>
                </c:pt>
                <c:pt idx="947">
                  <c:v>2754.860107</c:v>
                </c:pt>
                <c:pt idx="948">
                  <c:v>2730.3999020000001</c:v>
                </c:pt>
                <c:pt idx="949">
                  <c:v>2810.1201169999999</c:v>
                </c:pt>
                <c:pt idx="950">
                  <c:v>2667.76001</c:v>
                </c:pt>
                <c:pt idx="951">
                  <c:v>2817.6000979999999</c:v>
                </c:pt>
                <c:pt idx="952">
                  <c:v>2273.429932</c:v>
                </c:pt>
                <c:pt idx="953">
                  <c:v>2318.8798830000001</c:v>
                </c:pt>
                <c:pt idx="954">
                  <c:v>2228.4099120000001</c:v>
                </c:pt>
                <c:pt idx="955">
                  <c:v>1929.8199460000001</c:v>
                </c:pt>
                <c:pt idx="956">
                  <c:v>1998.8599850000001</c:v>
                </c:pt>
                <c:pt idx="957">
                  <c:v>2233.3400879999999</c:v>
                </c:pt>
                <c:pt idx="958">
                  <c:v>2357.8999020000001</c:v>
                </c:pt>
                <c:pt idx="959">
                  <c:v>2398.8400879999999</c:v>
                </c:pt>
                <c:pt idx="960">
                  <c:v>2337.790039</c:v>
                </c:pt>
                <c:pt idx="961">
                  <c:v>2372.5600589999999</c:v>
                </c:pt>
                <c:pt idx="962">
                  <c:v>2518.4399410000001</c:v>
                </c:pt>
                <c:pt idx="963">
                  <c:v>2571.3400879999999</c:v>
                </c:pt>
                <c:pt idx="964">
                  <c:v>2518.6599120000001</c:v>
                </c:pt>
                <c:pt idx="965">
                  <c:v>2608.5600589999999</c:v>
                </c:pt>
                <c:pt idx="966">
                  <c:v>2601.98999</c:v>
                </c:pt>
                <c:pt idx="967">
                  <c:v>2601.639893</c:v>
                </c:pt>
                <c:pt idx="968">
                  <c:v>2564.0600589999999</c:v>
                </c:pt>
                <c:pt idx="969">
                  <c:v>2506.469971</c:v>
                </c:pt>
                <c:pt idx="970">
                  <c:v>2434.5500489999999</c:v>
                </c:pt>
                <c:pt idx="971">
                  <c:v>2480.8400879999999</c:v>
                </c:pt>
                <c:pt idx="972">
                  <c:v>2539.320068</c:v>
                </c:pt>
                <c:pt idx="973">
                  <c:v>2574.790039</c:v>
                </c:pt>
                <c:pt idx="974">
                  <c:v>2552.4499510000001</c:v>
                </c:pt>
                <c:pt idx="975">
                  <c:v>2478.4499510000001</c:v>
                </c:pt>
                <c:pt idx="976">
                  <c:v>2589.4099120000001</c:v>
                </c:pt>
                <c:pt idx="977">
                  <c:v>2608.719971</c:v>
                </c:pt>
                <c:pt idx="978">
                  <c:v>2744.9099120000001</c:v>
                </c:pt>
                <c:pt idx="979">
                  <c:v>2705.4099120000001</c:v>
                </c:pt>
                <c:pt idx="980">
                  <c:v>2689.1000979999999</c:v>
                </c:pt>
                <c:pt idx="981">
                  <c:v>2721.790039</c:v>
                </c:pt>
                <c:pt idx="982">
                  <c:v>2589.6000979999999</c:v>
                </c:pt>
                <c:pt idx="983">
                  <c:v>2548.290039</c:v>
                </c:pt>
                <c:pt idx="984">
                  <c:v>2655.8798830000001</c:v>
                </c:pt>
                <c:pt idx="985">
                  <c:v>2518.5600589999999</c:v>
                </c:pt>
                <c:pt idx="986">
                  <c:v>2464.580078</c:v>
                </c:pt>
                <c:pt idx="987">
                  <c:v>2506.3701169999999</c:v>
                </c:pt>
                <c:pt idx="988">
                  <c:v>2717.0200199999999</c:v>
                </c:pt>
                <c:pt idx="989">
                  <c:v>2659.6298830000001</c:v>
                </c:pt>
                <c:pt idx="990">
                  <c:v>2958.110107</c:v>
                </c:pt>
                <c:pt idx="991">
                  <c:v>2947.709961</c:v>
                </c:pt>
                <c:pt idx="992">
                  <c:v>2823.8100589999999</c:v>
                </c:pt>
                <c:pt idx="993">
                  <c:v>2805.6201169999999</c:v>
                </c:pt>
                <c:pt idx="994">
                  <c:v>2732.1599120000001</c:v>
                </c:pt>
                <c:pt idx="995">
                  <c:v>2863.1999510000001</c:v>
                </c:pt>
                <c:pt idx="996">
                  <c:v>2686.8100589999999</c:v>
                </c:pt>
                <c:pt idx="997">
                  <c:v>2511.8100589999999</c:v>
                </c:pt>
                <c:pt idx="998">
                  <c:v>2515.3500979999999</c:v>
                </c:pt>
                <c:pt idx="999">
                  <c:v>2488.5500489999999</c:v>
                </c:pt>
                <c:pt idx="1000">
                  <c:v>2407.8798830000001</c:v>
                </c:pt>
                <c:pt idx="1001">
                  <c:v>2286.4099120000001</c:v>
                </c:pt>
                <c:pt idx="1002">
                  <c:v>2175.469971</c:v>
                </c:pt>
                <c:pt idx="1003">
                  <c:v>2255.610107</c:v>
                </c:pt>
                <c:pt idx="1004">
                  <c:v>2155.8000489999999</c:v>
                </c:pt>
                <c:pt idx="1005">
                  <c:v>2038.869995</c:v>
                </c:pt>
                <c:pt idx="1006">
                  <c:v>2202.419922</c:v>
                </c:pt>
                <c:pt idx="1007">
                  <c:v>2304.9799800000001</c:v>
                </c:pt>
                <c:pt idx="1008">
                  <c:v>2443.639893</c:v>
                </c:pt>
                <c:pt idx="1009">
                  <c:v>2320.419922</c:v>
                </c:pt>
                <c:pt idx="1010">
                  <c:v>2173.3999020000001</c:v>
                </c:pt>
                <c:pt idx="1011">
                  <c:v>2041.1999510000001</c:v>
                </c:pt>
                <c:pt idx="1012">
                  <c:v>2084.7299800000001</c:v>
                </c:pt>
                <c:pt idx="1013">
                  <c:v>1987.709961</c:v>
                </c:pt>
                <c:pt idx="1014">
                  <c:v>1888.650024</c:v>
                </c:pt>
                <c:pt idx="1015">
                  <c:v>1839.089966</c:v>
                </c:pt>
                <c:pt idx="1016">
                  <c:v>1734.4499510000001</c:v>
                </c:pt>
                <c:pt idx="1017">
                  <c:v>1738.4300539999999</c:v>
                </c:pt>
                <c:pt idx="1018">
                  <c:v>1808.910034</c:v>
                </c:pt>
                <c:pt idx="1019">
                  <c:v>1804.910034</c:v>
                </c:pt>
                <c:pt idx="1020">
                  <c:v>1724.23999</c:v>
                </c:pt>
                <c:pt idx="1021">
                  <c:v>1848.5699460000001</c:v>
                </c:pt>
                <c:pt idx="1022">
                  <c:v>1787.130005</c:v>
                </c:pt>
                <c:pt idx="1023">
                  <c:v>1755.3599850000001</c:v>
                </c:pt>
                <c:pt idx="1024">
                  <c:v>1723.349976</c:v>
                </c:pt>
                <c:pt idx="1025">
                  <c:v>1596.709961</c:v>
                </c:pt>
                <c:pt idx="1026">
                  <c:v>1578.8000489999999</c:v>
                </c:pt>
                <c:pt idx="1027">
                  <c:v>1555.4499510000001</c:v>
                </c:pt>
                <c:pt idx="1028">
                  <c:v>1537.670044</c:v>
                </c:pt>
                <c:pt idx="1029">
                  <c:v>1490.089966</c:v>
                </c:pt>
                <c:pt idx="1030">
                  <c:v>1452.8199460000001</c:v>
                </c:pt>
                <c:pt idx="1031">
                  <c:v>1421.599976</c:v>
                </c:pt>
                <c:pt idx="1032">
                  <c:v>1347.8900149999999</c:v>
                </c:pt>
                <c:pt idx="1033">
                  <c:v>1321.790039</c:v>
                </c:pt>
                <c:pt idx="1034">
                  <c:v>1316.4799800000001</c:v>
                </c:pt>
                <c:pt idx="1035">
                  <c:v>1317.7299800000001</c:v>
                </c:pt>
                <c:pt idx="1036">
                  <c:v>1281.079956</c:v>
                </c:pt>
                <c:pt idx="1037">
                  <c:v>1265.48999</c:v>
                </c:pt>
                <c:pt idx="1038">
                  <c:v>1250.150024</c:v>
                </c:pt>
                <c:pt idx="1039">
                  <c:v>1207.209961</c:v>
                </c:pt>
                <c:pt idx="1040">
                  <c:v>1231.709961</c:v>
                </c:pt>
                <c:pt idx="1041">
                  <c:v>1222.0500489999999</c:v>
                </c:pt>
                <c:pt idx="1042">
                  <c:v>1229.079956</c:v>
                </c:pt>
                <c:pt idx="1043">
                  <c:v>1210.290039</c:v>
                </c:pt>
                <c:pt idx="1044">
                  <c:v>1211.670044</c:v>
                </c:pt>
                <c:pt idx="1045">
                  <c:v>1193.910034</c:v>
                </c:pt>
                <c:pt idx="1046">
                  <c:v>1182.9399410000001</c:v>
                </c:pt>
                <c:pt idx="1047">
                  <c:v>1172.5200199999999</c:v>
                </c:pt>
                <c:pt idx="1048">
                  <c:v>1167.540039</c:v>
                </c:pt>
                <c:pt idx="1049">
                  <c:v>1169.280029</c:v>
                </c:pt>
                <c:pt idx="1050">
                  <c:v>1200.369995</c:v>
                </c:pt>
                <c:pt idx="1051">
                  <c:v>1205.01001</c:v>
                </c:pt>
                <c:pt idx="1052">
                  <c:v>1187.130005</c:v>
                </c:pt>
                <c:pt idx="1053">
                  <c:v>1187.869995</c:v>
                </c:pt>
                <c:pt idx="1054">
                  <c:v>1175.9499510000001</c:v>
                </c:pt>
                <c:pt idx="1055">
                  <c:v>1176.900024</c:v>
                </c:pt>
                <c:pt idx="1056">
                  <c:v>1182.6800539999999</c:v>
                </c:pt>
                <c:pt idx="1057">
                  <c:v>1124.780029</c:v>
                </c:pt>
                <c:pt idx="1058">
                  <c:v>1133.25</c:v>
                </c:pt>
                <c:pt idx="1059">
                  <c:v>1143.8100589999999</c:v>
                </c:pt>
                <c:pt idx="1060">
                  <c:v>1102.170044</c:v>
                </c:pt>
                <c:pt idx="1061">
                  <c:v>1080.5</c:v>
                </c:pt>
                <c:pt idx="1062">
                  <c:v>1071.790039</c:v>
                </c:pt>
                <c:pt idx="1063">
                  <c:v>1026.4300539999999</c:v>
                </c:pt>
                <c:pt idx="1064">
                  <c:v>1039.969971</c:v>
                </c:pt>
                <c:pt idx="1065">
                  <c:v>1047.150024</c:v>
                </c:pt>
                <c:pt idx="1066">
                  <c:v>1045.7700199999999</c:v>
                </c:pt>
                <c:pt idx="1067">
                  <c:v>966.72497599999997</c:v>
                </c:pt>
                <c:pt idx="1068">
                  <c:v>972.77899200000002</c:v>
                </c:pt>
                <c:pt idx="1069">
                  <c:v>937.52002000000005</c:v>
                </c:pt>
                <c:pt idx="1070">
                  <c:v>1038.589966</c:v>
                </c:pt>
                <c:pt idx="1071">
                  <c:v>1049.1400149999999</c:v>
                </c:pt>
                <c:pt idx="1072">
                  <c:v>1120.540039</c:v>
                </c:pt>
                <c:pt idx="1073">
                  <c:v>1054.2299800000001</c:v>
                </c:pt>
                <c:pt idx="1074">
                  <c:v>1036.73999</c:v>
                </c:pt>
                <c:pt idx="1075">
                  <c:v>973.817993</c:v>
                </c:pt>
                <c:pt idx="1076">
                  <c:v>1100.2299800000001</c:v>
                </c:pt>
                <c:pt idx="1077">
                  <c:v>1187.8100589999999</c:v>
                </c:pt>
                <c:pt idx="1078">
                  <c:v>1249.6099850000001</c:v>
                </c:pt>
                <c:pt idx="1079">
                  <c:v>1240</c:v>
                </c:pt>
                <c:pt idx="1080">
                  <c:v>1231.920044</c:v>
                </c:pt>
                <c:pt idx="1081">
                  <c:v>1221.380005</c:v>
                </c:pt>
                <c:pt idx="1082">
                  <c:v>1175.829956</c:v>
                </c:pt>
                <c:pt idx="1083">
                  <c:v>1116.719971</c:v>
                </c:pt>
                <c:pt idx="1084">
                  <c:v>1188.48999</c:v>
                </c:pt>
                <c:pt idx="1085">
                  <c:v>1150</c:v>
                </c:pt>
                <c:pt idx="1086">
                  <c:v>1223.540039</c:v>
                </c:pt>
                <c:pt idx="1087">
                  <c:v>1272.829956</c:v>
                </c:pt>
                <c:pt idx="1088">
                  <c:v>1267.119995</c:v>
                </c:pt>
                <c:pt idx="1089">
                  <c:v>1255.150024</c:v>
                </c:pt>
                <c:pt idx="1090">
                  <c:v>1274.98999</c:v>
                </c:pt>
                <c:pt idx="1091">
                  <c:v>1251.01001</c:v>
                </c:pt>
                <c:pt idx="1092">
                  <c:v>1222.5</c:v>
                </c:pt>
                <c:pt idx="1093">
                  <c:v>1179.969971</c:v>
                </c:pt>
                <c:pt idx="1094">
                  <c:v>1179.969971</c:v>
                </c:pt>
                <c:pt idx="1095">
                  <c:v>1165.1999510000001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99-4C4C-8372-AB8814A36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6306848"/>
        <c:axId val="86664039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v>ETH</c:v>
                </c:tx>
                <c:spPr>
                  <a:ln w="25400" cap="flat" cmpd="sng" algn="ctr">
                    <a:noFill/>
                    <a:prstDash val="sysDot"/>
                    <a:round/>
                  </a:ln>
                  <a:effectLst/>
                </c:spPr>
                <c:marker>
                  <c:symbol val="circle"/>
                  <c:size val="5"/>
                  <c:spPr>
                    <a:gradFill rotWithShape="1">
                      <a:gsLst>
                        <a:gs pos="0">
                          <a:schemeClr val="accent2">
                            <a:lumMod val="110000"/>
                            <a:satMod val="105000"/>
                            <a:tint val="67000"/>
                          </a:schemeClr>
                        </a:gs>
                        <a:gs pos="50000">
                          <a:schemeClr val="accent2">
                            <a:lumMod val="105000"/>
                            <a:satMod val="103000"/>
                            <a:tint val="73000"/>
                          </a:schemeClr>
                        </a:gs>
                        <a:gs pos="100000">
                          <a:schemeClr val="accent2"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  <a:ln w="9525" cap="flat" cmpd="sng" algn="ctr">
                      <a:solidFill>
                        <a:schemeClr val="accent2">
                          <a:shade val="95000"/>
                        </a:schemeClr>
                      </a:solidFill>
                      <a:round/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'DATA-CRYPTO'!$A$2:$A$1097</c15:sqref>
                        </c15:formulaRef>
                      </c:ext>
                    </c:extLst>
                    <c:numCache>
                      <c:formatCode>m/d/yyyy</c:formatCode>
                      <c:ptCount val="1096"/>
                      <c:pt idx="0">
                        <c:v>43887</c:v>
                      </c:pt>
                      <c:pt idx="1">
                        <c:v>43886</c:v>
                      </c:pt>
                      <c:pt idx="2">
                        <c:v>43885</c:v>
                      </c:pt>
                      <c:pt idx="3">
                        <c:v>43884</c:v>
                      </c:pt>
                      <c:pt idx="4">
                        <c:v>43883</c:v>
                      </c:pt>
                      <c:pt idx="5">
                        <c:v>43882</c:v>
                      </c:pt>
                      <c:pt idx="6">
                        <c:v>43881</c:v>
                      </c:pt>
                      <c:pt idx="7">
                        <c:v>43880</c:v>
                      </c:pt>
                      <c:pt idx="8">
                        <c:v>43879</c:v>
                      </c:pt>
                      <c:pt idx="9">
                        <c:v>43878</c:v>
                      </c:pt>
                      <c:pt idx="10">
                        <c:v>43877</c:v>
                      </c:pt>
                      <c:pt idx="11">
                        <c:v>43876</c:v>
                      </c:pt>
                      <c:pt idx="12">
                        <c:v>43875</c:v>
                      </c:pt>
                      <c:pt idx="13">
                        <c:v>43874</c:v>
                      </c:pt>
                      <c:pt idx="14">
                        <c:v>43873</c:v>
                      </c:pt>
                      <c:pt idx="15">
                        <c:v>43872</c:v>
                      </c:pt>
                      <c:pt idx="16">
                        <c:v>43871</c:v>
                      </c:pt>
                      <c:pt idx="17">
                        <c:v>43870</c:v>
                      </c:pt>
                      <c:pt idx="18">
                        <c:v>43869</c:v>
                      </c:pt>
                      <c:pt idx="19">
                        <c:v>43868</c:v>
                      </c:pt>
                      <c:pt idx="20">
                        <c:v>43867</c:v>
                      </c:pt>
                      <c:pt idx="21">
                        <c:v>43866</c:v>
                      </c:pt>
                      <c:pt idx="22">
                        <c:v>43865</c:v>
                      </c:pt>
                      <c:pt idx="23">
                        <c:v>43864</c:v>
                      </c:pt>
                      <c:pt idx="24">
                        <c:v>43863</c:v>
                      </c:pt>
                      <c:pt idx="25">
                        <c:v>43862</c:v>
                      </c:pt>
                      <c:pt idx="26">
                        <c:v>43861</c:v>
                      </c:pt>
                      <c:pt idx="27">
                        <c:v>43860</c:v>
                      </c:pt>
                      <c:pt idx="28">
                        <c:v>43859</c:v>
                      </c:pt>
                      <c:pt idx="29">
                        <c:v>43858</c:v>
                      </c:pt>
                      <c:pt idx="30">
                        <c:v>43857</c:v>
                      </c:pt>
                      <c:pt idx="31">
                        <c:v>43856</c:v>
                      </c:pt>
                      <c:pt idx="32">
                        <c:v>43855</c:v>
                      </c:pt>
                      <c:pt idx="33">
                        <c:v>43854</c:v>
                      </c:pt>
                      <c:pt idx="34">
                        <c:v>43853</c:v>
                      </c:pt>
                      <c:pt idx="35">
                        <c:v>43852</c:v>
                      </c:pt>
                      <c:pt idx="36">
                        <c:v>43851</c:v>
                      </c:pt>
                      <c:pt idx="37">
                        <c:v>43850</c:v>
                      </c:pt>
                      <c:pt idx="38">
                        <c:v>43849</c:v>
                      </c:pt>
                      <c:pt idx="39">
                        <c:v>43848</c:v>
                      </c:pt>
                      <c:pt idx="40">
                        <c:v>43847</c:v>
                      </c:pt>
                      <c:pt idx="41">
                        <c:v>43846</c:v>
                      </c:pt>
                      <c:pt idx="42">
                        <c:v>43845</c:v>
                      </c:pt>
                      <c:pt idx="43">
                        <c:v>43844</c:v>
                      </c:pt>
                      <c:pt idx="44">
                        <c:v>43843</c:v>
                      </c:pt>
                      <c:pt idx="45">
                        <c:v>43842</c:v>
                      </c:pt>
                      <c:pt idx="46">
                        <c:v>43841</c:v>
                      </c:pt>
                      <c:pt idx="47">
                        <c:v>43840</c:v>
                      </c:pt>
                      <c:pt idx="48">
                        <c:v>43839</c:v>
                      </c:pt>
                      <c:pt idx="49">
                        <c:v>43838</c:v>
                      </c:pt>
                      <c:pt idx="50">
                        <c:v>43837</c:v>
                      </c:pt>
                      <c:pt idx="51">
                        <c:v>43836</c:v>
                      </c:pt>
                      <c:pt idx="52">
                        <c:v>43835</c:v>
                      </c:pt>
                      <c:pt idx="53">
                        <c:v>43834</c:v>
                      </c:pt>
                      <c:pt idx="54">
                        <c:v>43833</c:v>
                      </c:pt>
                      <c:pt idx="55">
                        <c:v>43832</c:v>
                      </c:pt>
                      <c:pt idx="56">
                        <c:v>43831</c:v>
                      </c:pt>
                      <c:pt idx="57">
                        <c:v>43830</c:v>
                      </c:pt>
                      <c:pt idx="58">
                        <c:v>43829</c:v>
                      </c:pt>
                      <c:pt idx="59">
                        <c:v>43828</c:v>
                      </c:pt>
                      <c:pt idx="60">
                        <c:v>43827</c:v>
                      </c:pt>
                      <c:pt idx="61">
                        <c:v>43826</c:v>
                      </c:pt>
                      <c:pt idx="62">
                        <c:v>43825</c:v>
                      </c:pt>
                      <c:pt idx="63">
                        <c:v>43824</c:v>
                      </c:pt>
                      <c:pt idx="64">
                        <c:v>43823</c:v>
                      </c:pt>
                      <c:pt idx="65">
                        <c:v>43822</c:v>
                      </c:pt>
                      <c:pt idx="66">
                        <c:v>43821</c:v>
                      </c:pt>
                      <c:pt idx="67">
                        <c:v>43820</c:v>
                      </c:pt>
                      <c:pt idx="68">
                        <c:v>43819</c:v>
                      </c:pt>
                      <c:pt idx="69">
                        <c:v>43818</c:v>
                      </c:pt>
                      <c:pt idx="70">
                        <c:v>43817</c:v>
                      </c:pt>
                      <c:pt idx="71">
                        <c:v>43816</c:v>
                      </c:pt>
                      <c:pt idx="72">
                        <c:v>43815</c:v>
                      </c:pt>
                      <c:pt idx="73">
                        <c:v>43814</c:v>
                      </c:pt>
                      <c:pt idx="74">
                        <c:v>43813</c:v>
                      </c:pt>
                      <c:pt idx="75">
                        <c:v>43812</c:v>
                      </c:pt>
                      <c:pt idx="76">
                        <c:v>43811</c:v>
                      </c:pt>
                      <c:pt idx="77">
                        <c:v>43810</c:v>
                      </c:pt>
                      <c:pt idx="78">
                        <c:v>43809</c:v>
                      </c:pt>
                      <c:pt idx="79">
                        <c:v>43808</c:v>
                      </c:pt>
                      <c:pt idx="80">
                        <c:v>43807</c:v>
                      </c:pt>
                      <c:pt idx="81">
                        <c:v>43806</c:v>
                      </c:pt>
                      <c:pt idx="82">
                        <c:v>43805</c:v>
                      </c:pt>
                      <c:pt idx="83">
                        <c:v>43804</c:v>
                      </c:pt>
                      <c:pt idx="84">
                        <c:v>43803</c:v>
                      </c:pt>
                      <c:pt idx="85">
                        <c:v>43802</c:v>
                      </c:pt>
                      <c:pt idx="86">
                        <c:v>43801</c:v>
                      </c:pt>
                      <c:pt idx="87">
                        <c:v>43800</c:v>
                      </c:pt>
                      <c:pt idx="88">
                        <c:v>43799</c:v>
                      </c:pt>
                      <c:pt idx="89">
                        <c:v>43798</c:v>
                      </c:pt>
                      <c:pt idx="90">
                        <c:v>43797</c:v>
                      </c:pt>
                      <c:pt idx="91">
                        <c:v>43796</c:v>
                      </c:pt>
                      <c:pt idx="92">
                        <c:v>43795</c:v>
                      </c:pt>
                      <c:pt idx="93">
                        <c:v>43794</c:v>
                      </c:pt>
                      <c:pt idx="94">
                        <c:v>43793</c:v>
                      </c:pt>
                      <c:pt idx="95">
                        <c:v>43792</c:v>
                      </c:pt>
                      <c:pt idx="96">
                        <c:v>43791</c:v>
                      </c:pt>
                      <c:pt idx="97">
                        <c:v>43790</c:v>
                      </c:pt>
                      <c:pt idx="98">
                        <c:v>43789</c:v>
                      </c:pt>
                      <c:pt idx="99">
                        <c:v>43788</c:v>
                      </c:pt>
                      <c:pt idx="100">
                        <c:v>43787</c:v>
                      </c:pt>
                      <c:pt idx="101">
                        <c:v>43786</c:v>
                      </c:pt>
                      <c:pt idx="102">
                        <c:v>43785</c:v>
                      </c:pt>
                      <c:pt idx="103">
                        <c:v>43784</c:v>
                      </c:pt>
                      <c:pt idx="104">
                        <c:v>43783</c:v>
                      </c:pt>
                      <c:pt idx="105">
                        <c:v>43782</c:v>
                      </c:pt>
                      <c:pt idx="106">
                        <c:v>43781</c:v>
                      </c:pt>
                      <c:pt idx="107">
                        <c:v>43780</c:v>
                      </c:pt>
                      <c:pt idx="108">
                        <c:v>43779</c:v>
                      </c:pt>
                      <c:pt idx="109">
                        <c:v>43778</c:v>
                      </c:pt>
                      <c:pt idx="110">
                        <c:v>43777</c:v>
                      </c:pt>
                      <c:pt idx="111">
                        <c:v>43776</c:v>
                      </c:pt>
                      <c:pt idx="112">
                        <c:v>43775</c:v>
                      </c:pt>
                      <c:pt idx="113">
                        <c:v>43774</c:v>
                      </c:pt>
                      <c:pt idx="114">
                        <c:v>43773</c:v>
                      </c:pt>
                      <c:pt idx="115">
                        <c:v>43772</c:v>
                      </c:pt>
                      <c:pt idx="116">
                        <c:v>43771</c:v>
                      </c:pt>
                      <c:pt idx="117">
                        <c:v>43770</c:v>
                      </c:pt>
                      <c:pt idx="118">
                        <c:v>43769</c:v>
                      </c:pt>
                      <c:pt idx="119">
                        <c:v>43768</c:v>
                      </c:pt>
                      <c:pt idx="120">
                        <c:v>43767</c:v>
                      </c:pt>
                      <c:pt idx="121">
                        <c:v>43766</c:v>
                      </c:pt>
                      <c:pt idx="122">
                        <c:v>43765</c:v>
                      </c:pt>
                      <c:pt idx="123">
                        <c:v>43764</c:v>
                      </c:pt>
                      <c:pt idx="124">
                        <c:v>43763</c:v>
                      </c:pt>
                      <c:pt idx="125">
                        <c:v>43762</c:v>
                      </c:pt>
                      <c:pt idx="126">
                        <c:v>43761</c:v>
                      </c:pt>
                      <c:pt idx="127">
                        <c:v>43760</c:v>
                      </c:pt>
                      <c:pt idx="128">
                        <c:v>43759</c:v>
                      </c:pt>
                      <c:pt idx="129">
                        <c:v>43758</c:v>
                      </c:pt>
                      <c:pt idx="130">
                        <c:v>43757</c:v>
                      </c:pt>
                      <c:pt idx="131">
                        <c:v>43756</c:v>
                      </c:pt>
                      <c:pt idx="132">
                        <c:v>43755</c:v>
                      </c:pt>
                      <c:pt idx="133">
                        <c:v>43754</c:v>
                      </c:pt>
                      <c:pt idx="134">
                        <c:v>43753</c:v>
                      </c:pt>
                      <c:pt idx="135">
                        <c:v>43752</c:v>
                      </c:pt>
                      <c:pt idx="136">
                        <c:v>43751</c:v>
                      </c:pt>
                      <c:pt idx="137">
                        <c:v>43750</c:v>
                      </c:pt>
                      <c:pt idx="138">
                        <c:v>43749</c:v>
                      </c:pt>
                      <c:pt idx="139">
                        <c:v>43748</c:v>
                      </c:pt>
                      <c:pt idx="140">
                        <c:v>43747</c:v>
                      </c:pt>
                      <c:pt idx="141">
                        <c:v>43746</c:v>
                      </c:pt>
                      <c:pt idx="142">
                        <c:v>43745</c:v>
                      </c:pt>
                      <c:pt idx="143">
                        <c:v>43744</c:v>
                      </c:pt>
                      <c:pt idx="144">
                        <c:v>43743</c:v>
                      </c:pt>
                      <c:pt idx="145">
                        <c:v>43742</c:v>
                      </c:pt>
                      <c:pt idx="146">
                        <c:v>43741</c:v>
                      </c:pt>
                      <c:pt idx="147">
                        <c:v>43740</c:v>
                      </c:pt>
                      <c:pt idx="148">
                        <c:v>43739</c:v>
                      </c:pt>
                      <c:pt idx="149">
                        <c:v>43738</c:v>
                      </c:pt>
                      <c:pt idx="150">
                        <c:v>43737</c:v>
                      </c:pt>
                      <c:pt idx="151">
                        <c:v>43736</c:v>
                      </c:pt>
                      <c:pt idx="152">
                        <c:v>43735</c:v>
                      </c:pt>
                      <c:pt idx="153">
                        <c:v>43734</c:v>
                      </c:pt>
                      <c:pt idx="154">
                        <c:v>43733</c:v>
                      </c:pt>
                      <c:pt idx="155">
                        <c:v>43732</c:v>
                      </c:pt>
                      <c:pt idx="156">
                        <c:v>43731</c:v>
                      </c:pt>
                      <c:pt idx="157">
                        <c:v>43730</c:v>
                      </c:pt>
                      <c:pt idx="158">
                        <c:v>43729</c:v>
                      </c:pt>
                      <c:pt idx="159">
                        <c:v>43728</c:v>
                      </c:pt>
                      <c:pt idx="160">
                        <c:v>43727</c:v>
                      </c:pt>
                      <c:pt idx="161">
                        <c:v>43726</c:v>
                      </c:pt>
                      <c:pt idx="162">
                        <c:v>43725</c:v>
                      </c:pt>
                      <c:pt idx="163">
                        <c:v>43724</c:v>
                      </c:pt>
                      <c:pt idx="164">
                        <c:v>43723</c:v>
                      </c:pt>
                      <c:pt idx="165">
                        <c:v>43722</c:v>
                      </c:pt>
                      <c:pt idx="166">
                        <c:v>43721</c:v>
                      </c:pt>
                      <c:pt idx="167">
                        <c:v>43720</c:v>
                      </c:pt>
                      <c:pt idx="168">
                        <c:v>43719</c:v>
                      </c:pt>
                      <c:pt idx="169">
                        <c:v>43718</c:v>
                      </c:pt>
                      <c:pt idx="170">
                        <c:v>43717</c:v>
                      </c:pt>
                      <c:pt idx="171">
                        <c:v>43716</c:v>
                      </c:pt>
                      <c:pt idx="172">
                        <c:v>43715</c:v>
                      </c:pt>
                      <c:pt idx="173">
                        <c:v>43714</c:v>
                      </c:pt>
                      <c:pt idx="174">
                        <c:v>43713</c:v>
                      </c:pt>
                      <c:pt idx="175">
                        <c:v>43712</c:v>
                      </c:pt>
                      <c:pt idx="176">
                        <c:v>43711</c:v>
                      </c:pt>
                      <c:pt idx="177">
                        <c:v>43710</c:v>
                      </c:pt>
                      <c:pt idx="178">
                        <c:v>43709</c:v>
                      </c:pt>
                      <c:pt idx="179">
                        <c:v>43708</c:v>
                      </c:pt>
                      <c:pt idx="180">
                        <c:v>43707</c:v>
                      </c:pt>
                      <c:pt idx="181">
                        <c:v>43706</c:v>
                      </c:pt>
                      <c:pt idx="182">
                        <c:v>43705</c:v>
                      </c:pt>
                      <c:pt idx="183">
                        <c:v>43704</c:v>
                      </c:pt>
                      <c:pt idx="184">
                        <c:v>43703</c:v>
                      </c:pt>
                      <c:pt idx="185">
                        <c:v>43702</c:v>
                      </c:pt>
                      <c:pt idx="186">
                        <c:v>43701</c:v>
                      </c:pt>
                      <c:pt idx="187">
                        <c:v>43700</c:v>
                      </c:pt>
                      <c:pt idx="188">
                        <c:v>43699</c:v>
                      </c:pt>
                      <c:pt idx="189">
                        <c:v>43698</c:v>
                      </c:pt>
                      <c:pt idx="190">
                        <c:v>43697</c:v>
                      </c:pt>
                      <c:pt idx="191">
                        <c:v>43696</c:v>
                      </c:pt>
                      <c:pt idx="192">
                        <c:v>43695</c:v>
                      </c:pt>
                      <c:pt idx="193">
                        <c:v>43694</c:v>
                      </c:pt>
                      <c:pt idx="194">
                        <c:v>43693</c:v>
                      </c:pt>
                      <c:pt idx="195">
                        <c:v>43692</c:v>
                      </c:pt>
                      <c:pt idx="196">
                        <c:v>43691</c:v>
                      </c:pt>
                      <c:pt idx="197">
                        <c:v>43690</c:v>
                      </c:pt>
                      <c:pt idx="198">
                        <c:v>43689</c:v>
                      </c:pt>
                      <c:pt idx="199">
                        <c:v>43688</c:v>
                      </c:pt>
                      <c:pt idx="200">
                        <c:v>43687</c:v>
                      </c:pt>
                      <c:pt idx="201">
                        <c:v>43686</c:v>
                      </c:pt>
                      <c:pt idx="202">
                        <c:v>43685</c:v>
                      </c:pt>
                      <c:pt idx="203">
                        <c:v>43684</c:v>
                      </c:pt>
                      <c:pt idx="204">
                        <c:v>43683</c:v>
                      </c:pt>
                      <c:pt idx="205">
                        <c:v>43682</c:v>
                      </c:pt>
                      <c:pt idx="206">
                        <c:v>43681</c:v>
                      </c:pt>
                      <c:pt idx="207">
                        <c:v>43680</c:v>
                      </c:pt>
                      <c:pt idx="208">
                        <c:v>43679</c:v>
                      </c:pt>
                      <c:pt idx="209">
                        <c:v>43678</c:v>
                      </c:pt>
                      <c:pt idx="210">
                        <c:v>43677</c:v>
                      </c:pt>
                      <c:pt idx="211">
                        <c:v>43676</c:v>
                      </c:pt>
                      <c:pt idx="212">
                        <c:v>43675</c:v>
                      </c:pt>
                      <c:pt idx="213">
                        <c:v>43674</c:v>
                      </c:pt>
                      <c:pt idx="214">
                        <c:v>43673</c:v>
                      </c:pt>
                      <c:pt idx="215">
                        <c:v>43672</c:v>
                      </c:pt>
                      <c:pt idx="216">
                        <c:v>43671</c:v>
                      </c:pt>
                      <c:pt idx="217">
                        <c:v>43670</c:v>
                      </c:pt>
                      <c:pt idx="218">
                        <c:v>43669</c:v>
                      </c:pt>
                      <c:pt idx="219">
                        <c:v>43668</c:v>
                      </c:pt>
                      <c:pt idx="220">
                        <c:v>43667</c:v>
                      </c:pt>
                      <c:pt idx="221">
                        <c:v>43666</c:v>
                      </c:pt>
                      <c:pt idx="222">
                        <c:v>43665</c:v>
                      </c:pt>
                      <c:pt idx="223">
                        <c:v>43664</c:v>
                      </c:pt>
                      <c:pt idx="224">
                        <c:v>43663</c:v>
                      </c:pt>
                      <c:pt idx="225">
                        <c:v>43662</c:v>
                      </c:pt>
                      <c:pt idx="226">
                        <c:v>43661</c:v>
                      </c:pt>
                      <c:pt idx="227">
                        <c:v>43660</c:v>
                      </c:pt>
                      <c:pt idx="228">
                        <c:v>43659</c:v>
                      </c:pt>
                      <c:pt idx="229">
                        <c:v>43658</c:v>
                      </c:pt>
                      <c:pt idx="230">
                        <c:v>43657</c:v>
                      </c:pt>
                      <c:pt idx="231">
                        <c:v>43656</c:v>
                      </c:pt>
                      <c:pt idx="232">
                        <c:v>43655</c:v>
                      </c:pt>
                      <c:pt idx="233">
                        <c:v>43654</c:v>
                      </c:pt>
                      <c:pt idx="234">
                        <c:v>43653</c:v>
                      </c:pt>
                      <c:pt idx="235">
                        <c:v>43652</c:v>
                      </c:pt>
                      <c:pt idx="236">
                        <c:v>43651</c:v>
                      </c:pt>
                      <c:pt idx="237">
                        <c:v>43650</c:v>
                      </c:pt>
                      <c:pt idx="238">
                        <c:v>43649</c:v>
                      </c:pt>
                      <c:pt idx="239">
                        <c:v>43648</c:v>
                      </c:pt>
                      <c:pt idx="240">
                        <c:v>43647</c:v>
                      </c:pt>
                      <c:pt idx="241">
                        <c:v>43646</c:v>
                      </c:pt>
                      <c:pt idx="242">
                        <c:v>43645</c:v>
                      </c:pt>
                      <c:pt idx="243">
                        <c:v>43644</c:v>
                      </c:pt>
                      <c:pt idx="244">
                        <c:v>43643</c:v>
                      </c:pt>
                      <c:pt idx="245">
                        <c:v>43642</c:v>
                      </c:pt>
                      <c:pt idx="246">
                        <c:v>43641</c:v>
                      </c:pt>
                      <c:pt idx="247">
                        <c:v>43640</c:v>
                      </c:pt>
                      <c:pt idx="248">
                        <c:v>43639</c:v>
                      </c:pt>
                      <c:pt idx="249">
                        <c:v>43638</c:v>
                      </c:pt>
                      <c:pt idx="250">
                        <c:v>43637</c:v>
                      </c:pt>
                      <c:pt idx="251">
                        <c:v>43636</c:v>
                      </c:pt>
                      <c:pt idx="252">
                        <c:v>43635</c:v>
                      </c:pt>
                      <c:pt idx="253">
                        <c:v>43634</c:v>
                      </c:pt>
                      <c:pt idx="254">
                        <c:v>43633</c:v>
                      </c:pt>
                      <c:pt idx="255">
                        <c:v>43632</c:v>
                      </c:pt>
                      <c:pt idx="256">
                        <c:v>43631</c:v>
                      </c:pt>
                      <c:pt idx="257">
                        <c:v>43630</c:v>
                      </c:pt>
                      <c:pt idx="258">
                        <c:v>43629</c:v>
                      </c:pt>
                      <c:pt idx="259">
                        <c:v>43628</c:v>
                      </c:pt>
                      <c:pt idx="260">
                        <c:v>43627</c:v>
                      </c:pt>
                      <c:pt idx="261">
                        <c:v>43626</c:v>
                      </c:pt>
                      <c:pt idx="262">
                        <c:v>43625</c:v>
                      </c:pt>
                      <c:pt idx="263">
                        <c:v>43624</c:v>
                      </c:pt>
                      <c:pt idx="264">
                        <c:v>43623</c:v>
                      </c:pt>
                      <c:pt idx="265">
                        <c:v>43622</c:v>
                      </c:pt>
                      <c:pt idx="266">
                        <c:v>43621</c:v>
                      </c:pt>
                      <c:pt idx="267">
                        <c:v>43620</c:v>
                      </c:pt>
                      <c:pt idx="268">
                        <c:v>43619</c:v>
                      </c:pt>
                      <c:pt idx="269">
                        <c:v>43618</c:v>
                      </c:pt>
                      <c:pt idx="270">
                        <c:v>43617</c:v>
                      </c:pt>
                      <c:pt idx="271">
                        <c:v>43616</c:v>
                      </c:pt>
                      <c:pt idx="272">
                        <c:v>43615</c:v>
                      </c:pt>
                      <c:pt idx="273">
                        <c:v>43614</c:v>
                      </c:pt>
                      <c:pt idx="274">
                        <c:v>43613</c:v>
                      </c:pt>
                      <c:pt idx="275">
                        <c:v>43612</c:v>
                      </c:pt>
                      <c:pt idx="276">
                        <c:v>43611</c:v>
                      </c:pt>
                      <c:pt idx="277">
                        <c:v>43610</c:v>
                      </c:pt>
                      <c:pt idx="278">
                        <c:v>43609</c:v>
                      </c:pt>
                      <c:pt idx="279">
                        <c:v>43608</c:v>
                      </c:pt>
                      <c:pt idx="280">
                        <c:v>43607</c:v>
                      </c:pt>
                      <c:pt idx="281">
                        <c:v>43606</c:v>
                      </c:pt>
                      <c:pt idx="282">
                        <c:v>43605</c:v>
                      </c:pt>
                      <c:pt idx="283">
                        <c:v>43604</c:v>
                      </c:pt>
                      <c:pt idx="284">
                        <c:v>43603</c:v>
                      </c:pt>
                      <c:pt idx="285">
                        <c:v>43602</c:v>
                      </c:pt>
                      <c:pt idx="286">
                        <c:v>43601</c:v>
                      </c:pt>
                      <c:pt idx="287">
                        <c:v>43600</c:v>
                      </c:pt>
                      <c:pt idx="288">
                        <c:v>43599</c:v>
                      </c:pt>
                      <c:pt idx="289">
                        <c:v>43598</c:v>
                      </c:pt>
                      <c:pt idx="290">
                        <c:v>43597</c:v>
                      </c:pt>
                      <c:pt idx="291">
                        <c:v>43596</c:v>
                      </c:pt>
                      <c:pt idx="292">
                        <c:v>43595</c:v>
                      </c:pt>
                      <c:pt idx="293">
                        <c:v>43594</c:v>
                      </c:pt>
                      <c:pt idx="294">
                        <c:v>43593</c:v>
                      </c:pt>
                      <c:pt idx="295">
                        <c:v>43592</c:v>
                      </c:pt>
                      <c:pt idx="296">
                        <c:v>43591</c:v>
                      </c:pt>
                      <c:pt idx="297">
                        <c:v>43590</c:v>
                      </c:pt>
                      <c:pt idx="298">
                        <c:v>43589</c:v>
                      </c:pt>
                      <c:pt idx="299">
                        <c:v>43588</c:v>
                      </c:pt>
                      <c:pt idx="300">
                        <c:v>43587</c:v>
                      </c:pt>
                      <c:pt idx="301">
                        <c:v>43586</c:v>
                      </c:pt>
                      <c:pt idx="302">
                        <c:v>43585</c:v>
                      </c:pt>
                      <c:pt idx="303">
                        <c:v>43584</c:v>
                      </c:pt>
                      <c:pt idx="304">
                        <c:v>43583</c:v>
                      </c:pt>
                      <c:pt idx="305">
                        <c:v>43582</c:v>
                      </c:pt>
                      <c:pt idx="306">
                        <c:v>43581</c:v>
                      </c:pt>
                      <c:pt idx="307">
                        <c:v>43580</c:v>
                      </c:pt>
                      <c:pt idx="308">
                        <c:v>43579</c:v>
                      </c:pt>
                      <c:pt idx="309">
                        <c:v>43578</c:v>
                      </c:pt>
                      <c:pt idx="310">
                        <c:v>43577</c:v>
                      </c:pt>
                      <c:pt idx="311">
                        <c:v>43576</c:v>
                      </c:pt>
                      <c:pt idx="312">
                        <c:v>43575</c:v>
                      </c:pt>
                      <c:pt idx="313">
                        <c:v>43574</c:v>
                      </c:pt>
                      <c:pt idx="314">
                        <c:v>43573</c:v>
                      </c:pt>
                      <c:pt idx="315">
                        <c:v>43572</c:v>
                      </c:pt>
                      <c:pt idx="316">
                        <c:v>43571</c:v>
                      </c:pt>
                      <c:pt idx="317">
                        <c:v>43570</c:v>
                      </c:pt>
                      <c:pt idx="318">
                        <c:v>43569</c:v>
                      </c:pt>
                      <c:pt idx="319">
                        <c:v>43568</c:v>
                      </c:pt>
                      <c:pt idx="320">
                        <c:v>43567</c:v>
                      </c:pt>
                      <c:pt idx="321">
                        <c:v>43566</c:v>
                      </c:pt>
                      <c:pt idx="322">
                        <c:v>43565</c:v>
                      </c:pt>
                      <c:pt idx="323">
                        <c:v>43564</c:v>
                      </c:pt>
                      <c:pt idx="324">
                        <c:v>43563</c:v>
                      </c:pt>
                      <c:pt idx="325">
                        <c:v>43562</c:v>
                      </c:pt>
                      <c:pt idx="326">
                        <c:v>43561</c:v>
                      </c:pt>
                      <c:pt idx="327">
                        <c:v>43560</c:v>
                      </c:pt>
                      <c:pt idx="328">
                        <c:v>43559</c:v>
                      </c:pt>
                      <c:pt idx="329">
                        <c:v>43558</c:v>
                      </c:pt>
                      <c:pt idx="330">
                        <c:v>43557</c:v>
                      </c:pt>
                      <c:pt idx="331">
                        <c:v>43556</c:v>
                      </c:pt>
                      <c:pt idx="332">
                        <c:v>43555</c:v>
                      </c:pt>
                      <c:pt idx="333">
                        <c:v>43554</c:v>
                      </c:pt>
                      <c:pt idx="334">
                        <c:v>43553</c:v>
                      </c:pt>
                      <c:pt idx="335">
                        <c:v>43552</c:v>
                      </c:pt>
                      <c:pt idx="336">
                        <c:v>43551</c:v>
                      </c:pt>
                      <c:pt idx="337">
                        <c:v>43550</c:v>
                      </c:pt>
                      <c:pt idx="338">
                        <c:v>43549</c:v>
                      </c:pt>
                      <c:pt idx="339">
                        <c:v>43548</c:v>
                      </c:pt>
                      <c:pt idx="340">
                        <c:v>43547</c:v>
                      </c:pt>
                      <c:pt idx="341">
                        <c:v>43546</c:v>
                      </c:pt>
                      <c:pt idx="342">
                        <c:v>43545</c:v>
                      </c:pt>
                      <c:pt idx="343">
                        <c:v>43544</c:v>
                      </c:pt>
                      <c:pt idx="344">
                        <c:v>43543</c:v>
                      </c:pt>
                      <c:pt idx="345">
                        <c:v>43542</c:v>
                      </c:pt>
                      <c:pt idx="346">
                        <c:v>43541</c:v>
                      </c:pt>
                      <c:pt idx="347">
                        <c:v>43540</c:v>
                      </c:pt>
                      <c:pt idx="348">
                        <c:v>43539</c:v>
                      </c:pt>
                      <c:pt idx="349">
                        <c:v>43538</c:v>
                      </c:pt>
                      <c:pt idx="350">
                        <c:v>43537</c:v>
                      </c:pt>
                      <c:pt idx="351">
                        <c:v>43536</c:v>
                      </c:pt>
                      <c:pt idx="352">
                        <c:v>43535</c:v>
                      </c:pt>
                      <c:pt idx="353">
                        <c:v>43534</c:v>
                      </c:pt>
                      <c:pt idx="354">
                        <c:v>43533</c:v>
                      </c:pt>
                      <c:pt idx="355">
                        <c:v>43532</c:v>
                      </c:pt>
                      <c:pt idx="356">
                        <c:v>43531</c:v>
                      </c:pt>
                      <c:pt idx="357">
                        <c:v>43530</c:v>
                      </c:pt>
                      <c:pt idx="358">
                        <c:v>43529</c:v>
                      </c:pt>
                      <c:pt idx="359">
                        <c:v>43528</c:v>
                      </c:pt>
                      <c:pt idx="360">
                        <c:v>43527</c:v>
                      </c:pt>
                      <c:pt idx="361">
                        <c:v>43526</c:v>
                      </c:pt>
                      <c:pt idx="362">
                        <c:v>43525</c:v>
                      </c:pt>
                      <c:pt idx="363">
                        <c:v>43524</c:v>
                      </c:pt>
                      <c:pt idx="364">
                        <c:v>43523</c:v>
                      </c:pt>
                      <c:pt idx="365">
                        <c:v>43522</c:v>
                      </c:pt>
                      <c:pt idx="366">
                        <c:v>43521</c:v>
                      </c:pt>
                      <c:pt idx="367">
                        <c:v>43520</c:v>
                      </c:pt>
                      <c:pt idx="368">
                        <c:v>43519</c:v>
                      </c:pt>
                      <c:pt idx="369">
                        <c:v>43518</c:v>
                      </c:pt>
                      <c:pt idx="370">
                        <c:v>43517</c:v>
                      </c:pt>
                      <c:pt idx="371">
                        <c:v>43516</c:v>
                      </c:pt>
                      <c:pt idx="372">
                        <c:v>43515</c:v>
                      </c:pt>
                      <c:pt idx="373">
                        <c:v>43514</c:v>
                      </c:pt>
                      <c:pt idx="374">
                        <c:v>43513</c:v>
                      </c:pt>
                      <c:pt idx="375">
                        <c:v>43512</c:v>
                      </c:pt>
                      <c:pt idx="376">
                        <c:v>43511</c:v>
                      </c:pt>
                      <c:pt idx="377">
                        <c:v>43510</c:v>
                      </c:pt>
                      <c:pt idx="378">
                        <c:v>43509</c:v>
                      </c:pt>
                      <c:pt idx="379">
                        <c:v>43508</c:v>
                      </c:pt>
                      <c:pt idx="380">
                        <c:v>43507</c:v>
                      </c:pt>
                      <c:pt idx="381">
                        <c:v>43506</c:v>
                      </c:pt>
                      <c:pt idx="382">
                        <c:v>43505</c:v>
                      </c:pt>
                      <c:pt idx="383">
                        <c:v>43504</c:v>
                      </c:pt>
                      <c:pt idx="384">
                        <c:v>43503</c:v>
                      </c:pt>
                      <c:pt idx="385">
                        <c:v>43502</c:v>
                      </c:pt>
                      <c:pt idx="386">
                        <c:v>43501</c:v>
                      </c:pt>
                      <c:pt idx="387">
                        <c:v>43500</c:v>
                      </c:pt>
                      <c:pt idx="388">
                        <c:v>43499</c:v>
                      </c:pt>
                      <c:pt idx="389">
                        <c:v>43498</c:v>
                      </c:pt>
                      <c:pt idx="390">
                        <c:v>43497</c:v>
                      </c:pt>
                      <c:pt idx="391">
                        <c:v>43496</c:v>
                      </c:pt>
                      <c:pt idx="392">
                        <c:v>43495</c:v>
                      </c:pt>
                      <c:pt idx="393">
                        <c:v>43494</c:v>
                      </c:pt>
                      <c:pt idx="394">
                        <c:v>43493</c:v>
                      </c:pt>
                      <c:pt idx="395">
                        <c:v>43492</c:v>
                      </c:pt>
                      <c:pt idx="396">
                        <c:v>43491</c:v>
                      </c:pt>
                      <c:pt idx="397">
                        <c:v>43490</c:v>
                      </c:pt>
                      <c:pt idx="398">
                        <c:v>43489</c:v>
                      </c:pt>
                      <c:pt idx="399">
                        <c:v>43488</c:v>
                      </c:pt>
                      <c:pt idx="400">
                        <c:v>43487</c:v>
                      </c:pt>
                      <c:pt idx="401">
                        <c:v>43486</c:v>
                      </c:pt>
                      <c:pt idx="402">
                        <c:v>43485</c:v>
                      </c:pt>
                      <c:pt idx="403">
                        <c:v>43484</c:v>
                      </c:pt>
                      <c:pt idx="404">
                        <c:v>43483</c:v>
                      </c:pt>
                      <c:pt idx="405">
                        <c:v>43482</c:v>
                      </c:pt>
                      <c:pt idx="406">
                        <c:v>43481</c:v>
                      </c:pt>
                      <c:pt idx="407">
                        <c:v>43480</c:v>
                      </c:pt>
                      <c:pt idx="408">
                        <c:v>43479</c:v>
                      </c:pt>
                      <c:pt idx="409">
                        <c:v>43478</c:v>
                      </c:pt>
                      <c:pt idx="410">
                        <c:v>43477</c:v>
                      </c:pt>
                      <c:pt idx="411">
                        <c:v>43476</c:v>
                      </c:pt>
                      <c:pt idx="412">
                        <c:v>43475</c:v>
                      </c:pt>
                      <c:pt idx="413">
                        <c:v>43474</c:v>
                      </c:pt>
                      <c:pt idx="414">
                        <c:v>43473</c:v>
                      </c:pt>
                      <c:pt idx="415">
                        <c:v>43472</c:v>
                      </c:pt>
                      <c:pt idx="416">
                        <c:v>43471</c:v>
                      </c:pt>
                      <c:pt idx="417">
                        <c:v>43470</c:v>
                      </c:pt>
                      <c:pt idx="418">
                        <c:v>43469</c:v>
                      </c:pt>
                      <c:pt idx="419">
                        <c:v>43468</c:v>
                      </c:pt>
                      <c:pt idx="420">
                        <c:v>43467</c:v>
                      </c:pt>
                      <c:pt idx="421">
                        <c:v>43466</c:v>
                      </c:pt>
                      <c:pt idx="422">
                        <c:v>43465</c:v>
                      </c:pt>
                      <c:pt idx="423">
                        <c:v>43464</c:v>
                      </c:pt>
                      <c:pt idx="424">
                        <c:v>43463</c:v>
                      </c:pt>
                      <c:pt idx="425">
                        <c:v>43462</c:v>
                      </c:pt>
                      <c:pt idx="426">
                        <c:v>43461</c:v>
                      </c:pt>
                      <c:pt idx="427">
                        <c:v>43460</c:v>
                      </c:pt>
                      <c:pt idx="428">
                        <c:v>43459</c:v>
                      </c:pt>
                      <c:pt idx="429">
                        <c:v>43458</c:v>
                      </c:pt>
                      <c:pt idx="430">
                        <c:v>43457</c:v>
                      </c:pt>
                      <c:pt idx="431">
                        <c:v>43456</c:v>
                      </c:pt>
                      <c:pt idx="432">
                        <c:v>43455</c:v>
                      </c:pt>
                      <c:pt idx="433">
                        <c:v>43454</c:v>
                      </c:pt>
                      <c:pt idx="434">
                        <c:v>43453</c:v>
                      </c:pt>
                      <c:pt idx="435">
                        <c:v>43452</c:v>
                      </c:pt>
                      <c:pt idx="436">
                        <c:v>43451</c:v>
                      </c:pt>
                      <c:pt idx="437">
                        <c:v>43450</c:v>
                      </c:pt>
                      <c:pt idx="438">
                        <c:v>43449</c:v>
                      </c:pt>
                      <c:pt idx="439">
                        <c:v>43448</c:v>
                      </c:pt>
                      <c:pt idx="440">
                        <c:v>43447</c:v>
                      </c:pt>
                      <c:pt idx="441">
                        <c:v>43446</c:v>
                      </c:pt>
                      <c:pt idx="442">
                        <c:v>43445</c:v>
                      </c:pt>
                      <c:pt idx="443">
                        <c:v>43444</c:v>
                      </c:pt>
                      <c:pt idx="444">
                        <c:v>43443</c:v>
                      </c:pt>
                      <c:pt idx="445">
                        <c:v>43442</c:v>
                      </c:pt>
                      <c:pt idx="446">
                        <c:v>43441</c:v>
                      </c:pt>
                      <c:pt idx="447">
                        <c:v>43440</c:v>
                      </c:pt>
                      <c:pt idx="448">
                        <c:v>43439</c:v>
                      </c:pt>
                      <c:pt idx="449">
                        <c:v>43438</c:v>
                      </c:pt>
                      <c:pt idx="450">
                        <c:v>43437</c:v>
                      </c:pt>
                      <c:pt idx="451">
                        <c:v>43436</c:v>
                      </c:pt>
                      <c:pt idx="452">
                        <c:v>43435</c:v>
                      </c:pt>
                      <c:pt idx="453">
                        <c:v>43434</c:v>
                      </c:pt>
                      <c:pt idx="454">
                        <c:v>43433</c:v>
                      </c:pt>
                      <c:pt idx="455">
                        <c:v>43432</c:v>
                      </c:pt>
                      <c:pt idx="456">
                        <c:v>43431</c:v>
                      </c:pt>
                      <c:pt idx="457">
                        <c:v>43430</c:v>
                      </c:pt>
                      <c:pt idx="458">
                        <c:v>43429</c:v>
                      </c:pt>
                      <c:pt idx="459">
                        <c:v>43428</c:v>
                      </c:pt>
                      <c:pt idx="460">
                        <c:v>43427</c:v>
                      </c:pt>
                      <c:pt idx="461">
                        <c:v>43426</c:v>
                      </c:pt>
                      <c:pt idx="462">
                        <c:v>43425</c:v>
                      </c:pt>
                      <c:pt idx="463">
                        <c:v>43424</c:v>
                      </c:pt>
                      <c:pt idx="464">
                        <c:v>43423</c:v>
                      </c:pt>
                      <c:pt idx="465">
                        <c:v>43422</c:v>
                      </c:pt>
                      <c:pt idx="466">
                        <c:v>43421</c:v>
                      </c:pt>
                      <c:pt idx="467">
                        <c:v>43420</c:v>
                      </c:pt>
                      <c:pt idx="468">
                        <c:v>43419</c:v>
                      </c:pt>
                      <c:pt idx="469">
                        <c:v>43418</c:v>
                      </c:pt>
                      <c:pt idx="470">
                        <c:v>43417</c:v>
                      </c:pt>
                      <c:pt idx="471">
                        <c:v>43416</c:v>
                      </c:pt>
                      <c:pt idx="472">
                        <c:v>43415</c:v>
                      </c:pt>
                      <c:pt idx="473">
                        <c:v>43414</c:v>
                      </c:pt>
                      <c:pt idx="474">
                        <c:v>43413</c:v>
                      </c:pt>
                      <c:pt idx="475">
                        <c:v>43412</c:v>
                      </c:pt>
                      <c:pt idx="476">
                        <c:v>43411</c:v>
                      </c:pt>
                      <c:pt idx="477">
                        <c:v>43410</c:v>
                      </c:pt>
                      <c:pt idx="478">
                        <c:v>43409</c:v>
                      </c:pt>
                      <c:pt idx="479">
                        <c:v>43408</c:v>
                      </c:pt>
                      <c:pt idx="480">
                        <c:v>43407</c:v>
                      </c:pt>
                      <c:pt idx="481">
                        <c:v>43406</c:v>
                      </c:pt>
                      <c:pt idx="482">
                        <c:v>43405</c:v>
                      </c:pt>
                      <c:pt idx="483">
                        <c:v>43404</c:v>
                      </c:pt>
                      <c:pt idx="484">
                        <c:v>43403</c:v>
                      </c:pt>
                      <c:pt idx="485">
                        <c:v>43402</c:v>
                      </c:pt>
                      <c:pt idx="486">
                        <c:v>43401</c:v>
                      </c:pt>
                      <c:pt idx="487">
                        <c:v>43400</c:v>
                      </c:pt>
                      <c:pt idx="488">
                        <c:v>43399</c:v>
                      </c:pt>
                      <c:pt idx="489">
                        <c:v>43398</c:v>
                      </c:pt>
                      <c:pt idx="490">
                        <c:v>43397</c:v>
                      </c:pt>
                      <c:pt idx="491">
                        <c:v>43396</c:v>
                      </c:pt>
                      <c:pt idx="492">
                        <c:v>43395</c:v>
                      </c:pt>
                      <c:pt idx="493">
                        <c:v>43394</c:v>
                      </c:pt>
                      <c:pt idx="494">
                        <c:v>43393</c:v>
                      </c:pt>
                      <c:pt idx="495">
                        <c:v>43392</c:v>
                      </c:pt>
                      <c:pt idx="496">
                        <c:v>43391</c:v>
                      </c:pt>
                      <c:pt idx="497">
                        <c:v>43390</c:v>
                      </c:pt>
                      <c:pt idx="498">
                        <c:v>43389</c:v>
                      </c:pt>
                      <c:pt idx="499">
                        <c:v>43388</c:v>
                      </c:pt>
                      <c:pt idx="500">
                        <c:v>43387</c:v>
                      </c:pt>
                      <c:pt idx="501">
                        <c:v>43386</c:v>
                      </c:pt>
                      <c:pt idx="502">
                        <c:v>43385</c:v>
                      </c:pt>
                      <c:pt idx="503">
                        <c:v>43384</c:v>
                      </c:pt>
                      <c:pt idx="504">
                        <c:v>43383</c:v>
                      </c:pt>
                      <c:pt idx="505">
                        <c:v>43382</c:v>
                      </c:pt>
                      <c:pt idx="506">
                        <c:v>43381</c:v>
                      </c:pt>
                      <c:pt idx="507">
                        <c:v>43380</c:v>
                      </c:pt>
                      <c:pt idx="508">
                        <c:v>43379</c:v>
                      </c:pt>
                      <c:pt idx="509">
                        <c:v>43378</c:v>
                      </c:pt>
                      <c:pt idx="510">
                        <c:v>43377</c:v>
                      </c:pt>
                      <c:pt idx="511">
                        <c:v>43376</c:v>
                      </c:pt>
                      <c:pt idx="512">
                        <c:v>43375</c:v>
                      </c:pt>
                      <c:pt idx="513">
                        <c:v>43374</c:v>
                      </c:pt>
                      <c:pt idx="514">
                        <c:v>43373</c:v>
                      </c:pt>
                      <c:pt idx="515">
                        <c:v>43372</c:v>
                      </c:pt>
                      <c:pt idx="516">
                        <c:v>43371</c:v>
                      </c:pt>
                      <c:pt idx="517">
                        <c:v>43370</c:v>
                      </c:pt>
                      <c:pt idx="518">
                        <c:v>43369</c:v>
                      </c:pt>
                      <c:pt idx="519">
                        <c:v>43368</c:v>
                      </c:pt>
                      <c:pt idx="520">
                        <c:v>43367</c:v>
                      </c:pt>
                      <c:pt idx="521">
                        <c:v>43366</c:v>
                      </c:pt>
                      <c:pt idx="522">
                        <c:v>43365</c:v>
                      </c:pt>
                      <c:pt idx="523">
                        <c:v>43364</c:v>
                      </c:pt>
                      <c:pt idx="524">
                        <c:v>43363</c:v>
                      </c:pt>
                      <c:pt idx="525">
                        <c:v>43362</c:v>
                      </c:pt>
                      <c:pt idx="526">
                        <c:v>43361</c:v>
                      </c:pt>
                      <c:pt idx="527">
                        <c:v>43360</c:v>
                      </c:pt>
                      <c:pt idx="528">
                        <c:v>43359</c:v>
                      </c:pt>
                      <c:pt idx="529">
                        <c:v>43358</c:v>
                      </c:pt>
                      <c:pt idx="530">
                        <c:v>43357</c:v>
                      </c:pt>
                      <c:pt idx="531">
                        <c:v>43356</c:v>
                      </c:pt>
                      <c:pt idx="532">
                        <c:v>43355</c:v>
                      </c:pt>
                      <c:pt idx="533">
                        <c:v>43354</c:v>
                      </c:pt>
                      <c:pt idx="534">
                        <c:v>43353</c:v>
                      </c:pt>
                      <c:pt idx="535">
                        <c:v>43352</c:v>
                      </c:pt>
                      <c:pt idx="536">
                        <c:v>43351</c:v>
                      </c:pt>
                      <c:pt idx="537">
                        <c:v>43350</c:v>
                      </c:pt>
                      <c:pt idx="538">
                        <c:v>43349</c:v>
                      </c:pt>
                      <c:pt idx="539">
                        <c:v>43348</c:v>
                      </c:pt>
                      <c:pt idx="540">
                        <c:v>43347</c:v>
                      </c:pt>
                      <c:pt idx="541">
                        <c:v>43346</c:v>
                      </c:pt>
                      <c:pt idx="542">
                        <c:v>43345</c:v>
                      </c:pt>
                      <c:pt idx="543">
                        <c:v>43344</c:v>
                      </c:pt>
                      <c:pt idx="544">
                        <c:v>43343</c:v>
                      </c:pt>
                      <c:pt idx="545">
                        <c:v>43342</c:v>
                      </c:pt>
                      <c:pt idx="546">
                        <c:v>43341</c:v>
                      </c:pt>
                      <c:pt idx="547">
                        <c:v>43340</c:v>
                      </c:pt>
                      <c:pt idx="548">
                        <c:v>43339</c:v>
                      </c:pt>
                      <c:pt idx="549">
                        <c:v>43338</c:v>
                      </c:pt>
                      <c:pt idx="550">
                        <c:v>43337</c:v>
                      </c:pt>
                      <c:pt idx="551">
                        <c:v>43336</c:v>
                      </c:pt>
                      <c:pt idx="552">
                        <c:v>43335</c:v>
                      </c:pt>
                      <c:pt idx="553">
                        <c:v>43334</c:v>
                      </c:pt>
                      <c:pt idx="554">
                        <c:v>43333</c:v>
                      </c:pt>
                      <c:pt idx="555">
                        <c:v>43332</c:v>
                      </c:pt>
                      <c:pt idx="556">
                        <c:v>43331</c:v>
                      </c:pt>
                      <c:pt idx="557">
                        <c:v>43330</c:v>
                      </c:pt>
                      <c:pt idx="558">
                        <c:v>43329</c:v>
                      </c:pt>
                      <c:pt idx="559">
                        <c:v>43328</c:v>
                      </c:pt>
                      <c:pt idx="560">
                        <c:v>43327</c:v>
                      </c:pt>
                      <c:pt idx="561">
                        <c:v>43326</c:v>
                      </c:pt>
                      <c:pt idx="562">
                        <c:v>43325</c:v>
                      </c:pt>
                      <c:pt idx="563">
                        <c:v>43324</c:v>
                      </c:pt>
                      <c:pt idx="564">
                        <c:v>43323</c:v>
                      </c:pt>
                      <c:pt idx="565">
                        <c:v>43322</c:v>
                      </c:pt>
                      <c:pt idx="566">
                        <c:v>43321</c:v>
                      </c:pt>
                      <c:pt idx="567">
                        <c:v>43320</c:v>
                      </c:pt>
                      <c:pt idx="568">
                        <c:v>43319</c:v>
                      </c:pt>
                      <c:pt idx="569">
                        <c:v>43318</c:v>
                      </c:pt>
                      <c:pt idx="570">
                        <c:v>43317</c:v>
                      </c:pt>
                      <c:pt idx="571">
                        <c:v>43316</c:v>
                      </c:pt>
                      <c:pt idx="572">
                        <c:v>43315</c:v>
                      </c:pt>
                      <c:pt idx="573">
                        <c:v>43314</c:v>
                      </c:pt>
                      <c:pt idx="574">
                        <c:v>43313</c:v>
                      </c:pt>
                      <c:pt idx="575">
                        <c:v>43312</c:v>
                      </c:pt>
                      <c:pt idx="576">
                        <c:v>43311</c:v>
                      </c:pt>
                      <c:pt idx="577">
                        <c:v>43310</c:v>
                      </c:pt>
                      <c:pt idx="578">
                        <c:v>43309</c:v>
                      </c:pt>
                      <c:pt idx="579">
                        <c:v>43308</c:v>
                      </c:pt>
                      <c:pt idx="580">
                        <c:v>43307</c:v>
                      </c:pt>
                      <c:pt idx="581">
                        <c:v>43306</c:v>
                      </c:pt>
                      <c:pt idx="582">
                        <c:v>43305</c:v>
                      </c:pt>
                      <c:pt idx="583">
                        <c:v>43304</c:v>
                      </c:pt>
                      <c:pt idx="584">
                        <c:v>43303</c:v>
                      </c:pt>
                      <c:pt idx="585">
                        <c:v>43302</c:v>
                      </c:pt>
                      <c:pt idx="586">
                        <c:v>43301</c:v>
                      </c:pt>
                      <c:pt idx="587">
                        <c:v>43300</c:v>
                      </c:pt>
                      <c:pt idx="588">
                        <c:v>43299</c:v>
                      </c:pt>
                      <c:pt idx="589">
                        <c:v>43298</c:v>
                      </c:pt>
                      <c:pt idx="590">
                        <c:v>43297</c:v>
                      </c:pt>
                      <c:pt idx="591">
                        <c:v>43296</c:v>
                      </c:pt>
                      <c:pt idx="592">
                        <c:v>43295</c:v>
                      </c:pt>
                      <c:pt idx="593">
                        <c:v>43294</c:v>
                      </c:pt>
                      <c:pt idx="594">
                        <c:v>43293</c:v>
                      </c:pt>
                      <c:pt idx="595">
                        <c:v>43292</c:v>
                      </c:pt>
                      <c:pt idx="596">
                        <c:v>43291</c:v>
                      </c:pt>
                      <c:pt idx="597">
                        <c:v>43290</c:v>
                      </c:pt>
                      <c:pt idx="598">
                        <c:v>43289</c:v>
                      </c:pt>
                      <c:pt idx="599">
                        <c:v>43288</c:v>
                      </c:pt>
                      <c:pt idx="600">
                        <c:v>43287</c:v>
                      </c:pt>
                      <c:pt idx="601">
                        <c:v>43286</c:v>
                      </c:pt>
                      <c:pt idx="602">
                        <c:v>43285</c:v>
                      </c:pt>
                      <c:pt idx="603">
                        <c:v>43284</c:v>
                      </c:pt>
                      <c:pt idx="604">
                        <c:v>43283</c:v>
                      </c:pt>
                      <c:pt idx="605">
                        <c:v>43282</c:v>
                      </c:pt>
                      <c:pt idx="606">
                        <c:v>43281</c:v>
                      </c:pt>
                      <c:pt idx="607">
                        <c:v>43280</c:v>
                      </c:pt>
                      <c:pt idx="608">
                        <c:v>43279</c:v>
                      </c:pt>
                      <c:pt idx="609">
                        <c:v>43278</c:v>
                      </c:pt>
                      <c:pt idx="610">
                        <c:v>43277</c:v>
                      </c:pt>
                      <c:pt idx="611">
                        <c:v>43276</c:v>
                      </c:pt>
                      <c:pt idx="612">
                        <c:v>43275</c:v>
                      </c:pt>
                      <c:pt idx="613">
                        <c:v>43274</c:v>
                      </c:pt>
                      <c:pt idx="614">
                        <c:v>43273</c:v>
                      </c:pt>
                      <c:pt idx="615">
                        <c:v>43272</c:v>
                      </c:pt>
                      <c:pt idx="616">
                        <c:v>43271</c:v>
                      </c:pt>
                      <c:pt idx="617">
                        <c:v>43270</c:v>
                      </c:pt>
                      <c:pt idx="618">
                        <c:v>43269</c:v>
                      </c:pt>
                      <c:pt idx="619">
                        <c:v>43268</c:v>
                      </c:pt>
                      <c:pt idx="620">
                        <c:v>43267</c:v>
                      </c:pt>
                      <c:pt idx="621">
                        <c:v>43266</c:v>
                      </c:pt>
                      <c:pt idx="622">
                        <c:v>43265</c:v>
                      </c:pt>
                      <c:pt idx="623">
                        <c:v>43264</c:v>
                      </c:pt>
                      <c:pt idx="624">
                        <c:v>43263</c:v>
                      </c:pt>
                      <c:pt idx="625">
                        <c:v>43262</c:v>
                      </c:pt>
                      <c:pt idx="626">
                        <c:v>43261</c:v>
                      </c:pt>
                      <c:pt idx="627">
                        <c:v>43260</c:v>
                      </c:pt>
                      <c:pt idx="628">
                        <c:v>43259</c:v>
                      </c:pt>
                      <c:pt idx="629">
                        <c:v>43258</c:v>
                      </c:pt>
                      <c:pt idx="630">
                        <c:v>43257</c:v>
                      </c:pt>
                      <c:pt idx="631">
                        <c:v>43256</c:v>
                      </c:pt>
                      <c:pt idx="632">
                        <c:v>43255</c:v>
                      </c:pt>
                      <c:pt idx="633">
                        <c:v>43254</c:v>
                      </c:pt>
                      <c:pt idx="634">
                        <c:v>43253</c:v>
                      </c:pt>
                      <c:pt idx="635">
                        <c:v>43252</c:v>
                      </c:pt>
                      <c:pt idx="636">
                        <c:v>43251</c:v>
                      </c:pt>
                      <c:pt idx="637">
                        <c:v>43250</c:v>
                      </c:pt>
                      <c:pt idx="638">
                        <c:v>43249</c:v>
                      </c:pt>
                      <c:pt idx="639">
                        <c:v>43248</c:v>
                      </c:pt>
                      <c:pt idx="640">
                        <c:v>43247</c:v>
                      </c:pt>
                      <c:pt idx="641">
                        <c:v>43246</c:v>
                      </c:pt>
                      <c:pt idx="642">
                        <c:v>43245</c:v>
                      </c:pt>
                      <c:pt idx="643">
                        <c:v>43244</c:v>
                      </c:pt>
                      <c:pt idx="644">
                        <c:v>43243</c:v>
                      </c:pt>
                      <c:pt idx="645">
                        <c:v>43242</c:v>
                      </c:pt>
                      <c:pt idx="646">
                        <c:v>43241</c:v>
                      </c:pt>
                      <c:pt idx="647">
                        <c:v>43240</c:v>
                      </c:pt>
                      <c:pt idx="648">
                        <c:v>43239</c:v>
                      </c:pt>
                      <c:pt idx="649">
                        <c:v>43238</c:v>
                      </c:pt>
                      <c:pt idx="650">
                        <c:v>43237</c:v>
                      </c:pt>
                      <c:pt idx="651">
                        <c:v>43236</c:v>
                      </c:pt>
                      <c:pt idx="652">
                        <c:v>43235</c:v>
                      </c:pt>
                      <c:pt idx="653">
                        <c:v>43234</c:v>
                      </c:pt>
                      <c:pt idx="654">
                        <c:v>43233</c:v>
                      </c:pt>
                      <c:pt idx="655">
                        <c:v>43232</c:v>
                      </c:pt>
                      <c:pt idx="656">
                        <c:v>43231</c:v>
                      </c:pt>
                      <c:pt idx="657">
                        <c:v>43230</c:v>
                      </c:pt>
                      <c:pt idx="658">
                        <c:v>43229</c:v>
                      </c:pt>
                      <c:pt idx="659">
                        <c:v>43228</c:v>
                      </c:pt>
                      <c:pt idx="660">
                        <c:v>43227</c:v>
                      </c:pt>
                      <c:pt idx="661">
                        <c:v>43226</c:v>
                      </c:pt>
                      <c:pt idx="662">
                        <c:v>43225</c:v>
                      </c:pt>
                      <c:pt idx="663">
                        <c:v>43224</c:v>
                      </c:pt>
                      <c:pt idx="664">
                        <c:v>43223</c:v>
                      </c:pt>
                      <c:pt idx="665">
                        <c:v>43222</c:v>
                      </c:pt>
                      <c:pt idx="666">
                        <c:v>43221</c:v>
                      </c:pt>
                      <c:pt idx="667">
                        <c:v>43220</c:v>
                      </c:pt>
                      <c:pt idx="668">
                        <c:v>43219</c:v>
                      </c:pt>
                      <c:pt idx="669">
                        <c:v>43218</c:v>
                      </c:pt>
                      <c:pt idx="670">
                        <c:v>43217</c:v>
                      </c:pt>
                      <c:pt idx="671">
                        <c:v>43216</c:v>
                      </c:pt>
                      <c:pt idx="672">
                        <c:v>43215</c:v>
                      </c:pt>
                      <c:pt idx="673">
                        <c:v>43214</c:v>
                      </c:pt>
                      <c:pt idx="674">
                        <c:v>43213</c:v>
                      </c:pt>
                      <c:pt idx="675">
                        <c:v>43212</c:v>
                      </c:pt>
                      <c:pt idx="676">
                        <c:v>43211</c:v>
                      </c:pt>
                      <c:pt idx="677">
                        <c:v>43210</c:v>
                      </c:pt>
                      <c:pt idx="678">
                        <c:v>43209</c:v>
                      </c:pt>
                      <c:pt idx="679">
                        <c:v>43208</c:v>
                      </c:pt>
                      <c:pt idx="680">
                        <c:v>43207</c:v>
                      </c:pt>
                      <c:pt idx="681">
                        <c:v>43206</c:v>
                      </c:pt>
                      <c:pt idx="682">
                        <c:v>43205</c:v>
                      </c:pt>
                      <c:pt idx="683">
                        <c:v>43204</c:v>
                      </c:pt>
                      <c:pt idx="684">
                        <c:v>43203</c:v>
                      </c:pt>
                      <c:pt idx="685">
                        <c:v>43202</c:v>
                      </c:pt>
                      <c:pt idx="686">
                        <c:v>43201</c:v>
                      </c:pt>
                      <c:pt idx="687">
                        <c:v>43200</c:v>
                      </c:pt>
                      <c:pt idx="688">
                        <c:v>43199</c:v>
                      </c:pt>
                      <c:pt idx="689">
                        <c:v>43198</c:v>
                      </c:pt>
                      <c:pt idx="690">
                        <c:v>43197</c:v>
                      </c:pt>
                      <c:pt idx="691">
                        <c:v>43196</c:v>
                      </c:pt>
                      <c:pt idx="692">
                        <c:v>43195</c:v>
                      </c:pt>
                      <c:pt idx="693">
                        <c:v>43194</c:v>
                      </c:pt>
                      <c:pt idx="694">
                        <c:v>43193</c:v>
                      </c:pt>
                      <c:pt idx="695">
                        <c:v>43192</c:v>
                      </c:pt>
                      <c:pt idx="696">
                        <c:v>43191</c:v>
                      </c:pt>
                      <c:pt idx="697">
                        <c:v>43190</c:v>
                      </c:pt>
                      <c:pt idx="698">
                        <c:v>43189</c:v>
                      </c:pt>
                      <c:pt idx="699">
                        <c:v>43188</c:v>
                      </c:pt>
                      <c:pt idx="700">
                        <c:v>43187</c:v>
                      </c:pt>
                      <c:pt idx="701">
                        <c:v>43186</c:v>
                      </c:pt>
                      <c:pt idx="702">
                        <c:v>43185</c:v>
                      </c:pt>
                      <c:pt idx="703">
                        <c:v>43184</c:v>
                      </c:pt>
                      <c:pt idx="704">
                        <c:v>43183</c:v>
                      </c:pt>
                      <c:pt idx="705">
                        <c:v>43182</c:v>
                      </c:pt>
                      <c:pt idx="706">
                        <c:v>43181</c:v>
                      </c:pt>
                      <c:pt idx="707">
                        <c:v>43180</c:v>
                      </c:pt>
                      <c:pt idx="708">
                        <c:v>43179</c:v>
                      </c:pt>
                      <c:pt idx="709">
                        <c:v>43178</c:v>
                      </c:pt>
                      <c:pt idx="710">
                        <c:v>43177</c:v>
                      </c:pt>
                      <c:pt idx="711">
                        <c:v>43176</c:v>
                      </c:pt>
                      <c:pt idx="712">
                        <c:v>43175</c:v>
                      </c:pt>
                      <c:pt idx="713">
                        <c:v>43174</c:v>
                      </c:pt>
                      <c:pt idx="714">
                        <c:v>43173</c:v>
                      </c:pt>
                      <c:pt idx="715">
                        <c:v>43172</c:v>
                      </c:pt>
                      <c:pt idx="716">
                        <c:v>43171</c:v>
                      </c:pt>
                      <c:pt idx="717">
                        <c:v>43170</c:v>
                      </c:pt>
                      <c:pt idx="718">
                        <c:v>43169</c:v>
                      </c:pt>
                      <c:pt idx="719">
                        <c:v>43168</c:v>
                      </c:pt>
                      <c:pt idx="720">
                        <c:v>43167</c:v>
                      </c:pt>
                      <c:pt idx="721">
                        <c:v>43166</c:v>
                      </c:pt>
                      <c:pt idx="722">
                        <c:v>43165</c:v>
                      </c:pt>
                      <c:pt idx="723">
                        <c:v>43164</c:v>
                      </c:pt>
                      <c:pt idx="724">
                        <c:v>43163</c:v>
                      </c:pt>
                      <c:pt idx="725">
                        <c:v>43162</c:v>
                      </c:pt>
                      <c:pt idx="726">
                        <c:v>43161</c:v>
                      </c:pt>
                      <c:pt idx="727">
                        <c:v>43160</c:v>
                      </c:pt>
                      <c:pt idx="728">
                        <c:v>43159</c:v>
                      </c:pt>
                      <c:pt idx="729">
                        <c:v>43158</c:v>
                      </c:pt>
                      <c:pt idx="730">
                        <c:v>43157</c:v>
                      </c:pt>
                      <c:pt idx="731">
                        <c:v>43156</c:v>
                      </c:pt>
                      <c:pt idx="732">
                        <c:v>43155</c:v>
                      </c:pt>
                      <c:pt idx="733">
                        <c:v>43154</c:v>
                      </c:pt>
                      <c:pt idx="734">
                        <c:v>43153</c:v>
                      </c:pt>
                      <c:pt idx="735">
                        <c:v>43152</c:v>
                      </c:pt>
                      <c:pt idx="736">
                        <c:v>43151</c:v>
                      </c:pt>
                      <c:pt idx="737">
                        <c:v>43150</c:v>
                      </c:pt>
                      <c:pt idx="738">
                        <c:v>43149</c:v>
                      </c:pt>
                      <c:pt idx="739">
                        <c:v>43148</c:v>
                      </c:pt>
                      <c:pt idx="740">
                        <c:v>43147</c:v>
                      </c:pt>
                      <c:pt idx="741">
                        <c:v>43146</c:v>
                      </c:pt>
                      <c:pt idx="742">
                        <c:v>43145</c:v>
                      </c:pt>
                      <c:pt idx="743">
                        <c:v>43144</c:v>
                      </c:pt>
                      <c:pt idx="744">
                        <c:v>43143</c:v>
                      </c:pt>
                      <c:pt idx="745">
                        <c:v>43142</c:v>
                      </c:pt>
                      <c:pt idx="746">
                        <c:v>43141</c:v>
                      </c:pt>
                      <c:pt idx="747">
                        <c:v>43140</c:v>
                      </c:pt>
                      <c:pt idx="748">
                        <c:v>43139</c:v>
                      </c:pt>
                      <c:pt idx="749">
                        <c:v>43138</c:v>
                      </c:pt>
                      <c:pt idx="750">
                        <c:v>43137</c:v>
                      </c:pt>
                      <c:pt idx="751">
                        <c:v>43136</c:v>
                      </c:pt>
                      <c:pt idx="752">
                        <c:v>43135</c:v>
                      </c:pt>
                      <c:pt idx="753">
                        <c:v>43134</c:v>
                      </c:pt>
                      <c:pt idx="754">
                        <c:v>43133</c:v>
                      </c:pt>
                      <c:pt idx="755">
                        <c:v>43132</c:v>
                      </c:pt>
                      <c:pt idx="756">
                        <c:v>43131</c:v>
                      </c:pt>
                      <c:pt idx="757">
                        <c:v>43130</c:v>
                      </c:pt>
                      <c:pt idx="758">
                        <c:v>43129</c:v>
                      </c:pt>
                      <c:pt idx="759">
                        <c:v>43128</c:v>
                      </c:pt>
                      <c:pt idx="760">
                        <c:v>43127</c:v>
                      </c:pt>
                      <c:pt idx="761">
                        <c:v>43126</c:v>
                      </c:pt>
                      <c:pt idx="762">
                        <c:v>43125</c:v>
                      </c:pt>
                      <c:pt idx="763">
                        <c:v>43124</c:v>
                      </c:pt>
                      <c:pt idx="764">
                        <c:v>43123</c:v>
                      </c:pt>
                      <c:pt idx="765">
                        <c:v>43122</c:v>
                      </c:pt>
                      <c:pt idx="766">
                        <c:v>43121</c:v>
                      </c:pt>
                      <c:pt idx="767">
                        <c:v>43120</c:v>
                      </c:pt>
                      <c:pt idx="768">
                        <c:v>43119</c:v>
                      </c:pt>
                      <c:pt idx="769">
                        <c:v>43118</c:v>
                      </c:pt>
                      <c:pt idx="770">
                        <c:v>43117</c:v>
                      </c:pt>
                      <c:pt idx="771">
                        <c:v>43116</c:v>
                      </c:pt>
                      <c:pt idx="772">
                        <c:v>43115</c:v>
                      </c:pt>
                      <c:pt idx="773">
                        <c:v>43114</c:v>
                      </c:pt>
                      <c:pt idx="774">
                        <c:v>43113</c:v>
                      </c:pt>
                      <c:pt idx="775">
                        <c:v>43112</c:v>
                      </c:pt>
                      <c:pt idx="776">
                        <c:v>43111</c:v>
                      </c:pt>
                      <c:pt idx="777">
                        <c:v>43110</c:v>
                      </c:pt>
                      <c:pt idx="778">
                        <c:v>43109</c:v>
                      </c:pt>
                      <c:pt idx="779">
                        <c:v>43108</c:v>
                      </c:pt>
                      <c:pt idx="780">
                        <c:v>43107</c:v>
                      </c:pt>
                      <c:pt idx="781">
                        <c:v>43106</c:v>
                      </c:pt>
                      <c:pt idx="782">
                        <c:v>43105</c:v>
                      </c:pt>
                      <c:pt idx="783">
                        <c:v>43104</c:v>
                      </c:pt>
                      <c:pt idx="784">
                        <c:v>43103</c:v>
                      </c:pt>
                      <c:pt idx="785">
                        <c:v>43102</c:v>
                      </c:pt>
                      <c:pt idx="786">
                        <c:v>43101</c:v>
                      </c:pt>
                      <c:pt idx="787">
                        <c:v>43100</c:v>
                      </c:pt>
                      <c:pt idx="788">
                        <c:v>43099</c:v>
                      </c:pt>
                      <c:pt idx="789">
                        <c:v>43098</c:v>
                      </c:pt>
                      <c:pt idx="790">
                        <c:v>43097</c:v>
                      </c:pt>
                      <c:pt idx="791">
                        <c:v>43096</c:v>
                      </c:pt>
                      <c:pt idx="792">
                        <c:v>43095</c:v>
                      </c:pt>
                      <c:pt idx="793">
                        <c:v>43094</c:v>
                      </c:pt>
                      <c:pt idx="794">
                        <c:v>43093</c:v>
                      </c:pt>
                      <c:pt idx="795">
                        <c:v>43092</c:v>
                      </c:pt>
                      <c:pt idx="796">
                        <c:v>43091</c:v>
                      </c:pt>
                      <c:pt idx="797">
                        <c:v>43090</c:v>
                      </c:pt>
                      <c:pt idx="798">
                        <c:v>43089</c:v>
                      </c:pt>
                      <c:pt idx="799">
                        <c:v>43088</c:v>
                      </c:pt>
                      <c:pt idx="800">
                        <c:v>43087</c:v>
                      </c:pt>
                      <c:pt idx="801">
                        <c:v>43086</c:v>
                      </c:pt>
                      <c:pt idx="802">
                        <c:v>43085</c:v>
                      </c:pt>
                      <c:pt idx="803">
                        <c:v>43084</c:v>
                      </c:pt>
                      <c:pt idx="804">
                        <c:v>43083</c:v>
                      </c:pt>
                      <c:pt idx="805">
                        <c:v>43082</c:v>
                      </c:pt>
                      <c:pt idx="806">
                        <c:v>43081</c:v>
                      </c:pt>
                      <c:pt idx="807">
                        <c:v>43080</c:v>
                      </c:pt>
                      <c:pt idx="808">
                        <c:v>43079</c:v>
                      </c:pt>
                      <c:pt idx="809">
                        <c:v>43078</c:v>
                      </c:pt>
                      <c:pt idx="810">
                        <c:v>43077</c:v>
                      </c:pt>
                      <c:pt idx="811">
                        <c:v>43076</c:v>
                      </c:pt>
                      <c:pt idx="812">
                        <c:v>43075</c:v>
                      </c:pt>
                      <c:pt idx="813">
                        <c:v>43074</c:v>
                      </c:pt>
                      <c:pt idx="814">
                        <c:v>43073</c:v>
                      </c:pt>
                      <c:pt idx="815">
                        <c:v>43072</c:v>
                      </c:pt>
                      <c:pt idx="816">
                        <c:v>43071</c:v>
                      </c:pt>
                      <c:pt idx="817">
                        <c:v>43070</c:v>
                      </c:pt>
                      <c:pt idx="818">
                        <c:v>43069</c:v>
                      </c:pt>
                      <c:pt idx="819">
                        <c:v>43068</c:v>
                      </c:pt>
                      <c:pt idx="820">
                        <c:v>43067</c:v>
                      </c:pt>
                      <c:pt idx="821">
                        <c:v>43066</c:v>
                      </c:pt>
                      <c:pt idx="822">
                        <c:v>43065</c:v>
                      </c:pt>
                      <c:pt idx="823">
                        <c:v>43064</c:v>
                      </c:pt>
                      <c:pt idx="824">
                        <c:v>43063</c:v>
                      </c:pt>
                      <c:pt idx="825">
                        <c:v>43062</c:v>
                      </c:pt>
                      <c:pt idx="826">
                        <c:v>43061</c:v>
                      </c:pt>
                      <c:pt idx="827">
                        <c:v>43060</c:v>
                      </c:pt>
                      <c:pt idx="828">
                        <c:v>43059</c:v>
                      </c:pt>
                      <c:pt idx="829">
                        <c:v>43058</c:v>
                      </c:pt>
                      <c:pt idx="830">
                        <c:v>43057</c:v>
                      </c:pt>
                      <c:pt idx="831">
                        <c:v>43056</c:v>
                      </c:pt>
                      <c:pt idx="832">
                        <c:v>43055</c:v>
                      </c:pt>
                      <c:pt idx="833">
                        <c:v>43054</c:v>
                      </c:pt>
                      <c:pt idx="834">
                        <c:v>43053</c:v>
                      </c:pt>
                      <c:pt idx="835">
                        <c:v>43052</c:v>
                      </c:pt>
                      <c:pt idx="836">
                        <c:v>43051</c:v>
                      </c:pt>
                      <c:pt idx="837">
                        <c:v>43050</c:v>
                      </c:pt>
                      <c:pt idx="838">
                        <c:v>43049</c:v>
                      </c:pt>
                      <c:pt idx="839">
                        <c:v>43048</c:v>
                      </c:pt>
                      <c:pt idx="840">
                        <c:v>43047</c:v>
                      </c:pt>
                      <c:pt idx="841">
                        <c:v>43046</c:v>
                      </c:pt>
                      <c:pt idx="842">
                        <c:v>43045</c:v>
                      </c:pt>
                      <c:pt idx="843">
                        <c:v>43044</c:v>
                      </c:pt>
                      <c:pt idx="844">
                        <c:v>43043</c:v>
                      </c:pt>
                      <c:pt idx="845">
                        <c:v>43042</c:v>
                      </c:pt>
                      <c:pt idx="846">
                        <c:v>43041</c:v>
                      </c:pt>
                      <c:pt idx="847">
                        <c:v>43040</c:v>
                      </c:pt>
                      <c:pt idx="848">
                        <c:v>43039</c:v>
                      </c:pt>
                      <c:pt idx="849">
                        <c:v>43038</c:v>
                      </c:pt>
                      <c:pt idx="850">
                        <c:v>43037</c:v>
                      </c:pt>
                      <c:pt idx="851">
                        <c:v>43036</c:v>
                      </c:pt>
                      <c:pt idx="852">
                        <c:v>43035</c:v>
                      </c:pt>
                      <c:pt idx="853">
                        <c:v>43034</c:v>
                      </c:pt>
                      <c:pt idx="854">
                        <c:v>43033</c:v>
                      </c:pt>
                      <c:pt idx="855">
                        <c:v>43032</c:v>
                      </c:pt>
                      <c:pt idx="856">
                        <c:v>43031</c:v>
                      </c:pt>
                      <c:pt idx="857">
                        <c:v>43030</c:v>
                      </c:pt>
                      <c:pt idx="858">
                        <c:v>43029</c:v>
                      </c:pt>
                      <c:pt idx="859">
                        <c:v>43028</c:v>
                      </c:pt>
                      <c:pt idx="860">
                        <c:v>43027</c:v>
                      </c:pt>
                      <c:pt idx="861">
                        <c:v>43026</c:v>
                      </c:pt>
                      <c:pt idx="862">
                        <c:v>43025</c:v>
                      </c:pt>
                      <c:pt idx="863">
                        <c:v>43024</c:v>
                      </c:pt>
                      <c:pt idx="864">
                        <c:v>43023</c:v>
                      </c:pt>
                      <c:pt idx="865">
                        <c:v>43022</c:v>
                      </c:pt>
                      <c:pt idx="866">
                        <c:v>43021</c:v>
                      </c:pt>
                      <c:pt idx="867">
                        <c:v>43020</c:v>
                      </c:pt>
                      <c:pt idx="868">
                        <c:v>43019</c:v>
                      </c:pt>
                      <c:pt idx="869">
                        <c:v>43018</c:v>
                      </c:pt>
                      <c:pt idx="870">
                        <c:v>43017</c:v>
                      </c:pt>
                      <c:pt idx="871">
                        <c:v>43016</c:v>
                      </c:pt>
                      <c:pt idx="872">
                        <c:v>43015</c:v>
                      </c:pt>
                      <c:pt idx="873">
                        <c:v>43014</c:v>
                      </c:pt>
                      <c:pt idx="874">
                        <c:v>43013</c:v>
                      </c:pt>
                      <c:pt idx="875">
                        <c:v>43012</c:v>
                      </c:pt>
                      <c:pt idx="876">
                        <c:v>43011</c:v>
                      </c:pt>
                      <c:pt idx="877">
                        <c:v>43010</c:v>
                      </c:pt>
                      <c:pt idx="878">
                        <c:v>43009</c:v>
                      </c:pt>
                      <c:pt idx="879">
                        <c:v>43008</c:v>
                      </c:pt>
                      <c:pt idx="880">
                        <c:v>43007</c:v>
                      </c:pt>
                      <c:pt idx="881">
                        <c:v>43006</c:v>
                      </c:pt>
                      <c:pt idx="882">
                        <c:v>43005</c:v>
                      </c:pt>
                      <c:pt idx="883">
                        <c:v>43004</c:v>
                      </c:pt>
                      <c:pt idx="884">
                        <c:v>43003</c:v>
                      </c:pt>
                      <c:pt idx="885">
                        <c:v>43002</c:v>
                      </c:pt>
                      <c:pt idx="886">
                        <c:v>43001</c:v>
                      </c:pt>
                      <c:pt idx="887">
                        <c:v>43000</c:v>
                      </c:pt>
                      <c:pt idx="888">
                        <c:v>42999</c:v>
                      </c:pt>
                      <c:pt idx="889">
                        <c:v>42998</c:v>
                      </c:pt>
                      <c:pt idx="890">
                        <c:v>42997</c:v>
                      </c:pt>
                      <c:pt idx="891">
                        <c:v>42996</c:v>
                      </c:pt>
                      <c:pt idx="892">
                        <c:v>42995</c:v>
                      </c:pt>
                      <c:pt idx="893">
                        <c:v>42994</c:v>
                      </c:pt>
                      <c:pt idx="894">
                        <c:v>42993</c:v>
                      </c:pt>
                      <c:pt idx="895">
                        <c:v>42992</c:v>
                      </c:pt>
                      <c:pt idx="896">
                        <c:v>42991</c:v>
                      </c:pt>
                      <c:pt idx="897">
                        <c:v>42990</c:v>
                      </c:pt>
                      <c:pt idx="898">
                        <c:v>42989</c:v>
                      </c:pt>
                      <c:pt idx="899">
                        <c:v>42988</c:v>
                      </c:pt>
                      <c:pt idx="900">
                        <c:v>42987</c:v>
                      </c:pt>
                      <c:pt idx="901">
                        <c:v>42986</c:v>
                      </c:pt>
                      <c:pt idx="902">
                        <c:v>42985</c:v>
                      </c:pt>
                      <c:pt idx="903">
                        <c:v>42984</c:v>
                      </c:pt>
                      <c:pt idx="904">
                        <c:v>42983</c:v>
                      </c:pt>
                      <c:pt idx="905">
                        <c:v>42982</c:v>
                      </c:pt>
                      <c:pt idx="906">
                        <c:v>42981</c:v>
                      </c:pt>
                      <c:pt idx="907">
                        <c:v>42980</c:v>
                      </c:pt>
                      <c:pt idx="908">
                        <c:v>42979</c:v>
                      </c:pt>
                      <c:pt idx="909">
                        <c:v>42978</c:v>
                      </c:pt>
                      <c:pt idx="910">
                        <c:v>42977</c:v>
                      </c:pt>
                      <c:pt idx="911">
                        <c:v>42976</c:v>
                      </c:pt>
                      <c:pt idx="912">
                        <c:v>42975</c:v>
                      </c:pt>
                      <c:pt idx="913">
                        <c:v>42974</c:v>
                      </c:pt>
                      <c:pt idx="914">
                        <c:v>42973</c:v>
                      </c:pt>
                      <c:pt idx="915">
                        <c:v>42972</c:v>
                      </c:pt>
                      <c:pt idx="916">
                        <c:v>42971</c:v>
                      </c:pt>
                      <c:pt idx="917">
                        <c:v>42970</c:v>
                      </c:pt>
                      <c:pt idx="918">
                        <c:v>42969</c:v>
                      </c:pt>
                      <c:pt idx="919">
                        <c:v>42968</c:v>
                      </c:pt>
                      <c:pt idx="920">
                        <c:v>42967</c:v>
                      </c:pt>
                      <c:pt idx="921">
                        <c:v>42966</c:v>
                      </c:pt>
                      <c:pt idx="922">
                        <c:v>42965</c:v>
                      </c:pt>
                      <c:pt idx="923">
                        <c:v>42964</c:v>
                      </c:pt>
                      <c:pt idx="924">
                        <c:v>42963</c:v>
                      </c:pt>
                      <c:pt idx="925">
                        <c:v>42962</c:v>
                      </c:pt>
                      <c:pt idx="926">
                        <c:v>42961</c:v>
                      </c:pt>
                      <c:pt idx="927">
                        <c:v>42960</c:v>
                      </c:pt>
                      <c:pt idx="928">
                        <c:v>42959</c:v>
                      </c:pt>
                      <c:pt idx="929">
                        <c:v>42958</c:v>
                      </c:pt>
                      <c:pt idx="930">
                        <c:v>42957</c:v>
                      </c:pt>
                      <c:pt idx="931">
                        <c:v>42956</c:v>
                      </c:pt>
                      <c:pt idx="932">
                        <c:v>42955</c:v>
                      </c:pt>
                      <c:pt idx="933">
                        <c:v>42954</c:v>
                      </c:pt>
                      <c:pt idx="934">
                        <c:v>42953</c:v>
                      </c:pt>
                      <c:pt idx="935">
                        <c:v>42952</c:v>
                      </c:pt>
                      <c:pt idx="936">
                        <c:v>42951</c:v>
                      </c:pt>
                      <c:pt idx="937">
                        <c:v>42950</c:v>
                      </c:pt>
                      <c:pt idx="938">
                        <c:v>42949</c:v>
                      </c:pt>
                      <c:pt idx="939">
                        <c:v>42948</c:v>
                      </c:pt>
                      <c:pt idx="940">
                        <c:v>42947</c:v>
                      </c:pt>
                      <c:pt idx="941">
                        <c:v>42946</c:v>
                      </c:pt>
                      <c:pt idx="942">
                        <c:v>42945</c:v>
                      </c:pt>
                      <c:pt idx="943">
                        <c:v>42944</c:v>
                      </c:pt>
                      <c:pt idx="944">
                        <c:v>42943</c:v>
                      </c:pt>
                      <c:pt idx="945">
                        <c:v>42942</c:v>
                      </c:pt>
                      <c:pt idx="946">
                        <c:v>42941</c:v>
                      </c:pt>
                      <c:pt idx="947">
                        <c:v>42940</c:v>
                      </c:pt>
                      <c:pt idx="948">
                        <c:v>42939</c:v>
                      </c:pt>
                      <c:pt idx="949">
                        <c:v>42938</c:v>
                      </c:pt>
                      <c:pt idx="950">
                        <c:v>42937</c:v>
                      </c:pt>
                      <c:pt idx="951">
                        <c:v>42936</c:v>
                      </c:pt>
                      <c:pt idx="952">
                        <c:v>42935</c:v>
                      </c:pt>
                      <c:pt idx="953">
                        <c:v>42934</c:v>
                      </c:pt>
                      <c:pt idx="954">
                        <c:v>42933</c:v>
                      </c:pt>
                      <c:pt idx="955">
                        <c:v>42932</c:v>
                      </c:pt>
                      <c:pt idx="956">
                        <c:v>42931</c:v>
                      </c:pt>
                      <c:pt idx="957">
                        <c:v>42930</c:v>
                      </c:pt>
                      <c:pt idx="958">
                        <c:v>42929</c:v>
                      </c:pt>
                      <c:pt idx="959">
                        <c:v>42928</c:v>
                      </c:pt>
                      <c:pt idx="960">
                        <c:v>42927</c:v>
                      </c:pt>
                      <c:pt idx="961">
                        <c:v>42926</c:v>
                      </c:pt>
                      <c:pt idx="962">
                        <c:v>42925</c:v>
                      </c:pt>
                      <c:pt idx="963">
                        <c:v>42924</c:v>
                      </c:pt>
                      <c:pt idx="964">
                        <c:v>42923</c:v>
                      </c:pt>
                      <c:pt idx="965">
                        <c:v>42922</c:v>
                      </c:pt>
                      <c:pt idx="966">
                        <c:v>42921</c:v>
                      </c:pt>
                      <c:pt idx="967">
                        <c:v>42920</c:v>
                      </c:pt>
                      <c:pt idx="968">
                        <c:v>42919</c:v>
                      </c:pt>
                      <c:pt idx="969">
                        <c:v>42918</c:v>
                      </c:pt>
                      <c:pt idx="970">
                        <c:v>42917</c:v>
                      </c:pt>
                      <c:pt idx="971">
                        <c:v>42916</c:v>
                      </c:pt>
                      <c:pt idx="972">
                        <c:v>42915</c:v>
                      </c:pt>
                      <c:pt idx="973">
                        <c:v>42914</c:v>
                      </c:pt>
                      <c:pt idx="974">
                        <c:v>42913</c:v>
                      </c:pt>
                      <c:pt idx="975">
                        <c:v>42912</c:v>
                      </c:pt>
                      <c:pt idx="976">
                        <c:v>42911</c:v>
                      </c:pt>
                      <c:pt idx="977">
                        <c:v>42910</c:v>
                      </c:pt>
                      <c:pt idx="978">
                        <c:v>42909</c:v>
                      </c:pt>
                      <c:pt idx="979">
                        <c:v>42908</c:v>
                      </c:pt>
                      <c:pt idx="980">
                        <c:v>42907</c:v>
                      </c:pt>
                      <c:pt idx="981">
                        <c:v>42906</c:v>
                      </c:pt>
                      <c:pt idx="982">
                        <c:v>42905</c:v>
                      </c:pt>
                      <c:pt idx="983">
                        <c:v>42904</c:v>
                      </c:pt>
                      <c:pt idx="984">
                        <c:v>42903</c:v>
                      </c:pt>
                      <c:pt idx="985">
                        <c:v>42902</c:v>
                      </c:pt>
                      <c:pt idx="986">
                        <c:v>42901</c:v>
                      </c:pt>
                      <c:pt idx="987">
                        <c:v>42900</c:v>
                      </c:pt>
                      <c:pt idx="988">
                        <c:v>42899</c:v>
                      </c:pt>
                      <c:pt idx="989">
                        <c:v>42898</c:v>
                      </c:pt>
                      <c:pt idx="990">
                        <c:v>42897</c:v>
                      </c:pt>
                      <c:pt idx="991">
                        <c:v>42896</c:v>
                      </c:pt>
                      <c:pt idx="992">
                        <c:v>42895</c:v>
                      </c:pt>
                      <c:pt idx="993">
                        <c:v>42894</c:v>
                      </c:pt>
                      <c:pt idx="994">
                        <c:v>42893</c:v>
                      </c:pt>
                      <c:pt idx="995">
                        <c:v>42892</c:v>
                      </c:pt>
                      <c:pt idx="996">
                        <c:v>42891</c:v>
                      </c:pt>
                      <c:pt idx="997">
                        <c:v>42890</c:v>
                      </c:pt>
                      <c:pt idx="998">
                        <c:v>42889</c:v>
                      </c:pt>
                      <c:pt idx="999">
                        <c:v>42888</c:v>
                      </c:pt>
                      <c:pt idx="1000">
                        <c:v>42887</c:v>
                      </c:pt>
                      <c:pt idx="1001">
                        <c:v>42886</c:v>
                      </c:pt>
                      <c:pt idx="1002">
                        <c:v>42885</c:v>
                      </c:pt>
                      <c:pt idx="1003">
                        <c:v>42884</c:v>
                      </c:pt>
                      <c:pt idx="1004">
                        <c:v>42883</c:v>
                      </c:pt>
                      <c:pt idx="1005">
                        <c:v>42882</c:v>
                      </c:pt>
                      <c:pt idx="1006">
                        <c:v>42881</c:v>
                      </c:pt>
                      <c:pt idx="1007">
                        <c:v>42880</c:v>
                      </c:pt>
                      <c:pt idx="1008">
                        <c:v>42879</c:v>
                      </c:pt>
                      <c:pt idx="1009">
                        <c:v>42878</c:v>
                      </c:pt>
                      <c:pt idx="1010">
                        <c:v>42877</c:v>
                      </c:pt>
                      <c:pt idx="1011">
                        <c:v>42876</c:v>
                      </c:pt>
                      <c:pt idx="1012">
                        <c:v>42875</c:v>
                      </c:pt>
                      <c:pt idx="1013">
                        <c:v>42874</c:v>
                      </c:pt>
                      <c:pt idx="1014">
                        <c:v>42873</c:v>
                      </c:pt>
                      <c:pt idx="1015">
                        <c:v>42872</c:v>
                      </c:pt>
                      <c:pt idx="1016">
                        <c:v>42871</c:v>
                      </c:pt>
                      <c:pt idx="1017">
                        <c:v>42870</c:v>
                      </c:pt>
                      <c:pt idx="1018">
                        <c:v>42869</c:v>
                      </c:pt>
                      <c:pt idx="1019">
                        <c:v>42868</c:v>
                      </c:pt>
                      <c:pt idx="1020">
                        <c:v>42867</c:v>
                      </c:pt>
                      <c:pt idx="1021">
                        <c:v>42866</c:v>
                      </c:pt>
                      <c:pt idx="1022">
                        <c:v>42865</c:v>
                      </c:pt>
                      <c:pt idx="1023">
                        <c:v>42864</c:v>
                      </c:pt>
                      <c:pt idx="1024">
                        <c:v>42863</c:v>
                      </c:pt>
                      <c:pt idx="1025">
                        <c:v>42862</c:v>
                      </c:pt>
                      <c:pt idx="1026">
                        <c:v>42861</c:v>
                      </c:pt>
                      <c:pt idx="1027">
                        <c:v>42860</c:v>
                      </c:pt>
                      <c:pt idx="1028">
                        <c:v>42859</c:v>
                      </c:pt>
                      <c:pt idx="1029">
                        <c:v>42858</c:v>
                      </c:pt>
                      <c:pt idx="1030">
                        <c:v>42857</c:v>
                      </c:pt>
                      <c:pt idx="1031">
                        <c:v>42856</c:v>
                      </c:pt>
                      <c:pt idx="1032">
                        <c:v>42855</c:v>
                      </c:pt>
                      <c:pt idx="1033">
                        <c:v>42854</c:v>
                      </c:pt>
                      <c:pt idx="1034">
                        <c:v>42853</c:v>
                      </c:pt>
                      <c:pt idx="1035">
                        <c:v>42852</c:v>
                      </c:pt>
                      <c:pt idx="1036">
                        <c:v>42851</c:v>
                      </c:pt>
                      <c:pt idx="1037">
                        <c:v>42850</c:v>
                      </c:pt>
                      <c:pt idx="1038">
                        <c:v>42849</c:v>
                      </c:pt>
                      <c:pt idx="1039">
                        <c:v>42848</c:v>
                      </c:pt>
                      <c:pt idx="1040">
                        <c:v>42847</c:v>
                      </c:pt>
                      <c:pt idx="1041">
                        <c:v>42846</c:v>
                      </c:pt>
                      <c:pt idx="1042">
                        <c:v>42845</c:v>
                      </c:pt>
                      <c:pt idx="1043">
                        <c:v>42844</c:v>
                      </c:pt>
                      <c:pt idx="1044">
                        <c:v>42843</c:v>
                      </c:pt>
                      <c:pt idx="1045">
                        <c:v>42842</c:v>
                      </c:pt>
                      <c:pt idx="1046">
                        <c:v>42841</c:v>
                      </c:pt>
                      <c:pt idx="1047">
                        <c:v>42840</c:v>
                      </c:pt>
                      <c:pt idx="1048">
                        <c:v>42839</c:v>
                      </c:pt>
                      <c:pt idx="1049">
                        <c:v>42838</c:v>
                      </c:pt>
                      <c:pt idx="1050">
                        <c:v>42837</c:v>
                      </c:pt>
                      <c:pt idx="1051">
                        <c:v>42836</c:v>
                      </c:pt>
                      <c:pt idx="1052">
                        <c:v>42835</c:v>
                      </c:pt>
                      <c:pt idx="1053">
                        <c:v>42834</c:v>
                      </c:pt>
                      <c:pt idx="1054">
                        <c:v>42833</c:v>
                      </c:pt>
                      <c:pt idx="1055">
                        <c:v>42832</c:v>
                      </c:pt>
                      <c:pt idx="1056">
                        <c:v>42831</c:v>
                      </c:pt>
                      <c:pt idx="1057">
                        <c:v>42830</c:v>
                      </c:pt>
                      <c:pt idx="1058">
                        <c:v>42829</c:v>
                      </c:pt>
                      <c:pt idx="1059">
                        <c:v>42828</c:v>
                      </c:pt>
                      <c:pt idx="1060">
                        <c:v>42827</c:v>
                      </c:pt>
                      <c:pt idx="1061">
                        <c:v>42826</c:v>
                      </c:pt>
                      <c:pt idx="1062">
                        <c:v>42825</c:v>
                      </c:pt>
                      <c:pt idx="1063">
                        <c:v>42824</c:v>
                      </c:pt>
                      <c:pt idx="1064">
                        <c:v>42823</c:v>
                      </c:pt>
                      <c:pt idx="1065">
                        <c:v>42822</c:v>
                      </c:pt>
                      <c:pt idx="1066">
                        <c:v>42821</c:v>
                      </c:pt>
                      <c:pt idx="1067">
                        <c:v>42820</c:v>
                      </c:pt>
                      <c:pt idx="1068">
                        <c:v>42819</c:v>
                      </c:pt>
                      <c:pt idx="1069">
                        <c:v>42818</c:v>
                      </c:pt>
                      <c:pt idx="1070">
                        <c:v>42817</c:v>
                      </c:pt>
                      <c:pt idx="1071">
                        <c:v>42816</c:v>
                      </c:pt>
                      <c:pt idx="1072">
                        <c:v>42815</c:v>
                      </c:pt>
                      <c:pt idx="1073">
                        <c:v>42814</c:v>
                      </c:pt>
                      <c:pt idx="1074">
                        <c:v>42813</c:v>
                      </c:pt>
                      <c:pt idx="1075">
                        <c:v>42812</c:v>
                      </c:pt>
                      <c:pt idx="1076">
                        <c:v>42811</c:v>
                      </c:pt>
                      <c:pt idx="1077">
                        <c:v>42810</c:v>
                      </c:pt>
                      <c:pt idx="1078">
                        <c:v>42809</c:v>
                      </c:pt>
                      <c:pt idx="1079">
                        <c:v>42808</c:v>
                      </c:pt>
                      <c:pt idx="1080">
                        <c:v>42807</c:v>
                      </c:pt>
                      <c:pt idx="1081">
                        <c:v>42806</c:v>
                      </c:pt>
                      <c:pt idx="1082">
                        <c:v>42805</c:v>
                      </c:pt>
                      <c:pt idx="1083">
                        <c:v>42804</c:v>
                      </c:pt>
                      <c:pt idx="1084">
                        <c:v>42803</c:v>
                      </c:pt>
                      <c:pt idx="1085">
                        <c:v>42802</c:v>
                      </c:pt>
                      <c:pt idx="1086">
                        <c:v>42801</c:v>
                      </c:pt>
                      <c:pt idx="1087">
                        <c:v>42800</c:v>
                      </c:pt>
                      <c:pt idx="1088">
                        <c:v>42799</c:v>
                      </c:pt>
                      <c:pt idx="1089">
                        <c:v>42798</c:v>
                      </c:pt>
                      <c:pt idx="1090">
                        <c:v>42797</c:v>
                      </c:pt>
                      <c:pt idx="1091">
                        <c:v>42796</c:v>
                      </c:pt>
                      <c:pt idx="1092">
                        <c:v>42795</c:v>
                      </c:pt>
                      <c:pt idx="1093">
                        <c:v>42794</c:v>
                      </c:pt>
                      <c:pt idx="1094">
                        <c:v>42793</c:v>
                      </c:pt>
                      <c:pt idx="1095">
                        <c:v>42792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'DATA-CRYPTO'!$E$2:$E$1097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096"/>
                      <c:pt idx="0">
                        <c:v>225.68026699999999</c:v>
                      </c:pt>
                      <c:pt idx="1">
                        <c:v>247.81759600000001</c:v>
                      </c:pt>
                      <c:pt idx="2">
                        <c:v>265.216431</c:v>
                      </c:pt>
                      <c:pt idx="3">
                        <c:v>273.75414999999998</c:v>
                      </c:pt>
                      <c:pt idx="4">
                        <c:v>262.331726</c:v>
                      </c:pt>
                      <c:pt idx="5">
                        <c:v>265.600616</c:v>
                      </c:pt>
                      <c:pt idx="6">
                        <c:v>257.94946299999998</c:v>
                      </c:pt>
                      <c:pt idx="7">
                        <c:v>259.76397700000001</c:v>
                      </c:pt>
                      <c:pt idx="8">
                        <c:v>281.94457999999997</c:v>
                      </c:pt>
                      <c:pt idx="9">
                        <c:v>266.36343399999998</c:v>
                      </c:pt>
                      <c:pt idx="10">
                        <c:v>259.89471400000002</c:v>
                      </c:pt>
                      <c:pt idx="11">
                        <c:v>264.72857699999997</c:v>
                      </c:pt>
                      <c:pt idx="12">
                        <c:v>284.21749899999998</c:v>
                      </c:pt>
                      <c:pt idx="13">
                        <c:v>268.099243</c:v>
                      </c:pt>
                      <c:pt idx="14">
                        <c:v>265.40612800000002</c:v>
                      </c:pt>
                      <c:pt idx="15">
                        <c:v>235.85119599999999</c:v>
                      </c:pt>
                      <c:pt idx="16">
                        <c:v>223.522705</c:v>
                      </c:pt>
                      <c:pt idx="17">
                        <c:v>228.57856799999999</c:v>
                      </c:pt>
                      <c:pt idx="18">
                        <c:v>223.14651499999999</c:v>
                      </c:pt>
                      <c:pt idx="19">
                        <c:v>222.72605899999999</c:v>
                      </c:pt>
                      <c:pt idx="20">
                        <c:v>212.33908099999999</c:v>
                      </c:pt>
                      <c:pt idx="21">
                        <c:v>204.23024000000001</c:v>
                      </c:pt>
                      <c:pt idx="22">
                        <c:v>189.250595</c:v>
                      </c:pt>
                      <c:pt idx="23">
                        <c:v>189.86506700000001</c:v>
                      </c:pt>
                      <c:pt idx="24">
                        <c:v>188.617538</c:v>
                      </c:pt>
                      <c:pt idx="25">
                        <c:v>183.67394999999999</c:v>
                      </c:pt>
                      <c:pt idx="26">
                        <c:v>180.16017199999999</c:v>
                      </c:pt>
                      <c:pt idx="27">
                        <c:v>184.69047499999999</c:v>
                      </c:pt>
                      <c:pt idx="28">
                        <c:v>175.05033900000001</c:v>
                      </c:pt>
                      <c:pt idx="29">
                        <c:v>176.370316</c:v>
                      </c:pt>
                      <c:pt idx="30">
                        <c:v>170.930893</c:v>
                      </c:pt>
                      <c:pt idx="31">
                        <c:v>168.07710299999999</c:v>
                      </c:pt>
                      <c:pt idx="32">
                        <c:v>161.28393600000001</c:v>
                      </c:pt>
                      <c:pt idx="33">
                        <c:v>163.05117799999999</c:v>
                      </c:pt>
                      <c:pt idx="34">
                        <c:v>162.92855800000001</c:v>
                      </c:pt>
                      <c:pt idx="35">
                        <c:v>168.29415900000001</c:v>
                      </c:pt>
                      <c:pt idx="36">
                        <c:v>169.697159</c:v>
                      </c:pt>
                      <c:pt idx="37">
                        <c:v>167.12051400000001</c:v>
                      </c:pt>
                      <c:pt idx="38">
                        <c:v>166.96984900000001</c:v>
                      </c:pt>
                      <c:pt idx="39">
                        <c:v>175.36567700000001</c:v>
                      </c:pt>
                      <c:pt idx="40">
                        <c:v>170.77995300000001</c:v>
                      </c:pt>
                      <c:pt idx="41">
                        <c:v>164.391006</c:v>
                      </c:pt>
                      <c:pt idx="42">
                        <c:v>166.230682</c:v>
                      </c:pt>
                      <c:pt idx="43">
                        <c:v>165.955353</c:v>
                      </c:pt>
                      <c:pt idx="44">
                        <c:v>144.22659300000001</c:v>
                      </c:pt>
                      <c:pt idx="45">
                        <c:v>145.873932</c:v>
                      </c:pt>
                      <c:pt idx="46">
                        <c:v>142.927109</c:v>
                      </c:pt>
                      <c:pt idx="47">
                        <c:v>143.963776</c:v>
                      </c:pt>
                      <c:pt idx="48">
                        <c:v>138.97920199999999</c:v>
                      </c:pt>
                      <c:pt idx="49">
                        <c:v>141.25813299999999</c:v>
                      </c:pt>
                      <c:pt idx="50">
                        <c:v>143.54399100000001</c:v>
                      </c:pt>
                      <c:pt idx="51">
                        <c:v>144.30415300000001</c:v>
                      </c:pt>
                      <c:pt idx="52">
                        <c:v>136.276779</c:v>
                      </c:pt>
                      <c:pt idx="53">
                        <c:v>135.069366</c:v>
                      </c:pt>
                      <c:pt idx="54">
                        <c:v>134.171707</c:v>
                      </c:pt>
                      <c:pt idx="55">
                        <c:v>127.410179</c:v>
                      </c:pt>
                      <c:pt idx="56">
                        <c:v>130.80200199999999</c:v>
                      </c:pt>
                      <c:pt idx="57">
                        <c:v>129.61085499999999</c:v>
                      </c:pt>
                      <c:pt idx="58">
                        <c:v>132.63348400000001</c:v>
                      </c:pt>
                      <c:pt idx="59">
                        <c:v>134.75798</c:v>
                      </c:pt>
                      <c:pt idx="60">
                        <c:v>128.32270800000001</c:v>
                      </c:pt>
                      <c:pt idx="61">
                        <c:v>127.214607</c:v>
                      </c:pt>
                      <c:pt idx="62">
                        <c:v>126.361221</c:v>
                      </c:pt>
                      <c:pt idx="63">
                        <c:v>126.45463599999999</c:v>
                      </c:pt>
                      <c:pt idx="64">
                        <c:v>129.06388899999999</c:v>
                      </c:pt>
                      <c:pt idx="65">
                        <c:v>128.61409</c:v>
                      </c:pt>
                      <c:pt idx="66">
                        <c:v>132.372513</c:v>
                      </c:pt>
                      <c:pt idx="67">
                        <c:v>128.13095100000001</c:v>
                      </c:pt>
                      <c:pt idx="68">
                        <c:v>129.06605500000001</c:v>
                      </c:pt>
                      <c:pt idx="69">
                        <c:v>129.321136</c:v>
                      </c:pt>
                      <c:pt idx="70">
                        <c:v>133.09219400000001</c:v>
                      </c:pt>
                      <c:pt idx="71">
                        <c:v>122.603889</c:v>
                      </c:pt>
                      <c:pt idx="72">
                        <c:v>133.61402899999999</c:v>
                      </c:pt>
                      <c:pt idx="73">
                        <c:v>143.11499000000001</c:v>
                      </c:pt>
                      <c:pt idx="74">
                        <c:v>142.86923200000001</c:v>
                      </c:pt>
                      <c:pt idx="75">
                        <c:v>144.944748</c:v>
                      </c:pt>
                      <c:pt idx="76">
                        <c:v>145.604004</c:v>
                      </c:pt>
                      <c:pt idx="77">
                        <c:v>143.608002</c:v>
                      </c:pt>
                      <c:pt idx="78">
                        <c:v>146.267044</c:v>
                      </c:pt>
                      <c:pt idx="79">
                        <c:v>148.22517400000001</c:v>
                      </c:pt>
                      <c:pt idx="80">
                        <c:v>151.264725</c:v>
                      </c:pt>
                      <c:pt idx="81">
                        <c:v>148.768158</c:v>
                      </c:pt>
                      <c:pt idx="82">
                        <c:v>149.19444300000001</c:v>
                      </c:pt>
                      <c:pt idx="83">
                        <c:v>149.24899300000001</c:v>
                      </c:pt>
                      <c:pt idx="84">
                        <c:v>146.74774199999999</c:v>
                      </c:pt>
                      <c:pt idx="85">
                        <c:v>147.95642100000001</c:v>
                      </c:pt>
                      <c:pt idx="86">
                        <c:v>149.059158</c:v>
                      </c:pt>
                      <c:pt idx="87">
                        <c:v>151.18573000000001</c:v>
                      </c:pt>
                      <c:pt idx="88">
                        <c:v>152.53968800000001</c:v>
                      </c:pt>
                      <c:pt idx="89">
                        <c:v>155.30415300000001</c:v>
                      </c:pt>
                      <c:pt idx="90">
                        <c:v>151.71757500000001</c:v>
                      </c:pt>
                      <c:pt idx="91">
                        <c:v>153.010559</c:v>
                      </c:pt>
                      <c:pt idx="92">
                        <c:v>148.96507299999999</c:v>
                      </c:pt>
                      <c:pt idx="93">
                        <c:v>146.47653199999999</c:v>
                      </c:pt>
                      <c:pt idx="94">
                        <c:v>142.83470199999999</c:v>
                      </c:pt>
                      <c:pt idx="95">
                        <c:v>153.41778600000001</c:v>
                      </c:pt>
                      <c:pt idx="96">
                        <c:v>150.26817299999999</c:v>
                      </c:pt>
                      <c:pt idx="97">
                        <c:v>161.46272300000001</c:v>
                      </c:pt>
                      <c:pt idx="98">
                        <c:v>175.69834900000001</c:v>
                      </c:pt>
                      <c:pt idx="99">
                        <c:v>177.45555100000001</c:v>
                      </c:pt>
                      <c:pt idx="100">
                        <c:v>180.55960099999999</c:v>
                      </c:pt>
                      <c:pt idx="101">
                        <c:v>185.11923200000001</c:v>
                      </c:pt>
                      <c:pt idx="102">
                        <c:v>183.34835799999999</c:v>
                      </c:pt>
                      <c:pt idx="103">
                        <c:v>180.52117899999999</c:v>
                      </c:pt>
                      <c:pt idx="104">
                        <c:v>185.99963399999999</c:v>
                      </c:pt>
                      <c:pt idx="105">
                        <c:v>188.25874300000001</c:v>
                      </c:pt>
                      <c:pt idx="106">
                        <c:v>186.843414</c:v>
                      </c:pt>
                      <c:pt idx="107">
                        <c:v>185.48963900000001</c:v>
                      </c:pt>
                      <c:pt idx="108">
                        <c:v>189.47728000000001</c:v>
                      </c:pt>
                      <c:pt idx="109">
                        <c:v>185.028717</c:v>
                      </c:pt>
                      <c:pt idx="110">
                        <c:v>184.21147199999999</c:v>
                      </c:pt>
                      <c:pt idx="111">
                        <c:v>187.97654700000001</c:v>
                      </c:pt>
                      <c:pt idx="112">
                        <c:v>191.593842</c:v>
                      </c:pt>
                      <c:pt idx="113">
                        <c:v>189.304169</c:v>
                      </c:pt>
                      <c:pt idx="114">
                        <c:v>186.35519400000001</c:v>
                      </c:pt>
                      <c:pt idx="115">
                        <c:v>182.42501799999999</c:v>
                      </c:pt>
                      <c:pt idx="116">
                        <c:v>183.92572000000001</c:v>
                      </c:pt>
                      <c:pt idx="117">
                        <c:v>183.96991</c:v>
                      </c:pt>
                      <c:pt idx="118">
                        <c:v>183.96691899999999</c:v>
                      </c:pt>
                      <c:pt idx="119">
                        <c:v>184.69216900000001</c:v>
                      </c:pt>
                      <c:pt idx="120">
                        <c:v>190.34257500000001</c:v>
                      </c:pt>
                      <c:pt idx="121">
                        <c:v>182.662811</c:v>
                      </c:pt>
                      <c:pt idx="122">
                        <c:v>184.24221800000001</c:v>
                      </c:pt>
                      <c:pt idx="123">
                        <c:v>179.83547999999999</c:v>
                      </c:pt>
                      <c:pt idx="124">
                        <c:v>181.52320900000001</c:v>
                      </c:pt>
                      <c:pt idx="125">
                        <c:v>162.168533</c:v>
                      </c:pt>
                      <c:pt idx="126">
                        <c:v>162.40278599999999</c:v>
                      </c:pt>
                      <c:pt idx="127">
                        <c:v>172.30085800000001</c:v>
                      </c:pt>
                      <c:pt idx="128">
                        <c:v>174.92098999999999</c:v>
                      </c:pt>
                      <c:pt idx="129">
                        <c:v>175.534378</c:v>
                      </c:pt>
                      <c:pt idx="130">
                        <c:v>172.913025</c:v>
                      </c:pt>
                      <c:pt idx="131">
                        <c:v>173.62133800000001</c:v>
                      </c:pt>
                      <c:pt idx="132">
                        <c:v>178.02835099999999</c:v>
                      </c:pt>
                      <c:pt idx="133">
                        <c:v>176.01350400000001</c:v>
                      </c:pt>
                      <c:pt idx="134">
                        <c:v>181.40606700000001</c:v>
                      </c:pt>
                      <c:pt idx="135">
                        <c:v>186.96090699999999</c:v>
                      </c:pt>
                      <c:pt idx="136">
                        <c:v>182.07515000000001</c:v>
                      </c:pt>
                      <c:pt idx="137">
                        <c:v>180.82664500000001</c:v>
                      </c:pt>
                      <c:pt idx="138">
                        <c:v>182.56968699999999</c:v>
                      </c:pt>
                      <c:pt idx="139">
                        <c:v>191.65966800000001</c:v>
                      </c:pt>
                      <c:pt idx="140">
                        <c:v>193.29325900000001</c:v>
                      </c:pt>
                      <c:pt idx="141">
                        <c:v>182.02156099999999</c:v>
                      </c:pt>
                      <c:pt idx="142">
                        <c:v>181.18634</c:v>
                      </c:pt>
                      <c:pt idx="143">
                        <c:v>173.05914300000001</c:v>
                      </c:pt>
                      <c:pt idx="144">
                        <c:v>176.351517</c:v>
                      </c:pt>
                      <c:pt idx="145">
                        <c:v>176.98500100000001</c:v>
                      </c:pt>
                      <c:pt idx="146">
                        <c:v>175.199341</c:v>
                      </c:pt>
                      <c:pt idx="147">
                        <c:v>180.71051</c:v>
                      </c:pt>
                      <c:pt idx="148">
                        <c:v>177.34042400000001</c:v>
                      </c:pt>
                      <c:pt idx="149">
                        <c:v>179.872208</c:v>
                      </c:pt>
                      <c:pt idx="150">
                        <c:v>170.503479</c:v>
                      </c:pt>
                      <c:pt idx="151">
                        <c:v>174.572891</c:v>
                      </c:pt>
                      <c:pt idx="152">
                        <c:v>174.71099899999999</c:v>
                      </c:pt>
                      <c:pt idx="153">
                        <c:v>166.727127</c:v>
                      </c:pt>
                      <c:pt idx="154">
                        <c:v>170.89269999999999</c:v>
                      </c:pt>
                      <c:pt idx="155">
                        <c:v>168.11073300000001</c:v>
                      </c:pt>
                      <c:pt idx="156">
                        <c:v>201.92131000000001</c:v>
                      </c:pt>
                      <c:pt idx="157">
                        <c:v>211.54537999999999</c:v>
                      </c:pt>
                      <c:pt idx="158">
                        <c:v>215.51620500000001</c:v>
                      </c:pt>
                      <c:pt idx="159">
                        <c:v>218.050049</c:v>
                      </c:pt>
                      <c:pt idx="160">
                        <c:v>221.28085300000001</c:v>
                      </c:pt>
                      <c:pt idx="161">
                        <c:v>211.393036</c:v>
                      </c:pt>
                      <c:pt idx="162">
                        <c:v>208.60874899999999</c:v>
                      </c:pt>
                      <c:pt idx="163">
                        <c:v>197.11317399999999</c:v>
                      </c:pt>
                      <c:pt idx="164">
                        <c:v>189.78912399999999</c:v>
                      </c:pt>
                      <c:pt idx="165">
                        <c:v>188.105515</c:v>
                      </c:pt>
                      <c:pt idx="166">
                        <c:v>181.10972599999999</c:v>
                      </c:pt>
                      <c:pt idx="167">
                        <c:v>181.016098</c:v>
                      </c:pt>
                      <c:pt idx="168">
                        <c:v>178.725494</c:v>
                      </c:pt>
                      <c:pt idx="169">
                        <c:v>179.78717</c:v>
                      </c:pt>
                      <c:pt idx="170">
                        <c:v>181.149475</c:v>
                      </c:pt>
                      <c:pt idx="171">
                        <c:v>181.35552999999999</c:v>
                      </c:pt>
                      <c:pt idx="172">
                        <c:v>178.262619</c:v>
                      </c:pt>
                      <c:pt idx="173">
                        <c:v>169.956177</c:v>
                      </c:pt>
                      <c:pt idx="174">
                        <c:v>174.21713299999999</c:v>
                      </c:pt>
                      <c:pt idx="175">
                        <c:v>175.99288899999999</c:v>
                      </c:pt>
                      <c:pt idx="176">
                        <c:v>179.49932899999999</c:v>
                      </c:pt>
                      <c:pt idx="177">
                        <c:v>178.347351</c:v>
                      </c:pt>
                      <c:pt idx="178">
                        <c:v>171.629425</c:v>
                      </c:pt>
                      <c:pt idx="179">
                        <c:v>172.46978799999999</c:v>
                      </c:pt>
                      <c:pt idx="180">
                        <c:v>168.834869</c:v>
                      </c:pt>
                      <c:pt idx="181">
                        <c:v>169.516739</c:v>
                      </c:pt>
                      <c:pt idx="182">
                        <c:v>173.88996900000001</c:v>
                      </c:pt>
                      <c:pt idx="183">
                        <c:v>187.51666299999999</c:v>
                      </c:pt>
                      <c:pt idx="184">
                        <c:v>188.929382</c:v>
                      </c:pt>
                      <c:pt idx="185">
                        <c:v>186.84239199999999</c:v>
                      </c:pt>
                      <c:pt idx="186">
                        <c:v>191.28956600000001</c:v>
                      </c:pt>
                      <c:pt idx="187">
                        <c:v>194.70620700000001</c:v>
                      </c:pt>
                      <c:pt idx="188">
                        <c:v>191.33291600000001</c:v>
                      </c:pt>
                      <c:pt idx="189">
                        <c:v>186.89163199999999</c:v>
                      </c:pt>
                      <c:pt idx="190">
                        <c:v>196.565414</c:v>
                      </c:pt>
                      <c:pt idx="191">
                        <c:v>203.09193400000001</c:v>
                      </c:pt>
                      <c:pt idx="192">
                        <c:v>194.49352999999999</c:v>
                      </c:pt>
                      <c:pt idx="193">
                        <c:v>185.68768299999999</c:v>
                      </c:pt>
                      <c:pt idx="194">
                        <c:v>185.440079</c:v>
                      </c:pt>
                      <c:pt idx="195">
                        <c:v>188.50206</c:v>
                      </c:pt>
                      <c:pt idx="196">
                        <c:v>186.607742</c:v>
                      </c:pt>
                      <c:pt idx="197">
                        <c:v>208.709045</c:v>
                      </c:pt>
                      <c:pt idx="198">
                        <c:v>211.288071</c:v>
                      </c:pt>
                      <c:pt idx="199">
                        <c:v>216.09286499999999</c:v>
                      </c:pt>
                      <c:pt idx="200">
                        <c:v>206.73353599999999</c:v>
                      </c:pt>
                      <c:pt idx="201">
                        <c:v>210.48890700000001</c:v>
                      </c:pt>
                      <c:pt idx="202">
                        <c:v>220.94186400000001</c:v>
                      </c:pt>
                      <c:pt idx="203">
                        <c:v>226.391006</c:v>
                      </c:pt>
                      <c:pt idx="204">
                        <c:v>226.020645</c:v>
                      </c:pt>
                      <c:pt idx="205">
                        <c:v>234.21502699999999</c:v>
                      </c:pt>
                      <c:pt idx="206">
                        <c:v>222.669724</c:v>
                      </c:pt>
                      <c:pt idx="207">
                        <c:v>222.490341</c:v>
                      </c:pt>
                      <c:pt idx="208">
                        <c:v>217.871567</c:v>
                      </c:pt>
                      <c:pt idx="209">
                        <c:v>217.80844099999999</c:v>
                      </c:pt>
                      <c:pt idx="210">
                        <c:v>218.654144</c:v>
                      </c:pt>
                      <c:pt idx="211">
                        <c:v>210.52259799999999</c:v>
                      </c:pt>
                      <c:pt idx="212">
                        <c:v>211.26805100000001</c:v>
                      </c:pt>
                      <c:pt idx="213">
                        <c:v>211.186554</c:v>
                      </c:pt>
                      <c:pt idx="214">
                        <c:v>207.40831</c:v>
                      </c:pt>
                      <c:pt idx="215">
                        <c:v>219.62960799999999</c:v>
                      </c:pt>
                      <c:pt idx="216">
                        <c:v>219.61799600000001</c:v>
                      </c:pt>
                      <c:pt idx="217">
                        <c:v>217.04637099999999</c:v>
                      </c:pt>
                      <c:pt idx="218">
                        <c:v>212.72851600000001</c:v>
                      </c:pt>
                      <c:pt idx="219">
                        <c:v>217.560013</c:v>
                      </c:pt>
                      <c:pt idx="220">
                        <c:v>225.63076799999999</c:v>
                      </c:pt>
                      <c:pt idx="221">
                        <c:v>229.11921699999999</c:v>
                      </c:pt>
                      <c:pt idx="222">
                        <c:v>221.33341999999999</c:v>
                      </c:pt>
                      <c:pt idx="223">
                        <c:v>226.56616199999999</c:v>
                      </c:pt>
                      <c:pt idx="224">
                        <c:v>211.48497</c:v>
                      </c:pt>
                      <c:pt idx="225">
                        <c:v>199.18867499999999</c:v>
                      </c:pt>
                      <c:pt idx="226">
                        <c:v>229.77600100000001</c:v>
                      </c:pt>
                      <c:pt idx="227">
                        <c:v>227.57806400000001</c:v>
                      </c:pt>
                      <c:pt idx="228">
                        <c:v>269.45880099999999</c:v>
                      </c:pt>
                      <c:pt idx="229">
                        <c:v>276.276703</c:v>
                      </c:pt>
                      <c:pt idx="230">
                        <c:v>268.70404100000002</c:v>
                      </c:pt>
                      <c:pt idx="231">
                        <c:v>290.002319</c:v>
                      </c:pt>
                      <c:pt idx="232">
                        <c:v>308.881012</c:v>
                      </c:pt>
                      <c:pt idx="233">
                        <c:v>313.25140399999998</c:v>
                      </c:pt>
                      <c:pt idx="234">
                        <c:v>305.70056199999999</c:v>
                      </c:pt>
                      <c:pt idx="235">
                        <c:v>287.54711900000001</c:v>
                      </c:pt>
                      <c:pt idx="236">
                        <c:v>287.99752799999999</c:v>
                      </c:pt>
                      <c:pt idx="237">
                        <c:v>284.52322400000003</c:v>
                      </c:pt>
                      <c:pt idx="238">
                        <c:v>303.09997600000003</c:v>
                      </c:pt>
                      <c:pt idx="239">
                        <c:v>291.59643599999998</c:v>
                      </c:pt>
                      <c:pt idx="240">
                        <c:v>293.64111300000002</c:v>
                      </c:pt>
                      <c:pt idx="241">
                        <c:v>290.69598400000001</c:v>
                      </c:pt>
                      <c:pt idx="242">
                        <c:v>320.05892899999998</c:v>
                      </c:pt>
                      <c:pt idx="243">
                        <c:v>311.22610500000002</c:v>
                      </c:pt>
                      <c:pt idx="244">
                        <c:v>294.26763899999997</c:v>
                      </c:pt>
                      <c:pt idx="245">
                        <c:v>336.753174</c:v>
                      </c:pt>
                      <c:pt idx="246">
                        <c:v>318.12631199999998</c:v>
                      </c:pt>
                      <c:pt idx="247">
                        <c:v>310.42468300000002</c:v>
                      </c:pt>
                      <c:pt idx="248">
                        <c:v>307.827789</c:v>
                      </c:pt>
                      <c:pt idx="249">
                        <c:v>309.38031000000001</c:v>
                      </c:pt>
                      <c:pt idx="250">
                        <c:v>294.91027800000001</c:v>
                      </c:pt>
                      <c:pt idx="251">
                        <c:v>271.69500699999998</c:v>
                      </c:pt>
                      <c:pt idx="252">
                        <c:v>269.43179300000003</c:v>
                      </c:pt>
                      <c:pt idx="253">
                        <c:v>265.051849</c:v>
                      </c:pt>
                      <c:pt idx="254">
                        <c:v>274.35110500000002</c:v>
                      </c:pt>
                      <c:pt idx="255">
                        <c:v>269.223206</c:v>
                      </c:pt>
                      <c:pt idx="256">
                        <c:v>269.019318</c:v>
                      </c:pt>
                      <c:pt idx="257">
                        <c:v>264.08746300000001</c:v>
                      </c:pt>
                      <c:pt idx="258">
                        <c:v>256.16879299999999</c:v>
                      </c:pt>
                      <c:pt idx="259">
                        <c:v>260.90329000000003</c:v>
                      </c:pt>
                      <c:pt idx="260">
                        <c:v>245.78183000000001</c:v>
                      </c:pt>
                      <c:pt idx="261">
                        <c:v>247.520126</c:v>
                      </c:pt>
                      <c:pt idx="262">
                        <c:v>233.08670000000001</c:v>
                      </c:pt>
                      <c:pt idx="263">
                        <c:v>245.73809800000001</c:v>
                      </c:pt>
                      <c:pt idx="264">
                        <c:v>250.93035900000001</c:v>
                      </c:pt>
                      <c:pt idx="265">
                        <c:v>249.474335</c:v>
                      </c:pt>
                      <c:pt idx="266">
                        <c:v>247.05100999999999</c:v>
                      </c:pt>
                      <c:pt idx="267">
                        <c:v>241.33879099999999</c:v>
                      </c:pt>
                      <c:pt idx="268">
                        <c:v>252.60792499999999</c:v>
                      </c:pt>
                      <c:pt idx="269">
                        <c:v>270.225525</c:v>
                      </c:pt>
                      <c:pt idx="270">
                        <c:v>265.39126599999997</c:v>
                      </c:pt>
                      <c:pt idx="271">
                        <c:v>268.11355600000002</c:v>
                      </c:pt>
                      <c:pt idx="272">
                        <c:v>255.858948</c:v>
                      </c:pt>
                      <c:pt idx="273">
                        <c:v>269.45568800000001</c:v>
                      </c:pt>
                      <c:pt idx="274">
                        <c:v>271.76870700000001</c:v>
                      </c:pt>
                      <c:pt idx="275">
                        <c:v>272.86264</c:v>
                      </c:pt>
                      <c:pt idx="276">
                        <c:v>267.06964099999999</c:v>
                      </c:pt>
                      <c:pt idx="277">
                        <c:v>251.759872</c:v>
                      </c:pt>
                      <c:pt idx="278">
                        <c:v>249.48498499999999</c:v>
                      </c:pt>
                      <c:pt idx="279">
                        <c:v>245.96566799999999</c:v>
                      </c:pt>
                      <c:pt idx="280">
                        <c:v>244.698914</c:v>
                      </c:pt>
                      <c:pt idx="281">
                        <c:v>255.215881</c:v>
                      </c:pt>
                      <c:pt idx="282">
                        <c:v>251.86440999999999</c:v>
                      </c:pt>
                      <c:pt idx="283">
                        <c:v>261.29220600000002</c:v>
                      </c:pt>
                      <c:pt idx="284">
                        <c:v>234.59522999999999</c:v>
                      </c:pt>
                      <c:pt idx="285">
                        <c:v>243.76458700000001</c:v>
                      </c:pt>
                      <c:pt idx="286">
                        <c:v>264.01001000000002</c:v>
                      </c:pt>
                      <c:pt idx="287">
                        <c:v>247.15306100000001</c:v>
                      </c:pt>
                      <c:pt idx="288">
                        <c:v>217.14857499999999</c:v>
                      </c:pt>
                      <c:pt idx="289">
                        <c:v>196.846283</c:v>
                      </c:pt>
                      <c:pt idx="290">
                        <c:v>187.32531700000001</c:v>
                      </c:pt>
                      <c:pt idx="291">
                        <c:v>194.304337</c:v>
                      </c:pt>
                      <c:pt idx="292">
                        <c:v>173.14274599999999</c:v>
                      </c:pt>
                      <c:pt idx="293">
                        <c:v>170.28930700000001</c:v>
                      </c:pt>
                      <c:pt idx="294">
                        <c:v>170.94816599999999</c:v>
                      </c:pt>
                      <c:pt idx="295">
                        <c:v>169.79866000000001</c:v>
                      </c:pt>
                      <c:pt idx="296">
                        <c:v>172.65321399999999</c:v>
                      </c:pt>
                      <c:pt idx="297">
                        <c:v>163.45069899999999</c:v>
                      </c:pt>
                      <c:pt idx="298">
                        <c:v>164.02658099999999</c:v>
                      </c:pt>
                      <c:pt idx="299">
                        <c:v>167.95240799999999</c:v>
                      </c:pt>
                      <c:pt idx="300">
                        <c:v>162.12278699999999</c:v>
                      </c:pt>
                      <c:pt idx="301">
                        <c:v>160.818344</c:v>
                      </c:pt>
                      <c:pt idx="302">
                        <c:v>162.166031</c:v>
                      </c:pt>
                      <c:pt idx="303">
                        <c:v>155.20199600000001</c:v>
                      </c:pt>
                      <c:pt idx="304">
                        <c:v>157.295074</c:v>
                      </c:pt>
                      <c:pt idx="305">
                        <c:v>158.43493699999999</c:v>
                      </c:pt>
                      <c:pt idx="306">
                        <c:v>156.347092</c:v>
                      </c:pt>
                      <c:pt idx="307">
                        <c:v>154.459396</c:v>
                      </c:pt>
                      <c:pt idx="308">
                        <c:v>165.82609600000001</c:v>
                      </c:pt>
                      <c:pt idx="309">
                        <c:v>171.4478</c:v>
                      </c:pt>
                      <c:pt idx="310">
                        <c:v>171.874664</c:v>
                      </c:pt>
                      <c:pt idx="311">
                        <c:v>170.04652400000001</c:v>
                      </c:pt>
                      <c:pt idx="312">
                        <c:v>173.75126599999999</c:v>
                      </c:pt>
                      <c:pt idx="313">
                        <c:v>173.70843500000001</c:v>
                      </c:pt>
                      <c:pt idx="314">
                        <c:v>173.81402600000001</c:v>
                      </c:pt>
                      <c:pt idx="315">
                        <c:v>166.95076</c:v>
                      </c:pt>
                      <c:pt idx="316">
                        <c:v>167.62344400000001</c:v>
                      </c:pt>
                      <c:pt idx="317">
                        <c:v>161.574173</c:v>
                      </c:pt>
                      <c:pt idx="318">
                        <c:v>167.838516</c:v>
                      </c:pt>
                      <c:pt idx="319">
                        <c:v>164.513351</c:v>
                      </c:pt>
                      <c:pt idx="320">
                        <c:v>164.73632799999999</c:v>
                      </c:pt>
                      <c:pt idx="321">
                        <c:v>165.49702500000001</c:v>
                      </c:pt>
                      <c:pt idx="322">
                        <c:v>177.337479</c:v>
                      </c:pt>
                      <c:pt idx="323">
                        <c:v>176.11457799999999</c:v>
                      </c:pt>
                      <c:pt idx="324">
                        <c:v>180.25881999999999</c:v>
                      </c:pt>
                      <c:pt idx="325">
                        <c:v>174.53164699999999</c:v>
                      </c:pt>
                      <c:pt idx="326">
                        <c:v>165.947205</c:v>
                      </c:pt>
                      <c:pt idx="327">
                        <c:v>165.514847</c:v>
                      </c:pt>
                      <c:pt idx="328">
                        <c:v>158.052536</c:v>
                      </c:pt>
                      <c:pt idx="329">
                        <c:v>161.45880099999999</c:v>
                      </c:pt>
                      <c:pt idx="330">
                        <c:v>163.96174600000001</c:v>
                      </c:pt>
                      <c:pt idx="331">
                        <c:v>141.830322</c:v>
                      </c:pt>
                      <c:pt idx="332">
                        <c:v>141.51409899999999</c:v>
                      </c:pt>
                      <c:pt idx="333">
                        <c:v>142.092682</c:v>
                      </c:pt>
                      <c:pt idx="334">
                        <c:v>142.497421</c:v>
                      </c:pt>
                      <c:pt idx="335">
                        <c:v>139.416473</c:v>
                      </c:pt>
                      <c:pt idx="336">
                        <c:v>140.988159</c:v>
                      </c:pt>
                      <c:pt idx="337">
                        <c:v>135.46035800000001</c:v>
                      </c:pt>
                      <c:pt idx="338">
                        <c:v>135.03102100000001</c:v>
                      </c:pt>
                      <c:pt idx="339">
                        <c:v>136.98692299999999</c:v>
                      </c:pt>
                      <c:pt idx="340">
                        <c:v>138.239868</c:v>
                      </c:pt>
                      <c:pt idx="341">
                        <c:v>137.181442</c:v>
                      </c:pt>
                      <c:pt idx="342">
                        <c:v>136.63606300000001</c:v>
                      </c:pt>
                      <c:pt idx="343">
                        <c:v>140.68635599999999</c:v>
                      </c:pt>
                      <c:pt idx="344">
                        <c:v>140.51919599999999</c:v>
                      </c:pt>
                      <c:pt idx="345">
                        <c:v>139.37460300000001</c:v>
                      </c:pt>
                      <c:pt idx="346">
                        <c:v>140.00054900000001</c:v>
                      </c:pt>
                      <c:pt idx="347">
                        <c:v>142.398178</c:v>
                      </c:pt>
                      <c:pt idx="348">
                        <c:v>137.691788</c:v>
                      </c:pt>
                      <c:pt idx="349">
                        <c:v>133.71159399999999</c:v>
                      </c:pt>
                      <c:pt idx="350">
                        <c:v>133.26307700000001</c:v>
                      </c:pt>
                      <c:pt idx="351">
                        <c:v>134.44288599999999</c:v>
                      </c:pt>
                      <c:pt idx="352">
                        <c:v>133.83403000000001</c:v>
                      </c:pt>
                      <c:pt idx="353">
                        <c:v>136.75868199999999</c:v>
                      </c:pt>
                      <c:pt idx="354">
                        <c:v>137.96533199999999</c:v>
                      </c:pt>
                      <c:pt idx="355">
                        <c:v>135.12707499999999</c:v>
                      </c:pt>
                      <c:pt idx="356">
                        <c:v>138.03450000000001</c:v>
                      </c:pt>
                      <c:pt idx="357">
                        <c:v>138.78935200000001</c:v>
                      </c:pt>
                      <c:pt idx="358">
                        <c:v>137.82238799999999</c:v>
                      </c:pt>
                      <c:pt idx="359">
                        <c:v>127.774124</c:v>
                      </c:pt>
                      <c:pt idx="360">
                        <c:v>132.24941999999999</c:v>
                      </c:pt>
                      <c:pt idx="361">
                        <c:v>134.20695499999999</c:v>
                      </c:pt>
                      <c:pt idx="362">
                        <c:v>136.44361900000001</c:v>
                      </c:pt>
                      <c:pt idx="363">
                        <c:v>136.74624600000001</c:v>
                      </c:pt>
                      <c:pt idx="364">
                        <c:v>136.12596099999999</c:v>
                      </c:pt>
                      <c:pt idx="365">
                        <c:v>138.089676</c:v>
                      </c:pt>
                      <c:pt idx="366">
                        <c:v>139.82286099999999</c:v>
                      </c:pt>
                      <c:pt idx="367">
                        <c:v>135.85266100000001</c:v>
                      </c:pt>
                      <c:pt idx="368">
                        <c:v>158.79542499999999</c:v>
                      </c:pt>
                      <c:pt idx="369">
                        <c:v>149.09245300000001</c:v>
                      </c:pt>
                      <c:pt idx="370">
                        <c:v>146.130844</c:v>
                      </c:pt>
                      <c:pt idx="371">
                        <c:v>149.554337</c:v>
                      </c:pt>
                      <c:pt idx="372">
                        <c:v>145.34617600000001</c:v>
                      </c:pt>
                      <c:pt idx="373">
                        <c:v>146.09837300000001</c:v>
                      </c:pt>
                      <c:pt idx="374">
                        <c:v>133.59887699999999</c:v>
                      </c:pt>
                      <c:pt idx="375">
                        <c:v>123.260216</c:v>
                      </c:pt>
                      <c:pt idx="376">
                        <c:v>122.100388</c:v>
                      </c:pt>
                      <c:pt idx="377">
                        <c:v>121.39020499999999</c:v>
                      </c:pt>
                      <c:pt idx="378">
                        <c:v>122.55360400000001</c:v>
                      </c:pt>
                      <c:pt idx="379">
                        <c:v>122.572289</c:v>
                      </c:pt>
                      <c:pt idx="380">
                        <c:v>121.298393</c:v>
                      </c:pt>
                      <c:pt idx="381">
                        <c:v>124.806488</c:v>
                      </c:pt>
                      <c:pt idx="382">
                        <c:v>119.430885</c:v>
                      </c:pt>
                      <c:pt idx="383">
                        <c:v>119.267746</c:v>
                      </c:pt>
                      <c:pt idx="384">
                        <c:v>104.535301</c:v>
                      </c:pt>
                      <c:pt idx="385">
                        <c:v>104.91928900000001</c:v>
                      </c:pt>
                      <c:pt idx="386">
                        <c:v>107.44352000000001</c:v>
                      </c:pt>
                      <c:pt idx="387">
                        <c:v>107.821602</c:v>
                      </c:pt>
                      <c:pt idx="388">
                        <c:v>107.49266799999999</c:v>
                      </c:pt>
                      <c:pt idx="389">
                        <c:v>110.43026</c:v>
                      </c:pt>
                      <c:pt idx="390">
                        <c:v>107.609787</c:v>
                      </c:pt>
                      <c:pt idx="391">
                        <c:v>107.06101200000001</c:v>
                      </c:pt>
                      <c:pt idx="392">
                        <c:v>108.907539</c:v>
                      </c:pt>
                      <c:pt idx="393">
                        <c:v>105.598213</c:v>
                      </c:pt>
                      <c:pt idx="394">
                        <c:v>106.589973</c:v>
                      </c:pt>
                      <c:pt idx="395">
                        <c:v>113.405289</c:v>
                      </c:pt>
                      <c:pt idx="396">
                        <c:v>116.488739</c:v>
                      </c:pt>
                      <c:pt idx="397">
                        <c:v>116.378342</c:v>
                      </c:pt>
                      <c:pt idx="398">
                        <c:v>117.36288500000001</c:v>
                      </c:pt>
                      <c:pt idx="399">
                        <c:v>117.452606</c:v>
                      </c:pt>
                      <c:pt idx="400">
                        <c:v>118.747551</c:v>
                      </c:pt>
                      <c:pt idx="401">
                        <c:v>117.15785200000001</c:v>
                      </c:pt>
                      <c:pt idx="402">
                        <c:v>119.47483099999999</c:v>
                      </c:pt>
                      <c:pt idx="403">
                        <c:v>124.51902</c:v>
                      </c:pt>
                      <c:pt idx="404">
                        <c:v>121.010262</c:v>
                      </c:pt>
                      <c:pt idx="405">
                        <c:v>123.74191999999999</c:v>
                      </c:pt>
                      <c:pt idx="406">
                        <c:v>123.54705800000001</c:v>
                      </c:pt>
                      <c:pt idx="407">
                        <c:v>122.032715</c:v>
                      </c:pt>
                      <c:pt idx="408">
                        <c:v>129.068726</c:v>
                      </c:pt>
                      <c:pt idx="409">
                        <c:v>116.89780399999999</c:v>
                      </c:pt>
                      <c:pt idx="410">
                        <c:v>125.96653000000001</c:v>
                      </c:pt>
                      <c:pt idx="411">
                        <c:v>127.54832500000001</c:v>
                      </c:pt>
                      <c:pt idx="412">
                        <c:v>128.62518299999999</c:v>
                      </c:pt>
                      <c:pt idx="413">
                        <c:v>150.80311599999999</c:v>
                      </c:pt>
                      <c:pt idx="414">
                        <c:v>150.359634</c:v>
                      </c:pt>
                      <c:pt idx="415">
                        <c:v>151.699219</c:v>
                      </c:pt>
                      <c:pt idx="416">
                        <c:v>157.74620100000001</c:v>
                      </c:pt>
                      <c:pt idx="417">
                        <c:v>155.63859600000001</c:v>
                      </c:pt>
                      <c:pt idx="418">
                        <c:v>154.58194</c:v>
                      </c:pt>
                      <c:pt idx="419">
                        <c:v>149.13500999999999</c:v>
                      </c:pt>
                      <c:pt idx="420">
                        <c:v>155.047684</c:v>
                      </c:pt>
                      <c:pt idx="421">
                        <c:v>140.819412</c:v>
                      </c:pt>
                      <c:pt idx="422">
                        <c:v>133.36827099999999</c:v>
                      </c:pt>
                      <c:pt idx="423">
                        <c:v>139.85945100000001</c:v>
                      </c:pt>
                      <c:pt idx="424">
                        <c:v>138.01834099999999</c:v>
                      </c:pt>
                      <c:pt idx="425">
                        <c:v>137.647018</c:v>
                      </c:pt>
                      <c:pt idx="426">
                        <c:v>116.575912</c:v>
                      </c:pt>
                      <c:pt idx="427">
                        <c:v>131.86563100000001</c:v>
                      </c:pt>
                      <c:pt idx="428">
                        <c:v>129.844345</c:v>
                      </c:pt>
                      <c:pt idx="429">
                        <c:v>140.23800700000001</c:v>
                      </c:pt>
                      <c:pt idx="430">
                        <c:v>130.76525899999999</c:v>
                      </c:pt>
                      <c:pt idx="431">
                        <c:v>116.75949900000001</c:v>
                      </c:pt>
                      <c:pt idx="432">
                        <c:v>109.49623099999999</c:v>
                      </c:pt>
                      <c:pt idx="433">
                        <c:v>116.21687300000001</c:v>
                      </c:pt>
                      <c:pt idx="434">
                        <c:v>101.26857800000001</c:v>
                      </c:pt>
                      <c:pt idx="435">
                        <c:v>101.11245700000001</c:v>
                      </c:pt>
                      <c:pt idx="436">
                        <c:v>95.133826999999997</c:v>
                      </c:pt>
                      <c:pt idx="437">
                        <c:v>85.262100000000004</c:v>
                      </c:pt>
                      <c:pt idx="438">
                        <c:v>84.440810999999997</c:v>
                      </c:pt>
                      <c:pt idx="439">
                        <c:v>84.308295999999999</c:v>
                      </c:pt>
                      <c:pt idx="440">
                        <c:v>86.539314000000005</c:v>
                      </c:pt>
                      <c:pt idx="441">
                        <c:v>90.593299999999999</c:v>
                      </c:pt>
                      <c:pt idx="442">
                        <c:v>88.945305000000005</c:v>
                      </c:pt>
                      <c:pt idx="443">
                        <c:v>91.685654</c:v>
                      </c:pt>
                      <c:pt idx="444">
                        <c:v>95.142059000000003</c:v>
                      </c:pt>
                      <c:pt idx="445">
                        <c:v>92.159637000000004</c:v>
                      </c:pt>
                      <c:pt idx="446">
                        <c:v>93.294562999999997</c:v>
                      </c:pt>
                      <c:pt idx="447">
                        <c:v>91.761054999999999</c:v>
                      </c:pt>
                      <c:pt idx="448">
                        <c:v>102.475555</c:v>
                      </c:pt>
                      <c:pt idx="449">
                        <c:v>110.21418799999999</c:v>
                      </c:pt>
                      <c:pt idx="450">
                        <c:v>108.92501799999999</c:v>
                      </c:pt>
                      <c:pt idx="451">
                        <c:v>116.388901</c:v>
                      </c:pt>
                      <c:pt idx="452">
                        <c:v>118.635559</c:v>
                      </c:pt>
                      <c:pt idx="453">
                        <c:v>113.171425</c:v>
                      </c:pt>
                      <c:pt idx="454">
                        <c:v>117.542648</c:v>
                      </c:pt>
                      <c:pt idx="455">
                        <c:v>122.43800400000001</c:v>
                      </c:pt>
                      <c:pt idx="456">
                        <c:v>110.010002</c:v>
                      </c:pt>
                      <c:pt idx="457">
                        <c:v>108.334999</c:v>
                      </c:pt>
                      <c:pt idx="458">
                        <c:v>116.449997</c:v>
                      </c:pt>
                      <c:pt idx="459">
                        <c:v>113.49400300000001</c:v>
                      </c:pt>
                      <c:pt idx="460">
                        <c:v>123.295998</c:v>
                      </c:pt>
                      <c:pt idx="461">
                        <c:v>126.706001</c:v>
                      </c:pt>
                      <c:pt idx="462">
                        <c:v>136.70100400000001</c:v>
                      </c:pt>
                      <c:pt idx="463">
                        <c:v>130.33900499999999</c:v>
                      </c:pt>
                      <c:pt idx="464">
                        <c:v>149.175003</c:v>
                      </c:pt>
                      <c:pt idx="465">
                        <c:v>177.067001</c:v>
                      </c:pt>
                      <c:pt idx="466">
                        <c:v>174.00100699999999</c:v>
                      </c:pt>
                      <c:pt idx="467">
                        <c:v>175.17700199999999</c:v>
                      </c:pt>
                      <c:pt idx="468">
                        <c:v>180.80600000000001</c:v>
                      </c:pt>
                      <c:pt idx="469">
                        <c:v>181.39700300000001</c:v>
                      </c:pt>
                      <c:pt idx="470">
                        <c:v>206.82600400000001</c:v>
                      </c:pt>
                      <c:pt idx="471">
                        <c:v>210.41799900000001</c:v>
                      </c:pt>
                      <c:pt idx="472">
                        <c:v>211.33999600000001</c:v>
                      </c:pt>
                      <c:pt idx="473">
                        <c:v>212.533005</c:v>
                      </c:pt>
                      <c:pt idx="474">
                        <c:v>210.074005</c:v>
                      </c:pt>
                      <c:pt idx="475">
                        <c:v>212.23100299999999</c:v>
                      </c:pt>
                      <c:pt idx="476">
                        <c:v>217.182999</c:v>
                      </c:pt>
                      <c:pt idx="477">
                        <c:v>218.45199600000001</c:v>
                      </c:pt>
                      <c:pt idx="478">
                        <c:v>209.091003</c:v>
                      </c:pt>
                      <c:pt idx="479">
                        <c:v>207.48599200000001</c:v>
                      </c:pt>
                      <c:pt idx="480">
                        <c:v>200.18600499999999</c:v>
                      </c:pt>
                      <c:pt idx="481">
                        <c:v>200.634995</c:v>
                      </c:pt>
                      <c:pt idx="482">
                        <c:v>198.871994</c:v>
                      </c:pt>
                      <c:pt idx="483">
                        <c:v>197.38099700000001</c:v>
                      </c:pt>
                      <c:pt idx="484">
                        <c:v>197.55600000000001</c:v>
                      </c:pt>
                      <c:pt idx="485">
                        <c:v>197.246994</c:v>
                      </c:pt>
                      <c:pt idx="486">
                        <c:v>205.36599699999999</c:v>
                      </c:pt>
                      <c:pt idx="487">
                        <c:v>204.21000699999999</c:v>
                      </c:pt>
                      <c:pt idx="488">
                        <c:v>203.32899499999999</c:v>
                      </c:pt>
                      <c:pt idx="489">
                        <c:v>202.71899400000001</c:v>
                      </c:pt>
                      <c:pt idx="490">
                        <c:v>203.85200499999999</c:v>
                      </c:pt>
                      <c:pt idx="491">
                        <c:v>204.33599899999999</c:v>
                      </c:pt>
                      <c:pt idx="492">
                        <c:v>204.044006</c:v>
                      </c:pt>
                      <c:pt idx="493">
                        <c:v>205.141998</c:v>
                      </c:pt>
                      <c:pt idx="494">
                        <c:v>205.429993</c:v>
                      </c:pt>
                      <c:pt idx="495">
                        <c:v>203.72700499999999</c:v>
                      </c:pt>
                      <c:pt idx="496">
                        <c:v>203.35200499999999</c:v>
                      </c:pt>
                      <c:pt idx="497">
                        <c:v>207.08299299999999</c:v>
                      </c:pt>
                      <c:pt idx="498">
                        <c:v>210.11999499999999</c:v>
                      </c:pt>
                      <c:pt idx="499">
                        <c:v>209.70399499999999</c:v>
                      </c:pt>
                      <c:pt idx="500">
                        <c:v>195.71499600000001</c:v>
                      </c:pt>
                      <c:pt idx="501">
                        <c:v>199.841003</c:v>
                      </c:pt>
                      <c:pt idx="502">
                        <c:v>196.72700499999999</c:v>
                      </c:pt>
                      <c:pt idx="503">
                        <c:v>189.49899300000001</c:v>
                      </c:pt>
                      <c:pt idx="504">
                        <c:v>225.76899700000001</c:v>
                      </c:pt>
                      <c:pt idx="505">
                        <c:v>227.98199500000001</c:v>
                      </c:pt>
                      <c:pt idx="506">
                        <c:v>229.25500500000001</c:v>
                      </c:pt>
                      <c:pt idx="507">
                        <c:v>226.11900299999999</c:v>
                      </c:pt>
                      <c:pt idx="508">
                        <c:v>225.11999499999999</c:v>
                      </c:pt>
                      <c:pt idx="509">
                        <c:v>227.600998</c:v>
                      </c:pt>
                      <c:pt idx="510">
                        <c:v>222.21800200000001</c:v>
                      </c:pt>
                      <c:pt idx="511">
                        <c:v>220.48899800000001</c:v>
                      </c:pt>
                      <c:pt idx="512">
                        <c:v>227.18100000000001</c:v>
                      </c:pt>
                      <c:pt idx="513">
                        <c:v>230.76800499999999</c:v>
                      </c:pt>
                      <c:pt idx="514">
                        <c:v>232.848007</c:v>
                      </c:pt>
                      <c:pt idx="515">
                        <c:v>231.634995</c:v>
                      </c:pt>
                      <c:pt idx="516">
                        <c:v>222.401993</c:v>
                      </c:pt>
                      <c:pt idx="517">
                        <c:v>228.49400299999999</c:v>
                      </c:pt>
                      <c:pt idx="518">
                        <c:v>215.84700000000001</c:v>
                      </c:pt>
                      <c:pt idx="519">
                        <c:v>218.50500500000001</c:v>
                      </c:pt>
                      <c:pt idx="520">
                        <c:v>228.729996</c:v>
                      </c:pt>
                      <c:pt idx="521">
                        <c:v>244.33000200000001</c:v>
                      </c:pt>
                      <c:pt idx="522">
                        <c:v>240.479996</c:v>
                      </c:pt>
                      <c:pt idx="523">
                        <c:v>246.584</c:v>
                      </c:pt>
                      <c:pt idx="524">
                        <c:v>224.591003</c:v>
                      </c:pt>
                      <c:pt idx="525">
                        <c:v>209.96899400000001</c:v>
                      </c:pt>
                      <c:pt idx="526">
                        <c:v>209.97500600000001</c:v>
                      </c:pt>
                      <c:pt idx="527">
                        <c:v>197.875</c:v>
                      </c:pt>
                      <c:pt idx="528">
                        <c:v>220.58900499999999</c:v>
                      </c:pt>
                      <c:pt idx="529">
                        <c:v>223.074005</c:v>
                      </c:pt>
                      <c:pt idx="530">
                        <c:v>211.74899300000001</c:v>
                      </c:pt>
                      <c:pt idx="531">
                        <c:v>211.354004</c:v>
                      </c:pt>
                      <c:pt idx="532">
                        <c:v>183.330994</c:v>
                      </c:pt>
                      <c:pt idx="533">
                        <c:v>185.06599399999999</c:v>
                      </c:pt>
                      <c:pt idx="534">
                        <c:v>197.07899499999999</c:v>
                      </c:pt>
                      <c:pt idx="535">
                        <c:v>196.92399599999999</c:v>
                      </c:pt>
                      <c:pt idx="536">
                        <c:v>197.95100400000001</c:v>
                      </c:pt>
                      <c:pt idx="537">
                        <c:v>217.203003</c:v>
                      </c:pt>
                      <c:pt idx="538">
                        <c:v>230.21499600000001</c:v>
                      </c:pt>
                      <c:pt idx="539">
                        <c:v>232.330994</c:v>
                      </c:pt>
                      <c:pt idx="540">
                        <c:v>285.72299199999998</c:v>
                      </c:pt>
                      <c:pt idx="541">
                        <c:v>289.25900300000001</c:v>
                      </c:pt>
                      <c:pt idx="542">
                        <c:v>294.37100199999998</c:v>
                      </c:pt>
                      <c:pt idx="543">
                        <c:v>295.341003</c:v>
                      </c:pt>
                      <c:pt idx="544">
                        <c:v>283.00399800000002</c:v>
                      </c:pt>
                      <c:pt idx="545">
                        <c:v>284.10501099999999</c:v>
                      </c:pt>
                      <c:pt idx="546">
                        <c:v>289.31201199999998</c:v>
                      </c:pt>
                      <c:pt idx="547">
                        <c:v>296.49899299999998</c:v>
                      </c:pt>
                      <c:pt idx="548">
                        <c:v>285.60299700000002</c:v>
                      </c:pt>
                      <c:pt idx="549">
                        <c:v>275.19699100000003</c:v>
                      </c:pt>
                      <c:pt idx="550">
                        <c:v>279.64599600000003</c:v>
                      </c:pt>
                      <c:pt idx="551">
                        <c:v>282.96701000000002</c:v>
                      </c:pt>
                      <c:pt idx="552">
                        <c:v>277.10400399999997</c:v>
                      </c:pt>
                      <c:pt idx="553">
                        <c:v>271.341003</c:v>
                      </c:pt>
                      <c:pt idx="554">
                        <c:v>281.94400000000002</c:v>
                      </c:pt>
                      <c:pt idx="555">
                        <c:v>274.31500199999999</c:v>
                      </c:pt>
                      <c:pt idx="556">
                        <c:v>300.83401500000002</c:v>
                      </c:pt>
                      <c:pt idx="557">
                        <c:v>295.81201199999998</c:v>
                      </c:pt>
                      <c:pt idx="558">
                        <c:v>315.72900399999997</c:v>
                      </c:pt>
                      <c:pt idx="559">
                        <c:v>288.04599000000002</c:v>
                      </c:pt>
                      <c:pt idx="560">
                        <c:v>282.364014</c:v>
                      </c:pt>
                      <c:pt idx="561">
                        <c:v>278.932007</c:v>
                      </c:pt>
                      <c:pt idx="562">
                        <c:v>286.49499500000002</c:v>
                      </c:pt>
                      <c:pt idx="563">
                        <c:v>319.57000699999998</c:v>
                      </c:pt>
                      <c:pt idx="564">
                        <c:v>322.11200000000002</c:v>
                      </c:pt>
                      <c:pt idx="565">
                        <c:v>334.175995</c:v>
                      </c:pt>
                      <c:pt idx="566">
                        <c:v>365.58801299999999</c:v>
                      </c:pt>
                      <c:pt idx="567">
                        <c:v>356.61300699999998</c:v>
                      </c:pt>
                      <c:pt idx="568">
                        <c:v>380.21499599999999</c:v>
                      </c:pt>
                      <c:pt idx="569">
                        <c:v>406.65798999999998</c:v>
                      </c:pt>
                      <c:pt idx="570">
                        <c:v>410.51599099999999</c:v>
                      </c:pt>
                      <c:pt idx="571">
                        <c:v>407.25201399999997</c:v>
                      </c:pt>
                      <c:pt idx="572">
                        <c:v>418.26199300000002</c:v>
                      </c:pt>
                      <c:pt idx="573">
                        <c:v>412.62100199999998</c:v>
                      </c:pt>
                      <c:pt idx="574">
                        <c:v>420.74700899999999</c:v>
                      </c:pt>
                      <c:pt idx="575">
                        <c:v>433.86700400000001</c:v>
                      </c:pt>
                      <c:pt idx="576">
                        <c:v>457.08099399999998</c:v>
                      </c:pt>
                      <c:pt idx="577">
                        <c:v>466.665009</c:v>
                      </c:pt>
                      <c:pt idx="578">
                        <c:v>466.89801</c:v>
                      </c:pt>
                      <c:pt idx="579">
                        <c:v>469.66598499999998</c:v>
                      </c:pt>
                      <c:pt idx="580">
                        <c:v>464.03698700000001</c:v>
                      </c:pt>
                      <c:pt idx="581">
                        <c:v>472.49301100000002</c:v>
                      </c:pt>
                      <c:pt idx="582">
                        <c:v>479.37298600000003</c:v>
                      </c:pt>
                      <c:pt idx="583">
                        <c:v>450.85299700000002</c:v>
                      </c:pt>
                      <c:pt idx="584">
                        <c:v>459.65701300000001</c:v>
                      </c:pt>
                      <c:pt idx="585">
                        <c:v>462.43600500000002</c:v>
                      </c:pt>
                      <c:pt idx="586">
                        <c:v>450.69799799999998</c:v>
                      </c:pt>
                      <c:pt idx="587">
                        <c:v>469.618988</c:v>
                      </c:pt>
                      <c:pt idx="588">
                        <c:v>480.51299999999998</c:v>
                      </c:pt>
                      <c:pt idx="589">
                        <c:v>501.00201399999997</c:v>
                      </c:pt>
                      <c:pt idx="590">
                        <c:v>480.65798999999998</c:v>
                      </c:pt>
                      <c:pt idx="591">
                        <c:v>449.85000600000001</c:v>
                      </c:pt>
                      <c:pt idx="592">
                        <c:v>436.08599900000002</c:v>
                      </c:pt>
                      <c:pt idx="593">
                        <c:v>434.02700800000002</c:v>
                      </c:pt>
                      <c:pt idx="594">
                        <c:v>430.074005</c:v>
                      </c:pt>
                      <c:pt idx="595">
                        <c:v>446.51800500000002</c:v>
                      </c:pt>
                      <c:pt idx="596">
                        <c:v>434.42401100000001</c:v>
                      </c:pt>
                      <c:pt idx="597">
                        <c:v>476.682007</c:v>
                      </c:pt>
                      <c:pt idx="598">
                        <c:v>489.118988</c:v>
                      </c:pt>
                      <c:pt idx="599">
                        <c:v>491.66000400000001</c:v>
                      </c:pt>
                      <c:pt idx="600">
                        <c:v>474.01199300000002</c:v>
                      </c:pt>
                      <c:pt idx="601">
                        <c:v>474.41198700000001</c:v>
                      </c:pt>
                      <c:pt idx="602">
                        <c:v>467.317993</c:v>
                      </c:pt>
                      <c:pt idx="603">
                        <c:v>464.19500699999998</c:v>
                      </c:pt>
                      <c:pt idx="604">
                        <c:v>475.34698500000002</c:v>
                      </c:pt>
                      <c:pt idx="605">
                        <c:v>453.91799900000001</c:v>
                      </c:pt>
                      <c:pt idx="606">
                        <c:v>455.17999300000002</c:v>
                      </c:pt>
                      <c:pt idx="607">
                        <c:v>436.00900300000001</c:v>
                      </c:pt>
                      <c:pt idx="608">
                        <c:v>422.36498999999998</c:v>
                      </c:pt>
                      <c:pt idx="609">
                        <c:v>442.36498999999998</c:v>
                      </c:pt>
                      <c:pt idx="610">
                        <c:v>432.77200299999998</c:v>
                      </c:pt>
                      <c:pt idx="611">
                        <c:v>460.30999800000001</c:v>
                      </c:pt>
                      <c:pt idx="612">
                        <c:v>457.67199699999998</c:v>
                      </c:pt>
                      <c:pt idx="613">
                        <c:v>474.51998900000001</c:v>
                      </c:pt>
                      <c:pt idx="614">
                        <c:v>465.81698599999999</c:v>
                      </c:pt>
                      <c:pt idx="615">
                        <c:v>527.36700399999995</c:v>
                      </c:pt>
                      <c:pt idx="616">
                        <c:v>536.26800500000002</c:v>
                      </c:pt>
                      <c:pt idx="617">
                        <c:v>537.95696999999996</c:v>
                      </c:pt>
                      <c:pt idx="618">
                        <c:v>518.89099099999999</c:v>
                      </c:pt>
                      <c:pt idx="619">
                        <c:v>500.44799799999998</c:v>
                      </c:pt>
                      <c:pt idx="620">
                        <c:v>499.641998</c:v>
                      </c:pt>
                      <c:pt idx="621">
                        <c:v>491.00399800000002</c:v>
                      </c:pt>
                      <c:pt idx="622">
                        <c:v>519.74200399999995</c:v>
                      </c:pt>
                      <c:pt idx="623">
                        <c:v>477.493988</c:v>
                      </c:pt>
                      <c:pt idx="624">
                        <c:v>496.84298699999999</c:v>
                      </c:pt>
                      <c:pt idx="625">
                        <c:v>533.283997</c:v>
                      </c:pt>
                      <c:pt idx="626">
                        <c:v>526.47900400000003</c:v>
                      </c:pt>
                      <c:pt idx="627">
                        <c:v>597.56201199999998</c:v>
                      </c:pt>
                      <c:pt idx="628">
                        <c:v>601.07702600000005</c:v>
                      </c:pt>
                      <c:pt idx="629">
                        <c:v>605.18701199999998</c:v>
                      </c:pt>
                      <c:pt idx="630">
                        <c:v>607.12402299999997</c:v>
                      </c:pt>
                      <c:pt idx="631">
                        <c:v>609.30297900000005</c:v>
                      </c:pt>
                      <c:pt idx="632">
                        <c:v>592.98498500000005</c:v>
                      </c:pt>
                      <c:pt idx="633">
                        <c:v>618.328979</c:v>
                      </c:pt>
                      <c:pt idx="634">
                        <c:v>591.80798300000004</c:v>
                      </c:pt>
                      <c:pt idx="635">
                        <c:v>580.04303000000004</c:v>
                      </c:pt>
                      <c:pt idx="636">
                        <c:v>577.64502000000005</c:v>
                      </c:pt>
                      <c:pt idx="637">
                        <c:v>559.59002699999996</c:v>
                      </c:pt>
                      <c:pt idx="638">
                        <c:v>565.38800000000003</c:v>
                      </c:pt>
                      <c:pt idx="639">
                        <c:v>516.03601100000003</c:v>
                      </c:pt>
                      <c:pt idx="640">
                        <c:v>572.66803000000004</c:v>
                      </c:pt>
                      <c:pt idx="641">
                        <c:v>587.28002900000001</c:v>
                      </c:pt>
                      <c:pt idx="642">
                        <c:v>586.73400900000001</c:v>
                      </c:pt>
                      <c:pt idx="643">
                        <c:v>601.75500499999998</c:v>
                      </c:pt>
                      <c:pt idx="644">
                        <c:v>583.58502199999998</c:v>
                      </c:pt>
                      <c:pt idx="645">
                        <c:v>647.74102800000003</c:v>
                      </c:pt>
                      <c:pt idx="646">
                        <c:v>699.22198500000002</c:v>
                      </c:pt>
                      <c:pt idx="647">
                        <c:v>715.36901899999998</c:v>
                      </c:pt>
                      <c:pt idx="648">
                        <c:v>696.53002900000001</c:v>
                      </c:pt>
                      <c:pt idx="649">
                        <c:v>694.36700399999995</c:v>
                      </c:pt>
                      <c:pt idx="650">
                        <c:v>672.65698199999997</c:v>
                      </c:pt>
                      <c:pt idx="651">
                        <c:v>707.04998799999998</c:v>
                      </c:pt>
                      <c:pt idx="652">
                        <c:v>708.87097200000005</c:v>
                      </c:pt>
                      <c:pt idx="653">
                        <c:v>730.54901099999995</c:v>
                      </c:pt>
                      <c:pt idx="654">
                        <c:v>733.49597200000005</c:v>
                      </c:pt>
                      <c:pt idx="655">
                        <c:v>686.04797399999995</c:v>
                      </c:pt>
                      <c:pt idx="656">
                        <c:v>679.58599900000002</c:v>
                      </c:pt>
                      <c:pt idx="657">
                        <c:v>727.27697799999999</c:v>
                      </c:pt>
                      <c:pt idx="658">
                        <c:v>752.27502400000003</c:v>
                      </c:pt>
                      <c:pt idx="659">
                        <c:v>752.85699499999998</c:v>
                      </c:pt>
                      <c:pt idx="660">
                        <c:v>753.72497599999997</c:v>
                      </c:pt>
                      <c:pt idx="661">
                        <c:v>792.31097399999999</c:v>
                      </c:pt>
                      <c:pt idx="662">
                        <c:v>816.11999500000002</c:v>
                      </c:pt>
                      <c:pt idx="663">
                        <c:v>785.62402299999997</c:v>
                      </c:pt>
                      <c:pt idx="664">
                        <c:v>779.54303000000004</c:v>
                      </c:pt>
                      <c:pt idx="665">
                        <c:v>687.14898700000003</c:v>
                      </c:pt>
                      <c:pt idx="666">
                        <c:v>673.612976</c:v>
                      </c:pt>
                      <c:pt idx="667">
                        <c:v>669.92401099999995</c:v>
                      </c:pt>
                      <c:pt idx="668">
                        <c:v>688.88098100000002</c:v>
                      </c:pt>
                      <c:pt idx="669">
                        <c:v>683.67797900000005</c:v>
                      </c:pt>
                      <c:pt idx="670">
                        <c:v>647.03198199999997</c:v>
                      </c:pt>
                      <c:pt idx="671">
                        <c:v>662.80902100000003</c:v>
                      </c:pt>
                      <c:pt idx="672">
                        <c:v>615.41601600000001</c:v>
                      </c:pt>
                      <c:pt idx="673">
                        <c:v>708.15801999999996</c:v>
                      </c:pt>
                      <c:pt idx="674">
                        <c:v>642.54797399999995</c:v>
                      </c:pt>
                      <c:pt idx="675">
                        <c:v>621.85998500000005</c:v>
                      </c:pt>
                      <c:pt idx="676">
                        <c:v>605.39502000000005</c:v>
                      </c:pt>
                      <c:pt idx="677">
                        <c:v>615.71801800000003</c:v>
                      </c:pt>
                      <c:pt idx="678">
                        <c:v>567.88897699999995</c:v>
                      </c:pt>
                      <c:pt idx="679">
                        <c:v>524.78900099999998</c:v>
                      </c:pt>
                      <c:pt idx="680">
                        <c:v>502.89401199999998</c:v>
                      </c:pt>
                      <c:pt idx="681">
                        <c:v>511.14700299999998</c:v>
                      </c:pt>
                      <c:pt idx="682">
                        <c:v>531.70202600000005</c:v>
                      </c:pt>
                      <c:pt idx="683">
                        <c:v>501.47799700000002</c:v>
                      </c:pt>
                      <c:pt idx="684">
                        <c:v>492.73498499999999</c:v>
                      </c:pt>
                      <c:pt idx="685">
                        <c:v>492.94101000000001</c:v>
                      </c:pt>
                      <c:pt idx="686">
                        <c:v>430.540009</c:v>
                      </c:pt>
                      <c:pt idx="687">
                        <c:v>414.24301100000002</c:v>
                      </c:pt>
                      <c:pt idx="688">
                        <c:v>398.52600100000001</c:v>
                      </c:pt>
                      <c:pt idx="689">
                        <c:v>400.50799599999999</c:v>
                      </c:pt>
                      <c:pt idx="690">
                        <c:v>385.31399499999998</c:v>
                      </c:pt>
                      <c:pt idx="691">
                        <c:v>370.28500400000001</c:v>
                      </c:pt>
                      <c:pt idx="692">
                        <c:v>383.23199499999998</c:v>
                      </c:pt>
                      <c:pt idx="693">
                        <c:v>380.54299900000001</c:v>
                      </c:pt>
                      <c:pt idx="694">
                        <c:v>416.89300500000002</c:v>
                      </c:pt>
                      <c:pt idx="695">
                        <c:v>386.42498799999998</c:v>
                      </c:pt>
                      <c:pt idx="696">
                        <c:v>379.60699499999998</c:v>
                      </c:pt>
                      <c:pt idx="697">
                        <c:v>396.45700099999999</c:v>
                      </c:pt>
                      <c:pt idx="698">
                        <c:v>394.64498900000001</c:v>
                      </c:pt>
                      <c:pt idx="699">
                        <c:v>385.96798699999999</c:v>
                      </c:pt>
                      <c:pt idx="700">
                        <c:v>446.27899200000002</c:v>
                      </c:pt>
                      <c:pt idx="701">
                        <c:v>450.11599699999999</c:v>
                      </c:pt>
                      <c:pt idx="702">
                        <c:v>489.95098899999999</c:v>
                      </c:pt>
                      <c:pt idx="703">
                        <c:v>524.28698699999995</c:v>
                      </c:pt>
                      <c:pt idx="704">
                        <c:v>526.43902600000001</c:v>
                      </c:pt>
                      <c:pt idx="705">
                        <c:v>539.61901899999998</c:v>
                      </c:pt>
                      <c:pt idx="706">
                        <c:v>539.70202600000005</c:v>
                      </c:pt>
                      <c:pt idx="707">
                        <c:v>561.73199499999998</c:v>
                      </c:pt>
                      <c:pt idx="708">
                        <c:v>557.17498799999998</c:v>
                      </c:pt>
                      <c:pt idx="709">
                        <c:v>556.72601299999997</c:v>
                      </c:pt>
                      <c:pt idx="710">
                        <c:v>538.64398200000005</c:v>
                      </c:pt>
                      <c:pt idx="711">
                        <c:v>552.77899200000002</c:v>
                      </c:pt>
                      <c:pt idx="712">
                        <c:v>601.66601600000001</c:v>
                      </c:pt>
                      <c:pt idx="713">
                        <c:v>611.30401600000005</c:v>
                      </c:pt>
                      <c:pt idx="714">
                        <c:v>614.29101600000001</c:v>
                      </c:pt>
                      <c:pt idx="715">
                        <c:v>690.82702600000005</c:v>
                      </c:pt>
                      <c:pt idx="716">
                        <c:v>699.83099400000003</c:v>
                      </c:pt>
                      <c:pt idx="717">
                        <c:v>723.33898899999997</c:v>
                      </c:pt>
                      <c:pt idx="718">
                        <c:v>686.89001499999995</c:v>
                      </c:pt>
                      <c:pt idx="719">
                        <c:v>728.91601600000001</c:v>
                      </c:pt>
                      <c:pt idx="720">
                        <c:v>704.59600799999998</c:v>
                      </c:pt>
                      <c:pt idx="721">
                        <c:v>752.83099400000003</c:v>
                      </c:pt>
                      <c:pt idx="722">
                        <c:v>816.95098900000005</c:v>
                      </c:pt>
                      <c:pt idx="723">
                        <c:v>853.68402100000003</c:v>
                      </c:pt>
                      <c:pt idx="724">
                        <c:v>866.67797900000005</c:v>
                      </c:pt>
                      <c:pt idx="725">
                        <c:v>857.22497599999997</c:v>
                      </c:pt>
                      <c:pt idx="726">
                        <c:v>856.853027</c:v>
                      </c:pt>
                      <c:pt idx="727">
                        <c:v>872.20001200000002</c:v>
                      </c:pt>
                      <c:pt idx="728">
                        <c:v>855.19897500000002</c:v>
                      </c:pt>
                      <c:pt idx="729">
                        <c:v>878.26501499999995</c:v>
                      </c:pt>
                      <c:pt idx="730">
                        <c:v>869.31500200000005</c:v>
                      </c:pt>
                      <c:pt idx="731">
                        <c:v>844.80999799999995</c:v>
                      </c:pt>
                      <c:pt idx="732">
                        <c:v>840.51501499999995</c:v>
                      </c:pt>
                      <c:pt idx="733">
                        <c:v>864.18902600000001</c:v>
                      </c:pt>
                      <c:pt idx="734">
                        <c:v>812.84497099999999</c:v>
                      </c:pt>
                      <c:pt idx="735">
                        <c:v>849.97100799999998</c:v>
                      </c:pt>
                      <c:pt idx="736">
                        <c:v>895.37097200000005</c:v>
                      </c:pt>
                      <c:pt idx="737">
                        <c:v>943.86499000000003</c:v>
                      </c:pt>
                      <c:pt idx="738">
                        <c:v>923.921021</c:v>
                      </c:pt>
                      <c:pt idx="739">
                        <c:v>974.11499000000003</c:v>
                      </c:pt>
                      <c:pt idx="740">
                        <c:v>944.21002199999998</c:v>
                      </c:pt>
                      <c:pt idx="741">
                        <c:v>936.97601299999997</c:v>
                      </c:pt>
                      <c:pt idx="742">
                        <c:v>923.56097399999999</c:v>
                      </c:pt>
                      <c:pt idx="743">
                        <c:v>845.25799600000005</c:v>
                      </c:pt>
                      <c:pt idx="744">
                        <c:v>868.70696999999996</c:v>
                      </c:pt>
                      <c:pt idx="745">
                        <c:v>814.65997300000004</c:v>
                      </c:pt>
                      <c:pt idx="746">
                        <c:v>860.41497800000002</c:v>
                      </c:pt>
                      <c:pt idx="747">
                        <c:v>883.86499000000003</c:v>
                      </c:pt>
                      <c:pt idx="748">
                        <c:v>817.807007</c:v>
                      </c:pt>
                      <c:pt idx="749">
                        <c:v>757.067993</c:v>
                      </c:pt>
                      <c:pt idx="750">
                        <c:v>793.12200900000005</c:v>
                      </c:pt>
                      <c:pt idx="751">
                        <c:v>697.95098900000005</c:v>
                      </c:pt>
                      <c:pt idx="752">
                        <c:v>834.682007</c:v>
                      </c:pt>
                      <c:pt idx="753">
                        <c:v>964.01898200000005</c:v>
                      </c:pt>
                      <c:pt idx="754">
                        <c:v>915.78497300000004</c:v>
                      </c:pt>
                      <c:pt idx="755">
                        <c:v>1036.790039</c:v>
                      </c:pt>
                      <c:pt idx="756">
                        <c:v>1118.3100589999999</c:v>
                      </c:pt>
                      <c:pt idx="757">
                        <c:v>1071.130005</c:v>
                      </c:pt>
                      <c:pt idx="758">
                        <c:v>1182.3599850000001</c:v>
                      </c:pt>
                      <c:pt idx="759">
                        <c:v>1246.01001</c:v>
                      </c:pt>
                      <c:pt idx="760">
                        <c:v>1107.0699460000001</c:v>
                      </c:pt>
                      <c:pt idx="761">
                        <c:v>1055.170044</c:v>
                      </c:pt>
                      <c:pt idx="762">
                        <c:v>1056.030029</c:v>
                      </c:pt>
                      <c:pt idx="763">
                        <c:v>1058.780029</c:v>
                      </c:pt>
                      <c:pt idx="764">
                        <c:v>986.22900400000003</c:v>
                      </c:pt>
                      <c:pt idx="765">
                        <c:v>1003.26001</c:v>
                      </c:pt>
                      <c:pt idx="766">
                        <c:v>1049.579956</c:v>
                      </c:pt>
                      <c:pt idx="767">
                        <c:v>1155.150024</c:v>
                      </c:pt>
                      <c:pt idx="768">
                        <c:v>1039.099976</c:v>
                      </c:pt>
                      <c:pt idx="769">
                        <c:v>1036.280029</c:v>
                      </c:pt>
                      <c:pt idx="770">
                        <c:v>1014.25</c:v>
                      </c:pt>
                      <c:pt idx="771">
                        <c:v>1053.6899410000001</c:v>
                      </c:pt>
                      <c:pt idx="772">
                        <c:v>1291.920044</c:v>
                      </c:pt>
                      <c:pt idx="773">
                        <c:v>1366.7700199999999</c:v>
                      </c:pt>
                      <c:pt idx="774">
                        <c:v>1396.420044</c:v>
                      </c:pt>
                      <c:pt idx="775">
                        <c:v>1273.1999510000001</c:v>
                      </c:pt>
                      <c:pt idx="776">
                        <c:v>1154.9300539999999</c:v>
                      </c:pt>
                      <c:pt idx="777">
                        <c:v>1255.8199460000001</c:v>
                      </c:pt>
                      <c:pt idx="778">
                        <c:v>1299.73999</c:v>
                      </c:pt>
                      <c:pt idx="779">
                        <c:v>1148.530029</c:v>
                      </c:pt>
                      <c:pt idx="780">
                        <c:v>1153.170044</c:v>
                      </c:pt>
                      <c:pt idx="781">
                        <c:v>1041.6800539999999</c:v>
                      </c:pt>
                      <c:pt idx="782">
                        <c:v>997.71997099999999</c:v>
                      </c:pt>
                      <c:pt idx="783">
                        <c:v>980.92199700000003</c:v>
                      </c:pt>
                      <c:pt idx="784">
                        <c:v>962.71997099999999</c:v>
                      </c:pt>
                      <c:pt idx="785">
                        <c:v>884.44397000000004</c:v>
                      </c:pt>
                      <c:pt idx="786">
                        <c:v>772.64099099999999</c:v>
                      </c:pt>
                      <c:pt idx="787">
                        <c:v>756.73297100000002</c:v>
                      </c:pt>
                      <c:pt idx="788">
                        <c:v>717.25701900000001</c:v>
                      </c:pt>
                      <c:pt idx="789">
                        <c:v>753.59198000000004</c:v>
                      </c:pt>
                      <c:pt idx="790">
                        <c:v>737.02301</c:v>
                      </c:pt>
                      <c:pt idx="791">
                        <c:v>762.84198000000004</c:v>
                      </c:pt>
                      <c:pt idx="792">
                        <c:v>773.83599900000002</c:v>
                      </c:pt>
                      <c:pt idx="793">
                        <c:v>765.83398399999999</c:v>
                      </c:pt>
                      <c:pt idx="794">
                        <c:v>694.14801</c:v>
                      </c:pt>
                      <c:pt idx="795">
                        <c:v>719.387024</c:v>
                      </c:pt>
                      <c:pt idx="796">
                        <c:v>674.85998500000005</c:v>
                      </c:pt>
                      <c:pt idx="797">
                        <c:v>821.06298800000002</c:v>
                      </c:pt>
                      <c:pt idx="798">
                        <c:v>819.08599900000002</c:v>
                      </c:pt>
                      <c:pt idx="799">
                        <c:v>826.82299799999998</c:v>
                      </c:pt>
                      <c:pt idx="800">
                        <c:v>794.64502000000005</c:v>
                      </c:pt>
                      <c:pt idx="801">
                        <c:v>719.97497599999997</c:v>
                      </c:pt>
                      <c:pt idx="802">
                        <c:v>696.20898399999999</c:v>
                      </c:pt>
                      <c:pt idx="803">
                        <c:v>684.44799799999998</c:v>
                      </c:pt>
                      <c:pt idx="804">
                        <c:v>695.81597899999997</c:v>
                      </c:pt>
                      <c:pt idx="805">
                        <c:v>702.76702899999998</c:v>
                      </c:pt>
                      <c:pt idx="806">
                        <c:v>651.43102999999996</c:v>
                      </c:pt>
                      <c:pt idx="807">
                        <c:v>515.135986</c:v>
                      </c:pt>
                      <c:pt idx="808">
                        <c:v>441.72100799999998</c:v>
                      </c:pt>
                      <c:pt idx="809">
                        <c:v>473.50201399999997</c:v>
                      </c:pt>
                      <c:pt idx="810">
                        <c:v>456.03100599999999</c:v>
                      </c:pt>
                      <c:pt idx="811">
                        <c:v>434.40798999999998</c:v>
                      </c:pt>
                      <c:pt idx="812">
                        <c:v>428.58801299999999</c:v>
                      </c:pt>
                      <c:pt idx="813">
                        <c:v>463.28100599999999</c:v>
                      </c:pt>
                      <c:pt idx="814">
                        <c:v>470.20400999999998</c:v>
                      </c:pt>
                      <c:pt idx="815">
                        <c:v>465.85299700000002</c:v>
                      </c:pt>
                      <c:pt idx="816">
                        <c:v>463.449005</c:v>
                      </c:pt>
                      <c:pt idx="817">
                        <c:v>466.540009</c:v>
                      </c:pt>
                      <c:pt idx="818">
                        <c:v>447.114014</c:v>
                      </c:pt>
                      <c:pt idx="819">
                        <c:v>427.52301</c:v>
                      </c:pt>
                      <c:pt idx="820">
                        <c:v>472.90200800000002</c:v>
                      </c:pt>
                      <c:pt idx="821">
                        <c:v>480.35501099999999</c:v>
                      </c:pt>
                      <c:pt idx="822">
                        <c:v>471.32998700000002</c:v>
                      </c:pt>
                      <c:pt idx="823">
                        <c:v>466.27600100000001</c:v>
                      </c:pt>
                      <c:pt idx="824">
                        <c:v>474.91101099999997</c:v>
                      </c:pt>
                      <c:pt idx="825">
                        <c:v>410.16598499999998</c:v>
                      </c:pt>
                      <c:pt idx="826">
                        <c:v>380.65200800000002</c:v>
                      </c:pt>
                      <c:pt idx="827">
                        <c:v>360.40100100000001</c:v>
                      </c:pt>
                      <c:pt idx="828">
                        <c:v>366.73001099999999</c:v>
                      </c:pt>
                      <c:pt idx="829">
                        <c:v>354.385986</c:v>
                      </c:pt>
                      <c:pt idx="830">
                        <c:v>347.61200000000002</c:v>
                      </c:pt>
                      <c:pt idx="831">
                        <c:v>332.39401199999998</c:v>
                      </c:pt>
                      <c:pt idx="832">
                        <c:v>330.92401100000001</c:v>
                      </c:pt>
                      <c:pt idx="833">
                        <c:v>333.35699499999998</c:v>
                      </c:pt>
                      <c:pt idx="834">
                        <c:v>337.631012</c:v>
                      </c:pt>
                      <c:pt idx="835">
                        <c:v>316.716003</c:v>
                      </c:pt>
                      <c:pt idx="836">
                        <c:v>307.90798999999998</c:v>
                      </c:pt>
                      <c:pt idx="837">
                        <c:v>314.68099999999998</c:v>
                      </c:pt>
                      <c:pt idx="838">
                        <c:v>299.25299100000001</c:v>
                      </c:pt>
                      <c:pt idx="839">
                        <c:v>320.88400300000001</c:v>
                      </c:pt>
                      <c:pt idx="840">
                        <c:v>309.07000699999998</c:v>
                      </c:pt>
                      <c:pt idx="841">
                        <c:v>294.658997</c:v>
                      </c:pt>
                      <c:pt idx="842">
                        <c:v>298.891998</c:v>
                      </c:pt>
                      <c:pt idx="843">
                        <c:v>296.26299999999998</c:v>
                      </c:pt>
                      <c:pt idx="844">
                        <c:v>300.46899400000001</c:v>
                      </c:pt>
                      <c:pt idx="845">
                        <c:v>305.71099900000002</c:v>
                      </c:pt>
                      <c:pt idx="846">
                        <c:v>287.42898600000001</c:v>
                      </c:pt>
                      <c:pt idx="847">
                        <c:v>291.69400000000002</c:v>
                      </c:pt>
                      <c:pt idx="848">
                        <c:v>305.87899800000002</c:v>
                      </c:pt>
                      <c:pt idx="849">
                        <c:v>307.75100700000002</c:v>
                      </c:pt>
                      <c:pt idx="850">
                        <c:v>305.08801299999999</c:v>
                      </c:pt>
                      <c:pt idx="851">
                        <c:v>296.29800399999999</c:v>
                      </c:pt>
                      <c:pt idx="852">
                        <c:v>297.42300399999999</c:v>
                      </c:pt>
                      <c:pt idx="853">
                        <c:v>296.52700800000002</c:v>
                      </c:pt>
                      <c:pt idx="854">
                        <c:v>297.92498799999998</c:v>
                      </c:pt>
                      <c:pt idx="855">
                        <c:v>298.32800300000002</c:v>
                      </c:pt>
                      <c:pt idx="856">
                        <c:v>286.95001200000002</c:v>
                      </c:pt>
                      <c:pt idx="857">
                        <c:v>295.44601399999999</c:v>
                      </c:pt>
                      <c:pt idx="858">
                        <c:v>300.18701199999998</c:v>
                      </c:pt>
                      <c:pt idx="859">
                        <c:v>304.006012</c:v>
                      </c:pt>
                      <c:pt idx="860">
                        <c:v>308.08801299999999</c:v>
                      </c:pt>
                      <c:pt idx="861">
                        <c:v>314.31900000000002</c:v>
                      </c:pt>
                      <c:pt idx="862">
                        <c:v>317.08200099999999</c:v>
                      </c:pt>
                      <c:pt idx="863">
                        <c:v>333.38400300000001</c:v>
                      </c:pt>
                      <c:pt idx="864">
                        <c:v>336.59500100000002</c:v>
                      </c:pt>
                      <c:pt idx="865">
                        <c:v>339.62799100000001</c:v>
                      </c:pt>
                      <c:pt idx="866">
                        <c:v>338.75698899999998</c:v>
                      </c:pt>
                      <c:pt idx="867">
                        <c:v>304.135986</c:v>
                      </c:pt>
                      <c:pt idx="868">
                        <c:v>303.45599399999998</c:v>
                      </c:pt>
                      <c:pt idx="869">
                        <c:v>299.86999500000002</c:v>
                      </c:pt>
                      <c:pt idx="870">
                        <c:v>297.391998</c:v>
                      </c:pt>
                      <c:pt idx="871">
                        <c:v>308.608002</c:v>
                      </c:pt>
                      <c:pt idx="872">
                        <c:v>311.12399299999998</c:v>
                      </c:pt>
                      <c:pt idx="873">
                        <c:v>308.58801299999999</c:v>
                      </c:pt>
                      <c:pt idx="874">
                        <c:v>295.86300699999998</c:v>
                      </c:pt>
                      <c:pt idx="875">
                        <c:v>292.65798999999998</c:v>
                      </c:pt>
                      <c:pt idx="876">
                        <c:v>292.46301299999999</c:v>
                      </c:pt>
                      <c:pt idx="877">
                        <c:v>297.47500600000001</c:v>
                      </c:pt>
                      <c:pt idx="878">
                        <c:v>302.33700599999997</c:v>
                      </c:pt>
                      <c:pt idx="879">
                        <c:v>301.46499599999999</c:v>
                      </c:pt>
                      <c:pt idx="880">
                        <c:v>291.46701000000002</c:v>
                      </c:pt>
                      <c:pt idx="881">
                        <c:v>299.15499899999998</c:v>
                      </c:pt>
                      <c:pt idx="882">
                        <c:v>306.46701000000002</c:v>
                      </c:pt>
                      <c:pt idx="883">
                        <c:v>287.43798800000002</c:v>
                      </c:pt>
                      <c:pt idx="884">
                        <c:v>292.33200099999999</c:v>
                      </c:pt>
                      <c:pt idx="885">
                        <c:v>282.483002</c:v>
                      </c:pt>
                      <c:pt idx="886">
                        <c:v>286.16799900000001</c:v>
                      </c:pt>
                      <c:pt idx="887">
                        <c:v>264.30999800000001</c:v>
                      </c:pt>
                      <c:pt idx="888">
                        <c:v>258.57998700000002</c:v>
                      </c:pt>
                      <c:pt idx="889">
                        <c:v>283.74200400000001</c:v>
                      </c:pt>
                      <c:pt idx="890">
                        <c:v>282.80398600000001</c:v>
                      </c:pt>
                      <c:pt idx="891">
                        <c:v>293.49700899999999</c:v>
                      </c:pt>
                      <c:pt idx="892">
                        <c:v>251.74899300000001</c:v>
                      </c:pt>
                      <c:pt idx="893">
                        <c:v>246.52200300000001</c:v>
                      </c:pt>
                      <c:pt idx="894">
                        <c:v>250.46400499999999</c:v>
                      </c:pt>
                      <c:pt idx="895">
                        <c:v>213.908005</c:v>
                      </c:pt>
                      <c:pt idx="896">
                        <c:v>277.11200000000002</c:v>
                      </c:pt>
                      <c:pt idx="897">
                        <c:v>291.46398900000003</c:v>
                      </c:pt>
                      <c:pt idx="898">
                        <c:v>294.53201300000001</c:v>
                      </c:pt>
                      <c:pt idx="899">
                        <c:v>288.74700899999999</c:v>
                      </c:pt>
                      <c:pt idx="900">
                        <c:v>294.40499899999998</c:v>
                      </c:pt>
                      <c:pt idx="901">
                        <c:v>296.49700899999999</c:v>
                      </c:pt>
                      <c:pt idx="902">
                        <c:v>329.42800899999997</c:v>
                      </c:pt>
                      <c:pt idx="903">
                        <c:v>334.33801299999999</c:v>
                      </c:pt>
                      <c:pt idx="904">
                        <c:v>312.98800699999998</c:v>
                      </c:pt>
                      <c:pt idx="905">
                        <c:v>295.17099000000002</c:v>
                      </c:pt>
                      <c:pt idx="906">
                        <c:v>347.48400900000001</c:v>
                      </c:pt>
                      <c:pt idx="907">
                        <c:v>348.98400900000001</c:v>
                      </c:pt>
                      <c:pt idx="908">
                        <c:v>387.74099699999999</c:v>
                      </c:pt>
                      <c:pt idx="909">
                        <c:v>383.04199199999999</c:v>
                      </c:pt>
                      <c:pt idx="910">
                        <c:v>378.48498499999999</c:v>
                      </c:pt>
                      <c:pt idx="911">
                        <c:v>370.66699199999999</c:v>
                      </c:pt>
                      <c:pt idx="912">
                        <c:v>347.74700899999999</c:v>
                      </c:pt>
                      <c:pt idx="913">
                        <c:v>347.89300500000002</c:v>
                      </c:pt>
                      <c:pt idx="914">
                        <c:v>333.88198899999998</c:v>
                      </c:pt>
                      <c:pt idx="915">
                        <c:v>331.915009</c:v>
                      </c:pt>
                      <c:pt idx="916">
                        <c:v>325.61099200000001</c:v>
                      </c:pt>
                      <c:pt idx="917">
                        <c:v>317.51901199999998</c:v>
                      </c:pt>
                      <c:pt idx="918">
                        <c:v>314.78500400000001</c:v>
                      </c:pt>
                      <c:pt idx="919">
                        <c:v>321.591003</c:v>
                      </c:pt>
                      <c:pt idx="920">
                        <c:v>301.42800899999997</c:v>
                      </c:pt>
                      <c:pt idx="921">
                        <c:v>297.47000100000002</c:v>
                      </c:pt>
                      <c:pt idx="922">
                        <c:v>295.58999599999999</c:v>
                      </c:pt>
                      <c:pt idx="923">
                        <c:v>301.45700099999999</c:v>
                      </c:pt>
                      <c:pt idx="924">
                        <c:v>302.266998</c:v>
                      </c:pt>
                      <c:pt idx="925">
                        <c:v>289.817993</c:v>
                      </c:pt>
                      <c:pt idx="926">
                        <c:v>300.09698500000002</c:v>
                      </c:pt>
                      <c:pt idx="927">
                        <c:v>298.06399499999998</c:v>
                      </c:pt>
                      <c:pt idx="928">
                        <c:v>310.60101300000002</c:v>
                      </c:pt>
                      <c:pt idx="929">
                        <c:v>308.864014</c:v>
                      </c:pt>
                      <c:pt idx="930">
                        <c:v>295.891998</c:v>
                      </c:pt>
                      <c:pt idx="931">
                        <c:v>296.02700800000002</c:v>
                      </c:pt>
                      <c:pt idx="932">
                        <c:v>296.76901199999998</c:v>
                      </c:pt>
                      <c:pt idx="933">
                        <c:v>269.17999300000002</c:v>
                      </c:pt>
                      <c:pt idx="934">
                        <c:v>261.56698599999999</c:v>
                      </c:pt>
                      <c:pt idx="935">
                        <c:v>256.50698899999998</c:v>
                      </c:pt>
                      <c:pt idx="936">
                        <c:v>223.07299800000001</c:v>
                      </c:pt>
                      <c:pt idx="937">
                        <c:v>225.341995</c:v>
                      </c:pt>
                      <c:pt idx="938">
                        <c:v>219.95199600000001</c:v>
                      </c:pt>
                      <c:pt idx="939">
                        <c:v>226.76899700000001</c:v>
                      </c:pt>
                      <c:pt idx="940">
                        <c:v>203.871002</c:v>
                      </c:pt>
                      <c:pt idx="941">
                        <c:v>197.97799699999999</c:v>
                      </c:pt>
                      <c:pt idx="942">
                        <c:v>205.78900100000001</c:v>
                      </c:pt>
                      <c:pt idx="943">
                        <c:v>193.12300099999999</c:v>
                      </c:pt>
                      <c:pt idx="944">
                        <c:v>204.317993</c:v>
                      </c:pt>
                      <c:pt idx="945">
                        <c:v>203.953003</c:v>
                      </c:pt>
                      <c:pt idx="946">
                        <c:v>206.71000699999999</c:v>
                      </c:pt>
                      <c:pt idx="947">
                        <c:v>224.71099899999999</c:v>
                      </c:pt>
                      <c:pt idx="948">
                        <c:v>225.95100400000001</c:v>
                      </c:pt>
                      <c:pt idx="949">
                        <c:v>229.475998</c:v>
                      </c:pt>
                      <c:pt idx="950">
                        <c:v>218.304993</c:v>
                      </c:pt>
                      <c:pt idx="951">
                        <c:v>227.26499899999999</c:v>
                      </c:pt>
                      <c:pt idx="952">
                        <c:v>199.703003</c:v>
                      </c:pt>
                      <c:pt idx="953">
                        <c:v>234.391006</c:v>
                      </c:pt>
                      <c:pt idx="954">
                        <c:v>193.42399599999999</c:v>
                      </c:pt>
                      <c:pt idx="955">
                        <c:v>157.36300700000001</c:v>
                      </c:pt>
                      <c:pt idx="956">
                        <c:v>170.654999</c:v>
                      </c:pt>
                      <c:pt idx="957">
                        <c:v>199.662003</c:v>
                      </c:pt>
                      <c:pt idx="958">
                        <c:v>209.733002</c:v>
                      </c:pt>
                      <c:pt idx="959">
                        <c:v>230.774002</c:v>
                      </c:pt>
                      <c:pt idx="960">
                        <c:v>197.40400700000001</c:v>
                      </c:pt>
                      <c:pt idx="961">
                        <c:v>215.35699500000001</c:v>
                      </c:pt>
                      <c:pt idx="962">
                        <c:v>242.13699299999999</c:v>
                      </c:pt>
                      <c:pt idx="963">
                        <c:v>251.69700599999999</c:v>
                      </c:pt>
                      <c:pt idx="964">
                        <c:v>245.99099699999999</c:v>
                      </c:pt>
                      <c:pt idx="965">
                        <c:v>270.54901100000001</c:v>
                      </c:pt>
                      <c:pt idx="966">
                        <c:v>268.77398699999998</c:v>
                      </c:pt>
                      <c:pt idx="967">
                        <c:v>273.30300899999997</c:v>
                      </c:pt>
                      <c:pt idx="968">
                        <c:v>282.89801</c:v>
                      </c:pt>
                      <c:pt idx="969">
                        <c:v>287.98700000000002</c:v>
                      </c:pt>
                      <c:pt idx="970">
                        <c:v>274.60101300000002</c:v>
                      </c:pt>
                      <c:pt idx="971">
                        <c:v>294.91598499999998</c:v>
                      </c:pt>
                      <c:pt idx="972">
                        <c:v>302.88299599999999</c:v>
                      </c:pt>
                      <c:pt idx="973">
                        <c:v>327.92700200000002</c:v>
                      </c:pt>
                      <c:pt idx="974">
                        <c:v>293.08801299999999</c:v>
                      </c:pt>
                      <c:pt idx="975">
                        <c:v>272.69198599999999</c:v>
                      </c:pt>
                      <c:pt idx="976">
                        <c:v>303.24798600000003</c:v>
                      </c:pt>
                      <c:pt idx="977">
                        <c:v>323.69601399999999</c:v>
                      </c:pt>
                      <c:pt idx="978">
                        <c:v>341.739014</c:v>
                      </c:pt>
                      <c:pt idx="979">
                        <c:v>336.37100199999998</c:v>
                      </c:pt>
                      <c:pt idx="980">
                        <c:v>336.87200899999999</c:v>
                      </c:pt>
                      <c:pt idx="981">
                        <c:v>359.00500499999998</c:v>
                      </c:pt>
                      <c:pt idx="982">
                        <c:v>370.05599999999998</c:v>
                      </c:pt>
                      <c:pt idx="983">
                        <c:v>371.45800800000001</c:v>
                      </c:pt>
                      <c:pt idx="984">
                        <c:v>379.41400099999998</c:v>
                      </c:pt>
                      <c:pt idx="985">
                        <c:v>370.22699</c:v>
                      </c:pt>
                      <c:pt idx="986">
                        <c:v>361.93301400000001</c:v>
                      </c:pt>
                      <c:pt idx="987">
                        <c:v>359.05300899999997</c:v>
                      </c:pt>
                      <c:pt idx="988">
                        <c:v>397.53698700000001</c:v>
                      </c:pt>
                      <c:pt idx="989">
                        <c:v>401.48998999999998</c:v>
                      </c:pt>
                      <c:pt idx="990">
                        <c:v>340.60900900000001</c:v>
                      </c:pt>
                      <c:pt idx="991">
                        <c:v>337.66799900000001</c:v>
                      </c:pt>
                      <c:pt idx="992">
                        <c:v>281.73700000000002</c:v>
                      </c:pt>
                      <c:pt idx="993">
                        <c:v>261.66598499999998</c:v>
                      </c:pt>
                      <c:pt idx="994">
                        <c:v>258.07101399999999</c:v>
                      </c:pt>
                      <c:pt idx="995">
                        <c:v>264.466003</c:v>
                      </c:pt>
                      <c:pt idx="996">
                        <c:v>248.46400499999999</c:v>
                      </c:pt>
                      <c:pt idx="997">
                        <c:v>245.33200099999999</c:v>
                      </c:pt>
                      <c:pt idx="998">
                        <c:v>224.37600699999999</c:v>
                      </c:pt>
                      <c:pt idx="999">
                        <c:v>223.77499399999999</c:v>
                      </c:pt>
                      <c:pt idx="1000">
                        <c:v>222.23899800000001</c:v>
                      </c:pt>
                      <c:pt idx="1001">
                        <c:v>230.669006</c:v>
                      </c:pt>
                      <c:pt idx="1002">
                        <c:v>231.91099500000001</c:v>
                      </c:pt>
                      <c:pt idx="1003">
                        <c:v>194.908997</c:v>
                      </c:pt>
                      <c:pt idx="1004">
                        <c:v>170.51100199999999</c:v>
                      </c:pt>
                      <c:pt idx="1005">
                        <c:v>157.75799599999999</c:v>
                      </c:pt>
                      <c:pt idx="1006">
                        <c:v>160.40299999999999</c:v>
                      </c:pt>
                      <c:pt idx="1007">
                        <c:v>174.445999</c:v>
                      </c:pt>
                      <c:pt idx="1008">
                        <c:v>190.04600500000001</c:v>
                      </c:pt>
                      <c:pt idx="1009">
                        <c:v>181.95199600000001</c:v>
                      </c:pt>
                      <c:pt idx="1010">
                        <c:v>174.26100199999999</c:v>
                      </c:pt>
                      <c:pt idx="1011">
                        <c:v>157.93699599999999</c:v>
                      </c:pt>
                      <c:pt idx="1012">
                        <c:v>126.521004</c:v>
                      </c:pt>
                      <c:pt idx="1013">
                        <c:v>129.526993</c:v>
                      </c:pt>
                      <c:pt idx="1014">
                        <c:v>96.906302999999994</c:v>
                      </c:pt>
                      <c:pt idx="1015">
                        <c:v>89.860397000000006</c:v>
                      </c:pt>
                      <c:pt idx="1016">
                        <c:v>89.438004000000006</c:v>
                      </c:pt>
                      <c:pt idx="1017">
                        <c:v>92.414901999999998</c:v>
                      </c:pt>
                      <c:pt idx="1018">
                        <c:v>90.786499000000006</c:v>
                      </c:pt>
                      <c:pt idx="1019">
                        <c:v>90.835402999999999</c:v>
                      </c:pt>
                      <c:pt idx="1020">
                        <c:v>88.655403000000007</c:v>
                      </c:pt>
                      <c:pt idx="1021">
                        <c:v>89.8797</c:v>
                      </c:pt>
                      <c:pt idx="1022">
                        <c:v>89.524901999999997</c:v>
                      </c:pt>
                      <c:pt idx="1023">
                        <c:v>91.162903</c:v>
                      </c:pt>
                      <c:pt idx="1024">
                        <c:v>91.420402999999993</c:v>
                      </c:pt>
                      <c:pt idx="1025">
                        <c:v>94.007300999999998</c:v>
                      </c:pt>
                      <c:pt idx="1026">
                        <c:v>97.813498999999993</c:v>
                      </c:pt>
                      <c:pt idx="1027">
                        <c:v>94.398499000000001</c:v>
                      </c:pt>
                      <c:pt idx="1028">
                        <c:v>96.981399999999994</c:v>
                      </c:pt>
                      <c:pt idx="1029">
                        <c:v>79.718200999999993</c:v>
                      </c:pt>
                      <c:pt idx="1030">
                        <c:v>77.263801999999998</c:v>
                      </c:pt>
                      <c:pt idx="1031">
                        <c:v>76.296997000000005</c:v>
                      </c:pt>
                      <c:pt idx="1032">
                        <c:v>79.021202000000002</c:v>
                      </c:pt>
                      <c:pt idx="1033">
                        <c:v>68.376900000000006</c:v>
                      </c:pt>
                      <c:pt idx="1034">
                        <c:v>70.159203000000005</c:v>
                      </c:pt>
                      <c:pt idx="1035">
                        <c:v>62.167701999999998</c:v>
                      </c:pt>
                      <c:pt idx="1036">
                        <c:v>52.720298999999997</c:v>
                      </c:pt>
                      <c:pt idx="1037">
                        <c:v>49.891201000000002</c:v>
                      </c:pt>
                      <c:pt idx="1038">
                        <c:v>50.031502000000003</c:v>
                      </c:pt>
                      <c:pt idx="1039">
                        <c:v>48.4893</c:v>
                      </c:pt>
                      <c:pt idx="1040">
                        <c:v>48.553001000000002</c:v>
                      </c:pt>
                      <c:pt idx="1041">
                        <c:v>48.224400000000003</c:v>
                      </c:pt>
                      <c:pt idx="1042">
                        <c:v>49.672198999999999</c:v>
                      </c:pt>
                      <c:pt idx="1043">
                        <c:v>48.305301999999998</c:v>
                      </c:pt>
                      <c:pt idx="1044">
                        <c:v>50.707500000000003</c:v>
                      </c:pt>
                      <c:pt idx="1045">
                        <c:v>48.304600000000001</c:v>
                      </c:pt>
                      <c:pt idx="1046">
                        <c:v>48.718497999999997</c:v>
                      </c:pt>
                      <c:pt idx="1047">
                        <c:v>49.101500999999999</c:v>
                      </c:pt>
                      <c:pt idx="1048">
                        <c:v>47.574100000000001</c:v>
                      </c:pt>
                      <c:pt idx="1049">
                        <c:v>50.219397999999998</c:v>
                      </c:pt>
                      <c:pt idx="1050">
                        <c:v>46.287300000000002</c:v>
                      </c:pt>
                      <c:pt idx="1051">
                        <c:v>43.407200000000003</c:v>
                      </c:pt>
                      <c:pt idx="1052">
                        <c:v>43.435200000000002</c:v>
                      </c:pt>
                      <c:pt idx="1053">
                        <c:v>43.266998000000001</c:v>
                      </c:pt>
                      <c:pt idx="1054">
                        <c:v>44.307098000000003</c:v>
                      </c:pt>
                      <c:pt idx="1055">
                        <c:v>42.162601000000002</c:v>
                      </c:pt>
                      <c:pt idx="1056">
                        <c:v>43.242100000000001</c:v>
                      </c:pt>
                      <c:pt idx="1057">
                        <c:v>45.304001</c:v>
                      </c:pt>
                      <c:pt idx="1058">
                        <c:v>44.641899000000002</c:v>
                      </c:pt>
                      <c:pt idx="1059">
                        <c:v>44.356400000000001</c:v>
                      </c:pt>
                      <c:pt idx="1060">
                        <c:v>48.748699000000002</c:v>
                      </c:pt>
                      <c:pt idx="1061">
                        <c:v>50.699500999999998</c:v>
                      </c:pt>
                      <c:pt idx="1062">
                        <c:v>50.037300000000002</c:v>
                      </c:pt>
                      <c:pt idx="1063">
                        <c:v>52.205798999999999</c:v>
                      </c:pt>
                      <c:pt idx="1064">
                        <c:v>53.126099000000004</c:v>
                      </c:pt>
                      <c:pt idx="1065">
                        <c:v>50.774898999999998</c:v>
                      </c:pt>
                      <c:pt idx="1066">
                        <c:v>49.666901000000003</c:v>
                      </c:pt>
                      <c:pt idx="1067">
                        <c:v>50.521599000000002</c:v>
                      </c:pt>
                      <c:pt idx="1068">
                        <c:v>51.25</c:v>
                      </c:pt>
                      <c:pt idx="1069">
                        <c:v>53.107498</c:v>
                      </c:pt>
                      <c:pt idx="1070">
                        <c:v>43.678398000000001</c:v>
                      </c:pt>
                      <c:pt idx="1071">
                        <c:v>42.342098</c:v>
                      </c:pt>
                      <c:pt idx="1072">
                        <c:v>43.145099999999999</c:v>
                      </c:pt>
                      <c:pt idx="1073">
                        <c:v>43.390202000000002</c:v>
                      </c:pt>
                      <c:pt idx="1074">
                        <c:v>44.740101000000003</c:v>
                      </c:pt>
                      <c:pt idx="1075">
                        <c:v>34.160198000000001</c:v>
                      </c:pt>
                      <c:pt idx="1076">
                        <c:v>46.827998999999998</c:v>
                      </c:pt>
                      <c:pt idx="1077">
                        <c:v>46.345798000000002</c:v>
                      </c:pt>
                      <c:pt idx="1078">
                        <c:v>35.055900999999999</c:v>
                      </c:pt>
                      <c:pt idx="1079">
                        <c:v>28.654599999999999</c:v>
                      </c:pt>
                      <c:pt idx="1080">
                        <c:v>28.592898999999999</c:v>
                      </c:pt>
                      <c:pt idx="1081">
                        <c:v>23.4377</c:v>
                      </c:pt>
                      <c:pt idx="1082">
                        <c:v>21.4725</c:v>
                      </c:pt>
                      <c:pt idx="1083">
                        <c:v>19.3323</c:v>
                      </c:pt>
                      <c:pt idx="1084">
                        <c:v>17.7547</c:v>
                      </c:pt>
                      <c:pt idx="1085">
                        <c:v>16.651299999999999</c:v>
                      </c:pt>
                      <c:pt idx="1086">
                        <c:v>18.888598999999999</c:v>
                      </c:pt>
                      <c:pt idx="1087">
                        <c:v>19.605699999999999</c:v>
                      </c:pt>
                      <c:pt idx="1088">
                        <c:v>19.302299000000001</c:v>
                      </c:pt>
                      <c:pt idx="1089">
                        <c:v>18.6189</c:v>
                      </c:pt>
                      <c:pt idx="1090">
                        <c:v>19.459</c:v>
                      </c:pt>
                      <c:pt idx="1091">
                        <c:v>19.030199</c:v>
                      </c:pt>
                      <c:pt idx="1092">
                        <c:v>17.349701</c:v>
                      </c:pt>
                      <c:pt idx="1093">
                        <c:v>15.8172</c:v>
                      </c:pt>
                      <c:pt idx="1094">
                        <c:v>15.3965</c:v>
                      </c:pt>
                      <c:pt idx="1095">
                        <c:v>14.52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3D99-4C4C-8372-AB8814A36675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v>XRP</c:v>
                </c:tx>
                <c:spPr>
                  <a:ln w="25400" cap="flat" cmpd="sng" algn="ctr">
                    <a:noFill/>
                    <a:prstDash val="sysDot"/>
                    <a:round/>
                  </a:ln>
                  <a:effectLst/>
                </c:spPr>
                <c:marker>
                  <c:symbol val="circle"/>
                  <c:size val="5"/>
                  <c:spPr>
                    <a:gradFill rotWithShape="1">
                      <a:gsLst>
                        <a:gs pos="0">
                          <a:schemeClr val="accent3">
                            <a:lumMod val="110000"/>
                            <a:satMod val="105000"/>
                            <a:tint val="67000"/>
                          </a:schemeClr>
                        </a:gs>
                        <a:gs pos="50000">
                          <a:schemeClr val="accent3">
                            <a:lumMod val="105000"/>
                            <a:satMod val="103000"/>
                            <a:tint val="73000"/>
                          </a:schemeClr>
                        </a:gs>
                        <a:gs pos="100000">
                          <a:schemeClr val="accent3"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  <a:ln w="9525" cap="flat" cmpd="sng" algn="ctr">
                      <a:solidFill>
                        <a:schemeClr val="accent3">
                          <a:shade val="95000"/>
                        </a:schemeClr>
                      </a:solidFill>
                      <a:round/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'DATA-CRYPTO'!$A$2:$A$1097</c15:sqref>
                        </c15:formulaRef>
                      </c:ext>
                    </c:extLst>
                    <c:numCache>
                      <c:formatCode>m/d/yyyy</c:formatCode>
                      <c:ptCount val="1096"/>
                      <c:pt idx="0">
                        <c:v>43887</c:v>
                      </c:pt>
                      <c:pt idx="1">
                        <c:v>43886</c:v>
                      </c:pt>
                      <c:pt idx="2">
                        <c:v>43885</c:v>
                      </c:pt>
                      <c:pt idx="3">
                        <c:v>43884</c:v>
                      </c:pt>
                      <c:pt idx="4">
                        <c:v>43883</c:v>
                      </c:pt>
                      <c:pt idx="5">
                        <c:v>43882</c:v>
                      </c:pt>
                      <c:pt idx="6">
                        <c:v>43881</c:v>
                      </c:pt>
                      <c:pt idx="7">
                        <c:v>43880</c:v>
                      </c:pt>
                      <c:pt idx="8">
                        <c:v>43879</c:v>
                      </c:pt>
                      <c:pt idx="9">
                        <c:v>43878</c:v>
                      </c:pt>
                      <c:pt idx="10">
                        <c:v>43877</c:v>
                      </c:pt>
                      <c:pt idx="11">
                        <c:v>43876</c:v>
                      </c:pt>
                      <c:pt idx="12">
                        <c:v>43875</c:v>
                      </c:pt>
                      <c:pt idx="13">
                        <c:v>43874</c:v>
                      </c:pt>
                      <c:pt idx="14">
                        <c:v>43873</c:v>
                      </c:pt>
                      <c:pt idx="15">
                        <c:v>43872</c:v>
                      </c:pt>
                      <c:pt idx="16">
                        <c:v>43871</c:v>
                      </c:pt>
                      <c:pt idx="17">
                        <c:v>43870</c:v>
                      </c:pt>
                      <c:pt idx="18">
                        <c:v>43869</c:v>
                      </c:pt>
                      <c:pt idx="19">
                        <c:v>43868</c:v>
                      </c:pt>
                      <c:pt idx="20">
                        <c:v>43867</c:v>
                      </c:pt>
                      <c:pt idx="21">
                        <c:v>43866</c:v>
                      </c:pt>
                      <c:pt idx="22">
                        <c:v>43865</c:v>
                      </c:pt>
                      <c:pt idx="23">
                        <c:v>43864</c:v>
                      </c:pt>
                      <c:pt idx="24">
                        <c:v>43863</c:v>
                      </c:pt>
                      <c:pt idx="25">
                        <c:v>43862</c:v>
                      </c:pt>
                      <c:pt idx="26">
                        <c:v>43861</c:v>
                      </c:pt>
                      <c:pt idx="27">
                        <c:v>43860</c:v>
                      </c:pt>
                      <c:pt idx="28">
                        <c:v>43859</c:v>
                      </c:pt>
                      <c:pt idx="29">
                        <c:v>43858</c:v>
                      </c:pt>
                      <c:pt idx="30">
                        <c:v>43857</c:v>
                      </c:pt>
                      <c:pt idx="31">
                        <c:v>43856</c:v>
                      </c:pt>
                      <c:pt idx="32">
                        <c:v>43855</c:v>
                      </c:pt>
                      <c:pt idx="33">
                        <c:v>43854</c:v>
                      </c:pt>
                      <c:pt idx="34">
                        <c:v>43853</c:v>
                      </c:pt>
                      <c:pt idx="35">
                        <c:v>43852</c:v>
                      </c:pt>
                      <c:pt idx="36">
                        <c:v>43851</c:v>
                      </c:pt>
                      <c:pt idx="37">
                        <c:v>43850</c:v>
                      </c:pt>
                      <c:pt idx="38">
                        <c:v>43849</c:v>
                      </c:pt>
                      <c:pt idx="39">
                        <c:v>43848</c:v>
                      </c:pt>
                      <c:pt idx="40">
                        <c:v>43847</c:v>
                      </c:pt>
                      <c:pt idx="41">
                        <c:v>43846</c:v>
                      </c:pt>
                      <c:pt idx="42">
                        <c:v>43845</c:v>
                      </c:pt>
                      <c:pt idx="43">
                        <c:v>43844</c:v>
                      </c:pt>
                      <c:pt idx="44">
                        <c:v>43843</c:v>
                      </c:pt>
                      <c:pt idx="45">
                        <c:v>43842</c:v>
                      </c:pt>
                      <c:pt idx="46">
                        <c:v>43841</c:v>
                      </c:pt>
                      <c:pt idx="47">
                        <c:v>43840</c:v>
                      </c:pt>
                      <c:pt idx="48">
                        <c:v>43839</c:v>
                      </c:pt>
                      <c:pt idx="49">
                        <c:v>43838</c:v>
                      </c:pt>
                      <c:pt idx="50">
                        <c:v>43837</c:v>
                      </c:pt>
                      <c:pt idx="51">
                        <c:v>43836</c:v>
                      </c:pt>
                      <c:pt idx="52">
                        <c:v>43835</c:v>
                      </c:pt>
                      <c:pt idx="53">
                        <c:v>43834</c:v>
                      </c:pt>
                      <c:pt idx="54">
                        <c:v>43833</c:v>
                      </c:pt>
                      <c:pt idx="55">
                        <c:v>43832</c:v>
                      </c:pt>
                      <c:pt idx="56">
                        <c:v>43831</c:v>
                      </c:pt>
                      <c:pt idx="57">
                        <c:v>43830</c:v>
                      </c:pt>
                      <c:pt idx="58">
                        <c:v>43829</c:v>
                      </c:pt>
                      <c:pt idx="59">
                        <c:v>43828</c:v>
                      </c:pt>
                      <c:pt idx="60">
                        <c:v>43827</c:v>
                      </c:pt>
                      <c:pt idx="61">
                        <c:v>43826</c:v>
                      </c:pt>
                      <c:pt idx="62">
                        <c:v>43825</c:v>
                      </c:pt>
                      <c:pt idx="63">
                        <c:v>43824</c:v>
                      </c:pt>
                      <c:pt idx="64">
                        <c:v>43823</c:v>
                      </c:pt>
                      <c:pt idx="65">
                        <c:v>43822</c:v>
                      </c:pt>
                      <c:pt idx="66">
                        <c:v>43821</c:v>
                      </c:pt>
                      <c:pt idx="67">
                        <c:v>43820</c:v>
                      </c:pt>
                      <c:pt idx="68">
                        <c:v>43819</c:v>
                      </c:pt>
                      <c:pt idx="69">
                        <c:v>43818</c:v>
                      </c:pt>
                      <c:pt idx="70">
                        <c:v>43817</c:v>
                      </c:pt>
                      <c:pt idx="71">
                        <c:v>43816</c:v>
                      </c:pt>
                      <c:pt idx="72">
                        <c:v>43815</c:v>
                      </c:pt>
                      <c:pt idx="73">
                        <c:v>43814</c:v>
                      </c:pt>
                      <c:pt idx="74">
                        <c:v>43813</c:v>
                      </c:pt>
                      <c:pt idx="75">
                        <c:v>43812</c:v>
                      </c:pt>
                      <c:pt idx="76">
                        <c:v>43811</c:v>
                      </c:pt>
                      <c:pt idx="77">
                        <c:v>43810</c:v>
                      </c:pt>
                      <c:pt idx="78">
                        <c:v>43809</c:v>
                      </c:pt>
                      <c:pt idx="79">
                        <c:v>43808</c:v>
                      </c:pt>
                      <c:pt idx="80">
                        <c:v>43807</c:v>
                      </c:pt>
                      <c:pt idx="81">
                        <c:v>43806</c:v>
                      </c:pt>
                      <c:pt idx="82">
                        <c:v>43805</c:v>
                      </c:pt>
                      <c:pt idx="83">
                        <c:v>43804</c:v>
                      </c:pt>
                      <c:pt idx="84">
                        <c:v>43803</c:v>
                      </c:pt>
                      <c:pt idx="85">
                        <c:v>43802</c:v>
                      </c:pt>
                      <c:pt idx="86">
                        <c:v>43801</c:v>
                      </c:pt>
                      <c:pt idx="87">
                        <c:v>43800</c:v>
                      </c:pt>
                      <c:pt idx="88">
                        <c:v>43799</c:v>
                      </c:pt>
                      <c:pt idx="89">
                        <c:v>43798</c:v>
                      </c:pt>
                      <c:pt idx="90">
                        <c:v>43797</c:v>
                      </c:pt>
                      <c:pt idx="91">
                        <c:v>43796</c:v>
                      </c:pt>
                      <c:pt idx="92">
                        <c:v>43795</c:v>
                      </c:pt>
                      <c:pt idx="93">
                        <c:v>43794</c:v>
                      </c:pt>
                      <c:pt idx="94">
                        <c:v>43793</c:v>
                      </c:pt>
                      <c:pt idx="95">
                        <c:v>43792</c:v>
                      </c:pt>
                      <c:pt idx="96">
                        <c:v>43791</c:v>
                      </c:pt>
                      <c:pt idx="97">
                        <c:v>43790</c:v>
                      </c:pt>
                      <c:pt idx="98">
                        <c:v>43789</c:v>
                      </c:pt>
                      <c:pt idx="99">
                        <c:v>43788</c:v>
                      </c:pt>
                      <c:pt idx="100">
                        <c:v>43787</c:v>
                      </c:pt>
                      <c:pt idx="101">
                        <c:v>43786</c:v>
                      </c:pt>
                      <c:pt idx="102">
                        <c:v>43785</c:v>
                      </c:pt>
                      <c:pt idx="103">
                        <c:v>43784</c:v>
                      </c:pt>
                      <c:pt idx="104">
                        <c:v>43783</c:v>
                      </c:pt>
                      <c:pt idx="105">
                        <c:v>43782</c:v>
                      </c:pt>
                      <c:pt idx="106">
                        <c:v>43781</c:v>
                      </c:pt>
                      <c:pt idx="107">
                        <c:v>43780</c:v>
                      </c:pt>
                      <c:pt idx="108">
                        <c:v>43779</c:v>
                      </c:pt>
                      <c:pt idx="109">
                        <c:v>43778</c:v>
                      </c:pt>
                      <c:pt idx="110">
                        <c:v>43777</c:v>
                      </c:pt>
                      <c:pt idx="111">
                        <c:v>43776</c:v>
                      </c:pt>
                      <c:pt idx="112">
                        <c:v>43775</c:v>
                      </c:pt>
                      <c:pt idx="113">
                        <c:v>43774</c:v>
                      </c:pt>
                      <c:pt idx="114">
                        <c:v>43773</c:v>
                      </c:pt>
                      <c:pt idx="115">
                        <c:v>43772</c:v>
                      </c:pt>
                      <c:pt idx="116">
                        <c:v>43771</c:v>
                      </c:pt>
                      <c:pt idx="117">
                        <c:v>43770</c:v>
                      </c:pt>
                      <c:pt idx="118">
                        <c:v>43769</c:v>
                      </c:pt>
                      <c:pt idx="119">
                        <c:v>43768</c:v>
                      </c:pt>
                      <c:pt idx="120">
                        <c:v>43767</c:v>
                      </c:pt>
                      <c:pt idx="121">
                        <c:v>43766</c:v>
                      </c:pt>
                      <c:pt idx="122">
                        <c:v>43765</c:v>
                      </c:pt>
                      <c:pt idx="123">
                        <c:v>43764</c:v>
                      </c:pt>
                      <c:pt idx="124">
                        <c:v>43763</c:v>
                      </c:pt>
                      <c:pt idx="125">
                        <c:v>43762</c:v>
                      </c:pt>
                      <c:pt idx="126">
                        <c:v>43761</c:v>
                      </c:pt>
                      <c:pt idx="127">
                        <c:v>43760</c:v>
                      </c:pt>
                      <c:pt idx="128">
                        <c:v>43759</c:v>
                      </c:pt>
                      <c:pt idx="129">
                        <c:v>43758</c:v>
                      </c:pt>
                      <c:pt idx="130">
                        <c:v>43757</c:v>
                      </c:pt>
                      <c:pt idx="131">
                        <c:v>43756</c:v>
                      </c:pt>
                      <c:pt idx="132">
                        <c:v>43755</c:v>
                      </c:pt>
                      <c:pt idx="133">
                        <c:v>43754</c:v>
                      </c:pt>
                      <c:pt idx="134">
                        <c:v>43753</c:v>
                      </c:pt>
                      <c:pt idx="135">
                        <c:v>43752</c:v>
                      </c:pt>
                      <c:pt idx="136">
                        <c:v>43751</c:v>
                      </c:pt>
                      <c:pt idx="137">
                        <c:v>43750</c:v>
                      </c:pt>
                      <c:pt idx="138">
                        <c:v>43749</c:v>
                      </c:pt>
                      <c:pt idx="139">
                        <c:v>43748</c:v>
                      </c:pt>
                      <c:pt idx="140">
                        <c:v>43747</c:v>
                      </c:pt>
                      <c:pt idx="141">
                        <c:v>43746</c:v>
                      </c:pt>
                      <c:pt idx="142">
                        <c:v>43745</c:v>
                      </c:pt>
                      <c:pt idx="143">
                        <c:v>43744</c:v>
                      </c:pt>
                      <c:pt idx="144">
                        <c:v>43743</c:v>
                      </c:pt>
                      <c:pt idx="145">
                        <c:v>43742</c:v>
                      </c:pt>
                      <c:pt idx="146">
                        <c:v>43741</c:v>
                      </c:pt>
                      <c:pt idx="147">
                        <c:v>43740</c:v>
                      </c:pt>
                      <c:pt idx="148">
                        <c:v>43739</c:v>
                      </c:pt>
                      <c:pt idx="149">
                        <c:v>43738</c:v>
                      </c:pt>
                      <c:pt idx="150">
                        <c:v>43737</c:v>
                      </c:pt>
                      <c:pt idx="151">
                        <c:v>43736</c:v>
                      </c:pt>
                      <c:pt idx="152">
                        <c:v>43735</c:v>
                      </c:pt>
                      <c:pt idx="153">
                        <c:v>43734</c:v>
                      </c:pt>
                      <c:pt idx="154">
                        <c:v>43733</c:v>
                      </c:pt>
                      <c:pt idx="155">
                        <c:v>43732</c:v>
                      </c:pt>
                      <c:pt idx="156">
                        <c:v>43731</c:v>
                      </c:pt>
                      <c:pt idx="157">
                        <c:v>43730</c:v>
                      </c:pt>
                      <c:pt idx="158">
                        <c:v>43729</c:v>
                      </c:pt>
                      <c:pt idx="159">
                        <c:v>43728</c:v>
                      </c:pt>
                      <c:pt idx="160">
                        <c:v>43727</c:v>
                      </c:pt>
                      <c:pt idx="161">
                        <c:v>43726</c:v>
                      </c:pt>
                      <c:pt idx="162">
                        <c:v>43725</c:v>
                      </c:pt>
                      <c:pt idx="163">
                        <c:v>43724</c:v>
                      </c:pt>
                      <c:pt idx="164">
                        <c:v>43723</c:v>
                      </c:pt>
                      <c:pt idx="165">
                        <c:v>43722</c:v>
                      </c:pt>
                      <c:pt idx="166">
                        <c:v>43721</c:v>
                      </c:pt>
                      <c:pt idx="167">
                        <c:v>43720</c:v>
                      </c:pt>
                      <c:pt idx="168">
                        <c:v>43719</c:v>
                      </c:pt>
                      <c:pt idx="169">
                        <c:v>43718</c:v>
                      </c:pt>
                      <c:pt idx="170">
                        <c:v>43717</c:v>
                      </c:pt>
                      <c:pt idx="171">
                        <c:v>43716</c:v>
                      </c:pt>
                      <c:pt idx="172">
                        <c:v>43715</c:v>
                      </c:pt>
                      <c:pt idx="173">
                        <c:v>43714</c:v>
                      </c:pt>
                      <c:pt idx="174">
                        <c:v>43713</c:v>
                      </c:pt>
                      <c:pt idx="175">
                        <c:v>43712</c:v>
                      </c:pt>
                      <c:pt idx="176">
                        <c:v>43711</c:v>
                      </c:pt>
                      <c:pt idx="177">
                        <c:v>43710</c:v>
                      </c:pt>
                      <c:pt idx="178">
                        <c:v>43709</c:v>
                      </c:pt>
                      <c:pt idx="179">
                        <c:v>43708</c:v>
                      </c:pt>
                      <c:pt idx="180">
                        <c:v>43707</c:v>
                      </c:pt>
                      <c:pt idx="181">
                        <c:v>43706</c:v>
                      </c:pt>
                      <c:pt idx="182">
                        <c:v>43705</c:v>
                      </c:pt>
                      <c:pt idx="183">
                        <c:v>43704</c:v>
                      </c:pt>
                      <c:pt idx="184">
                        <c:v>43703</c:v>
                      </c:pt>
                      <c:pt idx="185">
                        <c:v>43702</c:v>
                      </c:pt>
                      <c:pt idx="186">
                        <c:v>43701</c:v>
                      </c:pt>
                      <c:pt idx="187">
                        <c:v>43700</c:v>
                      </c:pt>
                      <c:pt idx="188">
                        <c:v>43699</c:v>
                      </c:pt>
                      <c:pt idx="189">
                        <c:v>43698</c:v>
                      </c:pt>
                      <c:pt idx="190">
                        <c:v>43697</c:v>
                      </c:pt>
                      <c:pt idx="191">
                        <c:v>43696</c:v>
                      </c:pt>
                      <c:pt idx="192">
                        <c:v>43695</c:v>
                      </c:pt>
                      <c:pt idx="193">
                        <c:v>43694</c:v>
                      </c:pt>
                      <c:pt idx="194">
                        <c:v>43693</c:v>
                      </c:pt>
                      <c:pt idx="195">
                        <c:v>43692</c:v>
                      </c:pt>
                      <c:pt idx="196">
                        <c:v>43691</c:v>
                      </c:pt>
                      <c:pt idx="197">
                        <c:v>43690</c:v>
                      </c:pt>
                      <c:pt idx="198">
                        <c:v>43689</c:v>
                      </c:pt>
                      <c:pt idx="199">
                        <c:v>43688</c:v>
                      </c:pt>
                      <c:pt idx="200">
                        <c:v>43687</c:v>
                      </c:pt>
                      <c:pt idx="201">
                        <c:v>43686</c:v>
                      </c:pt>
                      <c:pt idx="202">
                        <c:v>43685</c:v>
                      </c:pt>
                      <c:pt idx="203">
                        <c:v>43684</c:v>
                      </c:pt>
                      <c:pt idx="204">
                        <c:v>43683</c:v>
                      </c:pt>
                      <c:pt idx="205">
                        <c:v>43682</c:v>
                      </c:pt>
                      <c:pt idx="206">
                        <c:v>43681</c:v>
                      </c:pt>
                      <c:pt idx="207">
                        <c:v>43680</c:v>
                      </c:pt>
                      <c:pt idx="208">
                        <c:v>43679</c:v>
                      </c:pt>
                      <c:pt idx="209">
                        <c:v>43678</c:v>
                      </c:pt>
                      <c:pt idx="210">
                        <c:v>43677</c:v>
                      </c:pt>
                      <c:pt idx="211">
                        <c:v>43676</c:v>
                      </c:pt>
                      <c:pt idx="212">
                        <c:v>43675</c:v>
                      </c:pt>
                      <c:pt idx="213">
                        <c:v>43674</c:v>
                      </c:pt>
                      <c:pt idx="214">
                        <c:v>43673</c:v>
                      </c:pt>
                      <c:pt idx="215">
                        <c:v>43672</c:v>
                      </c:pt>
                      <c:pt idx="216">
                        <c:v>43671</c:v>
                      </c:pt>
                      <c:pt idx="217">
                        <c:v>43670</c:v>
                      </c:pt>
                      <c:pt idx="218">
                        <c:v>43669</c:v>
                      </c:pt>
                      <c:pt idx="219">
                        <c:v>43668</c:v>
                      </c:pt>
                      <c:pt idx="220">
                        <c:v>43667</c:v>
                      </c:pt>
                      <c:pt idx="221">
                        <c:v>43666</c:v>
                      </c:pt>
                      <c:pt idx="222">
                        <c:v>43665</c:v>
                      </c:pt>
                      <c:pt idx="223">
                        <c:v>43664</c:v>
                      </c:pt>
                      <c:pt idx="224">
                        <c:v>43663</c:v>
                      </c:pt>
                      <c:pt idx="225">
                        <c:v>43662</c:v>
                      </c:pt>
                      <c:pt idx="226">
                        <c:v>43661</c:v>
                      </c:pt>
                      <c:pt idx="227">
                        <c:v>43660</c:v>
                      </c:pt>
                      <c:pt idx="228">
                        <c:v>43659</c:v>
                      </c:pt>
                      <c:pt idx="229">
                        <c:v>43658</c:v>
                      </c:pt>
                      <c:pt idx="230">
                        <c:v>43657</c:v>
                      </c:pt>
                      <c:pt idx="231">
                        <c:v>43656</c:v>
                      </c:pt>
                      <c:pt idx="232">
                        <c:v>43655</c:v>
                      </c:pt>
                      <c:pt idx="233">
                        <c:v>43654</c:v>
                      </c:pt>
                      <c:pt idx="234">
                        <c:v>43653</c:v>
                      </c:pt>
                      <c:pt idx="235">
                        <c:v>43652</c:v>
                      </c:pt>
                      <c:pt idx="236">
                        <c:v>43651</c:v>
                      </c:pt>
                      <c:pt idx="237">
                        <c:v>43650</c:v>
                      </c:pt>
                      <c:pt idx="238">
                        <c:v>43649</c:v>
                      </c:pt>
                      <c:pt idx="239">
                        <c:v>43648</c:v>
                      </c:pt>
                      <c:pt idx="240">
                        <c:v>43647</c:v>
                      </c:pt>
                      <c:pt idx="241">
                        <c:v>43646</c:v>
                      </c:pt>
                      <c:pt idx="242">
                        <c:v>43645</c:v>
                      </c:pt>
                      <c:pt idx="243">
                        <c:v>43644</c:v>
                      </c:pt>
                      <c:pt idx="244">
                        <c:v>43643</c:v>
                      </c:pt>
                      <c:pt idx="245">
                        <c:v>43642</c:v>
                      </c:pt>
                      <c:pt idx="246">
                        <c:v>43641</c:v>
                      </c:pt>
                      <c:pt idx="247">
                        <c:v>43640</c:v>
                      </c:pt>
                      <c:pt idx="248">
                        <c:v>43639</c:v>
                      </c:pt>
                      <c:pt idx="249">
                        <c:v>43638</c:v>
                      </c:pt>
                      <c:pt idx="250">
                        <c:v>43637</c:v>
                      </c:pt>
                      <c:pt idx="251">
                        <c:v>43636</c:v>
                      </c:pt>
                      <c:pt idx="252">
                        <c:v>43635</c:v>
                      </c:pt>
                      <c:pt idx="253">
                        <c:v>43634</c:v>
                      </c:pt>
                      <c:pt idx="254">
                        <c:v>43633</c:v>
                      </c:pt>
                      <c:pt idx="255">
                        <c:v>43632</c:v>
                      </c:pt>
                      <c:pt idx="256">
                        <c:v>43631</c:v>
                      </c:pt>
                      <c:pt idx="257">
                        <c:v>43630</c:v>
                      </c:pt>
                      <c:pt idx="258">
                        <c:v>43629</c:v>
                      </c:pt>
                      <c:pt idx="259">
                        <c:v>43628</c:v>
                      </c:pt>
                      <c:pt idx="260">
                        <c:v>43627</c:v>
                      </c:pt>
                      <c:pt idx="261">
                        <c:v>43626</c:v>
                      </c:pt>
                      <c:pt idx="262">
                        <c:v>43625</c:v>
                      </c:pt>
                      <c:pt idx="263">
                        <c:v>43624</c:v>
                      </c:pt>
                      <c:pt idx="264">
                        <c:v>43623</c:v>
                      </c:pt>
                      <c:pt idx="265">
                        <c:v>43622</c:v>
                      </c:pt>
                      <c:pt idx="266">
                        <c:v>43621</c:v>
                      </c:pt>
                      <c:pt idx="267">
                        <c:v>43620</c:v>
                      </c:pt>
                      <c:pt idx="268">
                        <c:v>43619</c:v>
                      </c:pt>
                      <c:pt idx="269">
                        <c:v>43618</c:v>
                      </c:pt>
                      <c:pt idx="270">
                        <c:v>43617</c:v>
                      </c:pt>
                      <c:pt idx="271">
                        <c:v>43616</c:v>
                      </c:pt>
                      <c:pt idx="272">
                        <c:v>43615</c:v>
                      </c:pt>
                      <c:pt idx="273">
                        <c:v>43614</c:v>
                      </c:pt>
                      <c:pt idx="274">
                        <c:v>43613</c:v>
                      </c:pt>
                      <c:pt idx="275">
                        <c:v>43612</c:v>
                      </c:pt>
                      <c:pt idx="276">
                        <c:v>43611</c:v>
                      </c:pt>
                      <c:pt idx="277">
                        <c:v>43610</c:v>
                      </c:pt>
                      <c:pt idx="278">
                        <c:v>43609</c:v>
                      </c:pt>
                      <c:pt idx="279">
                        <c:v>43608</c:v>
                      </c:pt>
                      <c:pt idx="280">
                        <c:v>43607</c:v>
                      </c:pt>
                      <c:pt idx="281">
                        <c:v>43606</c:v>
                      </c:pt>
                      <c:pt idx="282">
                        <c:v>43605</c:v>
                      </c:pt>
                      <c:pt idx="283">
                        <c:v>43604</c:v>
                      </c:pt>
                      <c:pt idx="284">
                        <c:v>43603</c:v>
                      </c:pt>
                      <c:pt idx="285">
                        <c:v>43602</c:v>
                      </c:pt>
                      <c:pt idx="286">
                        <c:v>43601</c:v>
                      </c:pt>
                      <c:pt idx="287">
                        <c:v>43600</c:v>
                      </c:pt>
                      <c:pt idx="288">
                        <c:v>43599</c:v>
                      </c:pt>
                      <c:pt idx="289">
                        <c:v>43598</c:v>
                      </c:pt>
                      <c:pt idx="290">
                        <c:v>43597</c:v>
                      </c:pt>
                      <c:pt idx="291">
                        <c:v>43596</c:v>
                      </c:pt>
                      <c:pt idx="292">
                        <c:v>43595</c:v>
                      </c:pt>
                      <c:pt idx="293">
                        <c:v>43594</c:v>
                      </c:pt>
                      <c:pt idx="294">
                        <c:v>43593</c:v>
                      </c:pt>
                      <c:pt idx="295">
                        <c:v>43592</c:v>
                      </c:pt>
                      <c:pt idx="296">
                        <c:v>43591</c:v>
                      </c:pt>
                      <c:pt idx="297">
                        <c:v>43590</c:v>
                      </c:pt>
                      <c:pt idx="298">
                        <c:v>43589</c:v>
                      </c:pt>
                      <c:pt idx="299">
                        <c:v>43588</c:v>
                      </c:pt>
                      <c:pt idx="300">
                        <c:v>43587</c:v>
                      </c:pt>
                      <c:pt idx="301">
                        <c:v>43586</c:v>
                      </c:pt>
                      <c:pt idx="302">
                        <c:v>43585</c:v>
                      </c:pt>
                      <c:pt idx="303">
                        <c:v>43584</c:v>
                      </c:pt>
                      <c:pt idx="304">
                        <c:v>43583</c:v>
                      </c:pt>
                      <c:pt idx="305">
                        <c:v>43582</c:v>
                      </c:pt>
                      <c:pt idx="306">
                        <c:v>43581</c:v>
                      </c:pt>
                      <c:pt idx="307">
                        <c:v>43580</c:v>
                      </c:pt>
                      <c:pt idx="308">
                        <c:v>43579</c:v>
                      </c:pt>
                      <c:pt idx="309">
                        <c:v>43578</c:v>
                      </c:pt>
                      <c:pt idx="310">
                        <c:v>43577</c:v>
                      </c:pt>
                      <c:pt idx="311">
                        <c:v>43576</c:v>
                      </c:pt>
                      <c:pt idx="312">
                        <c:v>43575</c:v>
                      </c:pt>
                      <c:pt idx="313">
                        <c:v>43574</c:v>
                      </c:pt>
                      <c:pt idx="314">
                        <c:v>43573</c:v>
                      </c:pt>
                      <c:pt idx="315">
                        <c:v>43572</c:v>
                      </c:pt>
                      <c:pt idx="316">
                        <c:v>43571</c:v>
                      </c:pt>
                      <c:pt idx="317">
                        <c:v>43570</c:v>
                      </c:pt>
                      <c:pt idx="318">
                        <c:v>43569</c:v>
                      </c:pt>
                      <c:pt idx="319">
                        <c:v>43568</c:v>
                      </c:pt>
                      <c:pt idx="320">
                        <c:v>43567</c:v>
                      </c:pt>
                      <c:pt idx="321">
                        <c:v>43566</c:v>
                      </c:pt>
                      <c:pt idx="322">
                        <c:v>43565</c:v>
                      </c:pt>
                      <c:pt idx="323">
                        <c:v>43564</c:v>
                      </c:pt>
                      <c:pt idx="324">
                        <c:v>43563</c:v>
                      </c:pt>
                      <c:pt idx="325">
                        <c:v>43562</c:v>
                      </c:pt>
                      <c:pt idx="326">
                        <c:v>43561</c:v>
                      </c:pt>
                      <c:pt idx="327">
                        <c:v>43560</c:v>
                      </c:pt>
                      <c:pt idx="328">
                        <c:v>43559</c:v>
                      </c:pt>
                      <c:pt idx="329">
                        <c:v>43558</c:v>
                      </c:pt>
                      <c:pt idx="330">
                        <c:v>43557</c:v>
                      </c:pt>
                      <c:pt idx="331">
                        <c:v>43556</c:v>
                      </c:pt>
                      <c:pt idx="332">
                        <c:v>43555</c:v>
                      </c:pt>
                      <c:pt idx="333">
                        <c:v>43554</c:v>
                      </c:pt>
                      <c:pt idx="334">
                        <c:v>43553</c:v>
                      </c:pt>
                      <c:pt idx="335">
                        <c:v>43552</c:v>
                      </c:pt>
                      <c:pt idx="336">
                        <c:v>43551</c:v>
                      </c:pt>
                      <c:pt idx="337">
                        <c:v>43550</c:v>
                      </c:pt>
                      <c:pt idx="338">
                        <c:v>43549</c:v>
                      </c:pt>
                      <c:pt idx="339">
                        <c:v>43548</c:v>
                      </c:pt>
                      <c:pt idx="340">
                        <c:v>43547</c:v>
                      </c:pt>
                      <c:pt idx="341">
                        <c:v>43546</c:v>
                      </c:pt>
                      <c:pt idx="342">
                        <c:v>43545</c:v>
                      </c:pt>
                      <c:pt idx="343">
                        <c:v>43544</c:v>
                      </c:pt>
                      <c:pt idx="344">
                        <c:v>43543</c:v>
                      </c:pt>
                      <c:pt idx="345">
                        <c:v>43542</c:v>
                      </c:pt>
                      <c:pt idx="346">
                        <c:v>43541</c:v>
                      </c:pt>
                      <c:pt idx="347">
                        <c:v>43540</c:v>
                      </c:pt>
                      <c:pt idx="348">
                        <c:v>43539</c:v>
                      </c:pt>
                      <c:pt idx="349">
                        <c:v>43538</c:v>
                      </c:pt>
                      <c:pt idx="350">
                        <c:v>43537</c:v>
                      </c:pt>
                      <c:pt idx="351">
                        <c:v>43536</c:v>
                      </c:pt>
                      <c:pt idx="352">
                        <c:v>43535</c:v>
                      </c:pt>
                      <c:pt idx="353">
                        <c:v>43534</c:v>
                      </c:pt>
                      <c:pt idx="354">
                        <c:v>43533</c:v>
                      </c:pt>
                      <c:pt idx="355">
                        <c:v>43532</c:v>
                      </c:pt>
                      <c:pt idx="356">
                        <c:v>43531</c:v>
                      </c:pt>
                      <c:pt idx="357">
                        <c:v>43530</c:v>
                      </c:pt>
                      <c:pt idx="358">
                        <c:v>43529</c:v>
                      </c:pt>
                      <c:pt idx="359">
                        <c:v>43528</c:v>
                      </c:pt>
                      <c:pt idx="360">
                        <c:v>43527</c:v>
                      </c:pt>
                      <c:pt idx="361">
                        <c:v>43526</c:v>
                      </c:pt>
                      <c:pt idx="362">
                        <c:v>43525</c:v>
                      </c:pt>
                      <c:pt idx="363">
                        <c:v>43524</c:v>
                      </c:pt>
                      <c:pt idx="364">
                        <c:v>43523</c:v>
                      </c:pt>
                      <c:pt idx="365">
                        <c:v>43522</c:v>
                      </c:pt>
                      <c:pt idx="366">
                        <c:v>43521</c:v>
                      </c:pt>
                      <c:pt idx="367">
                        <c:v>43520</c:v>
                      </c:pt>
                      <c:pt idx="368">
                        <c:v>43519</c:v>
                      </c:pt>
                      <c:pt idx="369">
                        <c:v>43518</c:v>
                      </c:pt>
                      <c:pt idx="370">
                        <c:v>43517</c:v>
                      </c:pt>
                      <c:pt idx="371">
                        <c:v>43516</c:v>
                      </c:pt>
                      <c:pt idx="372">
                        <c:v>43515</c:v>
                      </c:pt>
                      <c:pt idx="373">
                        <c:v>43514</c:v>
                      </c:pt>
                      <c:pt idx="374">
                        <c:v>43513</c:v>
                      </c:pt>
                      <c:pt idx="375">
                        <c:v>43512</c:v>
                      </c:pt>
                      <c:pt idx="376">
                        <c:v>43511</c:v>
                      </c:pt>
                      <c:pt idx="377">
                        <c:v>43510</c:v>
                      </c:pt>
                      <c:pt idx="378">
                        <c:v>43509</c:v>
                      </c:pt>
                      <c:pt idx="379">
                        <c:v>43508</c:v>
                      </c:pt>
                      <c:pt idx="380">
                        <c:v>43507</c:v>
                      </c:pt>
                      <c:pt idx="381">
                        <c:v>43506</c:v>
                      </c:pt>
                      <c:pt idx="382">
                        <c:v>43505</c:v>
                      </c:pt>
                      <c:pt idx="383">
                        <c:v>43504</c:v>
                      </c:pt>
                      <c:pt idx="384">
                        <c:v>43503</c:v>
                      </c:pt>
                      <c:pt idx="385">
                        <c:v>43502</c:v>
                      </c:pt>
                      <c:pt idx="386">
                        <c:v>43501</c:v>
                      </c:pt>
                      <c:pt idx="387">
                        <c:v>43500</c:v>
                      </c:pt>
                      <c:pt idx="388">
                        <c:v>43499</c:v>
                      </c:pt>
                      <c:pt idx="389">
                        <c:v>43498</c:v>
                      </c:pt>
                      <c:pt idx="390">
                        <c:v>43497</c:v>
                      </c:pt>
                      <c:pt idx="391">
                        <c:v>43496</c:v>
                      </c:pt>
                      <c:pt idx="392">
                        <c:v>43495</c:v>
                      </c:pt>
                      <c:pt idx="393">
                        <c:v>43494</c:v>
                      </c:pt>
                      <c:pt idx="394">
                        <c:v>43493</c:v>
                      </c:pt>
                      <c:pt idx="395">
                        <c:v>43492</c:v>
                      </c:pt>
                      <c:pt idx="396">
                        <c:v>43491</c:v>
                      </c:pt>
                      <c:pt idx="397">
                        <c:v>43490</c:v>
                      </c:pt>
                      <c:pt idx="398">
                        <c:v>43489</c:v>
                      </c:pt>
                      <c:pt idx="399">
                        <c:v>43488</c:v>
                      </c:pt>
                      <c:pt idx="400">
                        <c:v>43487</c:v>
                      </c:pt>
                      <c:pt idx="401">
                        <c:v>43486</c:v>
                      </c:pt>
                      <c:pt idx="402">
                        <c:v>43485</c:v>
                      </c:pt>
                      <c:pt idx="403">
                        <c:v>43484</c:v>
                      </c:pt>
                      <c:pt idx="404">
                        <c:v>43483</c:v>
                      </c:pt>
                      <c:pt idx="405">
                        <c:v>43482</c:v>
                      </c:pt>
                      <c:pt idx="406">
                        <c:v>43481</c:v>
                      </c:pt>
                      <c:pt idx="407">
                        <c:v>43480</c:v>
                      </c:pt>
                      <c:pt idx="408">
                        <c:v>43479</c:v>
                      </c:pt>
                      <c:pt idx="409">
                        <c:v>43478</c:v>
                      </c:pt>
                      <c:pt idx="410">
                        <c:v>43477</c:v>
                      </c:pt>
                      <c:pt idx="411">
                        <c:v>43476</c:v>
                      </c:pt>
                      <c:pt idx="412">
                        <c:v>43475</c:v>
                      </c:pt>
                      <c:pt idx="413">
                        <c:v>43474</c:v>
                      </c:pt>
                      <c:pt idx="414">
                        <c:v>43473</c:v>
                      </c:pt>
                      <c:pt idx="415">
                        <c:v>43472</c:v>
                      </c:pt>
                      <c:pt idx="416">
                        <c:v>43471</c:v>
                      </c:pt>
                      <c:pt idx="417">
                        <c:v>43470</c:v>
                      </c:pt>
                      <c:pt idx="418">
                        <c:v>43469</c:v>
                      </c:pt>
                      <c:pt idx="419">
                        <c:v>43468</c:v>
                      </c:pt>
                      <c:pt idx="420">
                        <c:v>43467</c:v>
                      </c:pt>
                      <c:pt idx="421">
                        <c:v>43466</c:v>
                      </c:pt>
                      <c:pt idx="422">
                        <c:v>43465</c:v>
                      </c:pt>
                      <c:pt idx="423">
                        <c:v>43464</c:v>
                      </c:pt>
                      <c:pt idx="424">
                        <c:v>43463</c:v>
                      </c:pt>
                      <c:pt idx="425">
                        <c:v>43462</c:v>
                      </c:pt>
                      <c:pt idx="426">
                        <c:v>43461</c:v>
                      </c:pt>
                      <c:pt idx="427">
                        <c:v>43460</c:v>
                      </c:pt>
                      <c:pt idx="428">
                        <c:v>43459</c:v>
                      </c:pt>
                      <c:pt idx="429">
                        <c:v>43458</c:v>
                      </c:pt>
                      <c:pt idx="430">
                        <c:v>43457</c:v>
                      </c:pt>
                      <c:pt idx="431">
                        <c:v>43456</c:v>
                      </c:pt>
                      <c:pt idx="432">
                        <c:v>43455</c:v>
                      </c:pt>
                      <c:pt idx="433">
                        <c:v>43454</c:v>
                      </c:pt>
                      <c:pt idx="434">
                        <c:v>43453</c:v>
                      </c:pt>
                      <c:pt idx="435">
                        <c:v>43452</c:v>
                      </c:pt>
                      <c:pt idx="436">
                        <c:v>43451</c:v>
                      </c:pt>
                      <c:pt idx="437">
                        <c:v>43450</c:v>
                      </c:pt>
                      <c:pt idx="438">
                        <c:v>43449</c:v>
                      </c:pt>
                      <c:pt idx="439">
                        <c:v>43448</c:v>
                      </c:pt>
                      <c:pt idx="440">
                        <c:v>43447</c:v>
                      </c:pt>
                      <c:pt idx="441">
                        <c:v>43446</c:v>
                      </c:pt>
                      <c:pt idx="442">
                        <c:v>43445</c:v>
                      </c:pt>
                      <c:pt idx="443">
                        <c:v>43444</c:v>
                      </c:pt>
                      <c:pt idx="444">
                        <c:v>43443</c:v>
                      </c:pt>
                      <c:pt idx="445">
                        <c:v>43442</c:v>
                      </c:pt>
                      <c:pt idx="446">
                        <c:v>43441</c:v>
                      </c:pt>
                      <c:pt idx="447">
                        <c:v>43440</c:v>
                      </c:pt>
                      <c:pt idx="448">
                        <c:v>43439</c:v>
                      </c:pt>
                      <c:pt idx="449">
                        <c:v>43438</c:v>
                      </c:pt>
                      <c:pt idx="450">
                        <c:v>43437</c:v>
                      </c:pt>
                      <c:pt idx="451">
                        <c:v>43436</c:v>
                      </c:pt>
                      <c:pt idx="452">
                        <c:v>43435</c:v>
                      </c:pt>
                      <c:pt idx="453">
                        <c:v>43434</c:v>
                      </c:pt>
                      <c:pt idx="454">
                        <c:v>43433</c:v>
                      </c:pt>
                      <c:pt idx="455">
                        <c:v>43432</c:v>
                      </c:pt>
                      <c:pt idx="456">
                        <c:v>43431</c:v>
                      </c:pt>
                      <c:pt idx="457">
                        <c:v>43430</c:v>
                      </c:pt>
                      <c:pt idx="458">
                        <c:v>43429</c:v>
                      </c:pt>
                      <c:pt idx="459">
                        <c:v>43428</c:v>
                      </c:pt>
                      <c:pt idx="460">
                        <c:v>43427</c:v>
                      </c:pt>
                      <c:pt idx="461">
                        <c:v>43426</c:v>
                      </c:pt>
                      <c:pt idx="462">
                        <c:v>43425</c:v>
                      </c:pt>
                      <c:pt idx="463">
                        <c:v>43424</c:v>
                      </c:pt>
                      <c:pt idx="464">
                        <c:v>43423</c:v>
                      </c:pt>
                      <c:pt idx="465">
                        <c:v>43422</c:v>
                      </c:pt>
                      <c:pt idx="466">
                        <c:v>43421</c:v>
                      </c:pt>
                      <c:pt idx="467">
                        <c:v>43420</c:v>
                      </c:pt>
                      <c:pt idx="468">
                        <c:v>43419</c:v>
                      </c:pt>
                      <c:pt idx="469">
                        <c:v>43418</c:v>
                      </c:pt>
                      <c:pt idx="470">
                        <c:v>43417</c:v>
                      </c:pt>
                      <c:pt idx="471">
                        <c:v>43416</c:v>
                      </c:pt>
                      <c:pt idx="472">
                        <c:v>43415</c:v>
                      </c:pt>
                      <c:pt idx="473">
                        <c:v>43414</c:v>
                      </c:pt>
                      <c:pt idx="474">
                        <c:v>43413</c:v>
                      </c:pt>
                      <c:pt idx="475">
                        <c:v>43412</c:v>
                      </c:pt>
                      <c:pt idx="476">
                        <c:v>43411</c:v>
                      </c:pt>
                      <c:pt idx="477">
                        <c:v>43410</c:v>
                      </c:pt>
                      <c:pt idx="478">
                        <c:v>43409</c:v>
                      </c:pt>
                      <c:pt idx="479">
                        <c:v>43408</c:v>
                      </c:pt>
                      <c:pt idx="480">
                        <c:v>43407</c:v>
                      </c:pt>
                      <c:pt idx="481">
                        <c:v>43406</c:v>
                      </c:pt>
                      <c:pt idx="482">
                        <c:v>43405</c:v>
                      </c:pt>
                      <c:pt idx="483">
                        <c:v>43404</c:v>
                      </c:pt>
                      <c:pt idx="484">
                        <c:v>43403</c:v>
                      </c:pt>
                      <c:pt idx="485">
                        <c:v>43402</c:v>
                      </c:pt>
                      <c:pt idx="486">
                        <c:v>43401</c:v>
                      </c:pt>
                      <c:pt idx="487">
                        <c:v>43400</c:v>
                      </c:pt>
                      <c:pt idx="488">
                        <c:v>43399</c:v>
                      </c:pt>
                      <c:pt idx="489">
                        <c:v>43398</c:v>
                      </c:pt>
                      <c:pt idx="490">
                        <c:v>43397</c:v>
                      </c:pt>
                      <c:pt idx="491">
                        <c:v>43396</c:v>
                      </c:pt>
                      <c:pt idx="492">
                        <c:v>43395</c:v>
                      </c:pt>
                      <c:pt idx="493">
                        <c:v>43394</c:v>
                      </c:pt>
                      <c:pt idx="494">
                        <c:v>43393</c:v>
                      </c:pt>
                      <c:pt idx="495">
                        <c:v>43392</c:v>
                      </c:pt>
                      <c:pt idx="496">
                        <c:v>43391</c:v>
                      </c:pt>
                      <c:pt idx="497">
                        <c:v>43390</c:v>
                      </c:pt>
                      <c:pt idx="498">
                        <c:v>43389</c:v>
                      </c:pt>
                      <c:pt idx="499">
                        <c:v>43388</c:v>
                      </c:pt>
                      <c:pt idx="500">
                        <c:v>43387</c:v>
                      </c:pt>
                      <c:pt idx="501">
                        <c:v>43386</c:v>
                      </c:pt>
                      <c:pt idx="502">
                        <c:v>43385</c:v>
                      </c:pt>
                      <c:pt idx="503">
                        <c:v>43384</c:v>
                      </c:pt>
                      <c:pt idx="504">
                        <c:v>43383</c:v>
                      </c:pt>
                      <c:pt idx="505">
                        <c:v>43382</c:v>
                      </c:pt>
                      <c:pt idx="506">
                        <c:v>43381</c:v>
                      </c:pt>
                      <c:pt idx="507">
                        <c:v>43380</c:v>
                      </c:pt>
                      <c:pt idx="508">
                        <c:v>43379</c:v>
                      </c:pt>
                      <c:pt idx="509">
                        <c:v>43378</c:v>
                      </c:pt>
                      <c:pt idx="510">
                        <c:v>43377</c:v>
                      </c:pt>
                      <c:pt idx="511">
                        <c:v>43376</c:v>
                      </c:pt>
                      <c:pt idx="512">
                        <c:v>43375</c:v>
                      </c:pt>
                      <c:pt idx="513">
                        <c:v>43374</c:v>
                      </c:pt>
                      <c:pt idx="514">
                        <c:v>43373</c:v>
                      </c:pt>
                      <c:pt idx="515">
                        <c:v>43372</c:v>
                      </c:pt>
                      <c:pt idx="516">
                        <c:v>43371</c:v>
                      </c:pt>
                      <c:pt idx="517">
                        <c:v>43370</c:v>
                      </c:pt>
                      <c:pt idx="518">
                        <c:v>43369</c:v>
                      </c:pt>
                      <c:pt idx="519">
                        <c:v>43368</c:v>
                      </c:pt>
                      <c:pt idx="520">
                        <c:v>43367</c:v>
                      </c:pt>
                      <c:pt idx="521">
                        <c:v>43366</c:v>
                      </c:pt>
                      <c:pt idx="522">
                        <c:v>43365</c:v>
                      </c:pt>
                      <c:pt idx="523">
                        <c:v>43364</c:v>
                      </c:pt>
                      <c:pt idx="524">
                        <c:v>43363</c:v>
                      </c:pt>
                      <c:pt idx="525">
                        <c:v>43362</c:v>
                      </c:pt>
                      <c:pt idx="526">
                        <c:v>43361</c:v>
                      </c:pt>
                      <c:pt idx="527">
                        <c:v>43360</c:v>
                      </c:pt>
                      <c:pt idx="528">
                        <c:v>43359</c:v>
                      </c:pt>
                      <c:pt idx="529">
                        <c:v>43358</c:v>
                      </c:pt>
                      <c:pt idx="530">
                        <c:v>43357</c:v>
                      </c:pt>
                      <c:pt idx="531">
                        <c:v>43356</c:v>
                      </c:pt>
                      <c:pt idx="532">
                        <c:v>43355</c:v>
                      </c:pt>
                      <c:pt idx="533">
                        <c:v>43354</c:v>
                      </c:pt>
                      <c:pt idx="534">
                        <c:v>43353</c:v>
                      </c:pt>
                      <c:pt idx="535">
                        <c:v>43352</c:v>
                      </c:pt>
                      <c:pt idx="536">
                        <c:v>43351</c:v>
                      </c:pt>
                      <c:pt idx="537">
                        <c:v>43350</c:v>
                      </c:pt>
                      <c:pt idx="538">
                        <c:v>43349</c:v>
                      </c:pt>
                      <c:pt idx="539">
                        <c:v>43348</c:v>
                      </c:pt>
                      <c:pt idx="540">
                        <c:v>43347</c:v>
                      </c:pt>
                      <c:pt idx="541">
                        <c:v>43346</c:v>
                      </c:pt>
                      <c:pt idx="542">
                        <c:v>43345</c:v>
                      </c:pt>
                      <c:pt idx="543">
                        <c:v>43344</c:v>
                      </c:pt>
                      <c:pt idx="544">
                        <c:v>43343</c:v>
                      </c:pt>
                      <c:pt idx="545">
                        <c:v>43342</c:v>
                      </c:pt>
                      <c:pt idx="546">
                        <c:v>43341</c:v>
                      </c:pt>
                      <c:pt idx="547">
                        <c:v>43340</c:v>
                      </c:pt>
                      <c:pt idx="548">
                        <c:v>43339</c:v>
                      </c:pt>
                      <c:pt idx="549">
                        <c:v>43338</c:v>
                      </c:pt>
                      <c:pt idx="550">
                        <c:v>43337</c:v>
                      </c:pt>
                      <c:pt idx="551">
                        <c:v>43336</c:v>
                      </c:pt>
                      <c:pt idx="552">
                        <c:v>43335</c:v>
                      </c:pt>
                      <c:pt idx="553">
                        <c:v>43334</c:v>
                      </c:pt>
                      <c:pt idx="554">
                        <c:v>43333</c:v>
                      </c:pt>
                      <c:pt idx="555">
                        <c:v>43332</c:v>
                      </c:pt>
                      <c:pt idx="556">
                        <c:v>43331</c:v>
                      </c:pt>
                      <c:pt idx="557">
                        <c:v>43330</c:v>
                      </c:pt>
                      <c:pt idx="558">
                        <c:v>43329</c:v>
                      </c:pt>
                      <c:pt idx="559">
                        <c:v>43328</c:v>
                      </c:pt>
                      <c:pt idx="560">
                        <c:v>43327</c:v>
                      </c:pt>
                      <c:pt idx="561">
                        <c:v>43326</c:v>
                      </c:pt>
                      <c:pt idx="562">
                        <c:v>43325</c:v>
                      </c:pt>
                      <c:pt idx="563">
                        <c:v>43324</c:v>
                      </c:pt>
                      <c:pt idx="564">
                        <c:v>43323</c:v>
                      </c:pt>
                      <c:pt idx="565">
                        <c:v>43322</c:v>
                      </c:pt>
                      <c:pt idx="566">
                        <c:v>43321</c:v>
                      </c:pt>
                      <c:pt idx="567">
                        <c:v>43320</c:v>
                      </c:pt>
                      <c:pt idx="568">
                        <c:v>43319</c:v>
                      </c:pt>
                      <c:pt idx="569">
                        <c:v>43318</c:v>
                      </c:pt>
                      <c:pt idx="570">
                        <c:v>43317</c:v>
                      </c:pt>
                      <c:pt idx="571">
                        <c:v>43316</c:v>
                      </c:pt>
                      <c:pt idx="572">
                        <c:v>43315</c:v>
                      </c:pt>
                      <c:pt idx="573">
                        <c:v>43314</c:v>
                      </c:pt>
                      <c:pt idx="574">
                        <c:v>43313</c:v>
                      </c:pt>
                      <c:pt idx="575">
                        <c:v>43312</c:v>
                      </c:pt>
                      <c:pt idx="576">
                        <c:v>43311</c:v>
                      </c:pt>
                      <c:pt idx="577">
                        <c:v>43310</c:v>
                      </c:pt>
                      <c:pt idx="578">
                        <c:v>43309</c:v>
                      </c:pt>
                      <c:pt idx="579">
                        <c:v>43308</c:v>
                      </c:pt>
                      <c:pt idx="580">
                        <c:v>43307</c:v>
                      </c:pt>
                      <c:pt idx="581">
                        <c:v>43306</c:v>
                      </c:pt>
                      <c:pt idx="582">
                        <c:v>43305</c:v>
                      </c:pt>
                      <c:pt idx="583">
                        <c:v>43304</c:v>
                      </c:pt>
                      <c:pt idx="584">
                        <c:v>43303</c:v>
                      </c:pt>
                      <c:pt idx="585">
                        <c:v>43302</c:v>
                      </c:pt>
                      <c:pt idx="586">
                        <c:v>43301</c:v>
                      </c:pt>
                      <c:pt idx="587">
                        <c:v>43300</c:v>
                      </c:pt>
                      <c:pt idx="588">
                        <c:v>43299</c:v>
                      </c:pt>
                      <c:pt idx="589">
                        <c:v>43298</c:v>
                      </c:pt>
                      <c:pt idx="590">
                        <c:v>43297</c:v>
                      </c:pt>
                      <c:pt idx="591">
                        <c:v>43296</c:v>
                      </c:pt>
                      <c:pt idx="592">
                        <c:v>43295</c:v>
                      </c:pt>
                      <c:pt idx="593">
                        <c:v>43294</c:v>
                      </c:pt>
                      <c:pt idx="594">
                        <c:v>43293</c:v>
                      </c:pt>
                      <c:pt idx="595">
                        <c:v>43292</c:v>
                      </c:pt>
                      <c:pt idx="596">
                        <c:v>43291</c:v>
                      </c:pt>
                      <c:pt idx="597">
                        <c:v>43290</c:v>
                      </c:pt>
                      <c:pt idx="598">
                        <c:v>43289</c:v>
                      </c:pt>
                      <c:pt idx="599">
                        <c:v>43288</c:v>
                      </c:pt>
                      <c:pt idx="600">
                        <c:v>43287</c:v>
                      </c:pt>
                      <c:pt idx="601">
                        <c:v>43286</c:v>
                      </c:pt>
                      <c:pt idx="602">
                        <c:v>43285</c:v>
                      </c:pt>
                      <c:pt idx="603">
                        <c:v>43284</c:v>
                      </c:pt>
                      <c:pt idx="604">
                        <c:v>43283</c:v>
                      </c:pt>
                      <c:pt idx="605">
                        <c:v>43282</c:v>
                      </c:pt>
                      <c:pt idx="606">
                        <c:v>43281</c:v>
                      </c:pt>
                      <c:pt idx="607">
                        <c:v>43280</c:v>
                      </c:pt>
                      <c:pt idx="608">
                        <c:v>43279</c:v>
                      </c:pt>
                      <c:pt idx="609">
                        <c:v>43278</c:v>
                      </c:pt>
                      <c:pt idx="610">
                        <c:v>43277</c:v>
                      </c:pt>
                      <c:pt idx="611">
                        <c:v>43276</c:v>
                      </c:pt>
                      <c:pt idx="612">
                        <c:v>43275</c:v>
                      </c:pt>
                      <c:pt idx="613">
                        <c:v>43274</c:v>
                      </c:pt>
                      <c:pt idx="614">
                        <c:v>43273</c:v>
                      </c:pt>
                      <c:pt idx="615">
                        <c:v>43272</c:v>
                      </c:pt>
                      <c:pt idx="616">
                        <c:v>43271</c:v>
                      </c:pt>
                      <c:pt idx="617">
                        <c:v>43270</c:v>
                      </c:pt>
                      <c:pt idx="618">
                        <c:v>43269</c:v>
                      </c:pt>
                      <c:pt idx="619">
                        <c:v>43268</c:v>
                      </c:pt>
                      <c:pt idx="620">
                        <c:v>43267</c:v>
                      </c:pt>
                      <c:pt idx="621">
                        <c:v>43266</c:v>
                      </c:pt>
                      <c:pt idx="622">
                        <c:v>43265</c:v>
                      </c:pt>
                      <c:pt idx="623">
                        <c:v>43264</c:v>
                      </c:pt>
                      <c:pt idx="624">
                        <c:v>43263</c:v>
                      </c:pt>
                      <c:pt idx="625">
                        <c:v>43262</c:v>
                      </c:pt>
                      <c:pt idx="626">
                        <c:v>43261</c:v>
                      </c:pt>
                      <c:pt idx="627">
                        <c:v>43260</c:v>
                      </c:pt>
                      <c:pt idx="628">
                        <c:v>43259</c:v>
                      </c:pt>
                      <c:pt idx="629">
                        <c:v>43258</c:v>
                      </c:pt>
                      <c:pt idx="630">
                        <c:v>43257</c:v>
                      </c:pt>
                      <c:pt idx="631">
                        <c:v>43256</c:v>
                      </c:pt>
                      <c:pt idx="632">
                        <c:v>43255</c:v>
                      </c:pt>
                      <c:pt idx="633">
                        <c:v>43254</c:v>
                      </c:pt>
                      <c:pt idx="634">
                        <c:v>43253</c:v>
                      </c:pt>
                      <c:pt idx="635">
                        <c:v>43252</c:v>
                      </c:pt>
                      <c:pt idx="636">
                        <c:v>43251</c:v>
                      </c:pt>
                      <c:pt idx="637">
                        <c:v>43250</c:v>
                      </c:pt>
                      <c:pt idx="638">
                        <c:v>43249</c:v>
                      </c:pt>
                      <c:pt idx="639">
                        <c:v>43248</c:v>
                      </c:pt>
                      <c:pt idx="640">
                        <c:v>43247</c:v>
                      </c:pt>
                      <c:pt idx="641">
                        <c:v>43246</c:v>
                      </c:pt>
                      <c:pt idx="642">
                        <c:v>43245</c:v>
                      </c:pt>
                      <c:pt idx="643">
                        <c:v>43244</c:v>
                      </c:pt>
                      <c:pt idx="644">
                        <c:v>43243</c:v>
                      </c:pt>
                      <c:pt idx="645">
                        <c:v>43242</c:v>
                      </c:pt>
                      <c:pt idx="646">
                        <c:v>43241</c:v>
                      </c:pt>
                      <c:pt idx="647">
                        <c:v>43240</c:v>
                      </c:pt>
                      <c:pt idx="648">
                        <c:v>43239</c:v>
                      </c:pt>
                      <c:pt idx="649">
                        <c:v>43238</c:v>
                      </c:pt>
                      <c:pt idx="650">
                        <c:v>43237</c:v>
                      </c:pt>
                      <c:pt idx="651">
                        <c:v>43236</c:v>
                      </c:pt>
                      <c:pt idx="652">
                        <c:v>43235</c:v>
                      </c:pt>
                      <c:pt idx="653">
                        <c:v>43234</c:v>
                      </c:pt>
                      <c:pt idx="654">
                        <c:v>43233</c:v>
                      </c:pt>
                      <c:pt idx="655">
                        <c:v>43232</c:v>
                      </c:pt>
                      <c:pt idx="656">
                        <c:v>43231</c:v>
                      </c:pt>
                      <c:pt idx="657">
                        <c:v>43230</c:v>
                      </c:pt>
                      <c:pt idx="658">
                        <c:v>43229</c:v>
                      </c:pt>
                      <c:pt idx="659">
                        <c:v>43228</c:v>
                      </c:pt>
                      <c:pt idx="660">
                        <c:v>43227</c:v>
                      </c:pt>
                      <c:pt idx="661">
                        <c:v>43226</c:v>
                      </c:pt>
                      <c:pt idx="662">
                        <c:v>43225</c:v>
                      </c:pt>
                      <c:pt idx="663">
                        <c:v>43224</c:v>
                      </c:pt>
                      <c:pt idx="664">
                        <c:v>43223</c:v>
                      </c:pt>
                      <c:pt idx="665">
                        <c:v>43222</c:v>
                      </c:pt>
                      <c:pt idx="666">
                        <c:v>43221</c:v>
                      </c:pt>
                      <c:pt idx="667">
                        <c:v>43220</c:v>
                      </c:pt>
                      <c:pt idx="668">
                        <c:v>43219</c:v>
                      </c:pt>
                      <c:pt idx="669">
                        <c:v>43218</c:v>
                      </c:pt>
                      <c:pt idx="670">
                        <c:v>43217</c:v>
                      </c:pt>
                      <c:pt idx="671">
                        <c:v>43216</c:v>
                      </c:pt>
                      <c:pt idx="672">
                        <c:v>43215</c:v>
                      </c:pt>
                      <c:pt idx="673">
                        <c:v>43214</c:v>
                      </c:pt>
                      <c:pt idx="674">
                        <c:v>43213</c:v>
                      </c:pt>
                      <c:pt idx="675">
                        <c:v>43212</c:v>
                      </c:pt>
                      <c:pt idx="676">
                        <c:v>43211</c:v>
                      </c:pt>
                      <c:pt idx="677">
                        <c:v>43210</c:v>
                      </c:pt>
                      <c:pt idx="678">
                        <c:v>43209</c:v>
                      </c:pt>
                      <c:pt idx="679">
                        <c:v>43208</c:v>
                      </c:pt>
                      <c:pt idx="680">
                        <c:v>43207</c:v>
                      </c:pt>
                      <c:pt idx="681">
                        <c:v>43206</c:v>
                      </c:pt>
                      <c:pt idx="682">
                        <c:v>43205</c:v>
                      </c:pt>
                      <c:pt idx="683">
                        <c:v>43204</c:v>
                      </c:pt>
                      <c:pt idx="684">
                        <c:v>43203</c:v>
                      </c:pt>
                      <c:pt idx="685">
                        <c:v>43202</c:v>
                      </c:pt>
                      <c:pt idx="686">
                        <c:v>43201</c:v>
                      </c:pt>
                      <c:pt idx="687">
                        <c:v>43200</c:v>
                      </c:pt>
                      <c:pt idx="688">
                        <c:v>43199</c:v>
                      </c:pt>
                      <c:pt idx="689">
                        <c:v>43198</c:v>
                      </c:pt>
                      <c:pt idx="690">
                        <c:v>43197</c:v>
                      </c:pt>
                      <c:pt idx="691">
                        <c:v>43196</c:v>
                      </c:pt>
                      <c:pt idx="692">
                        <c:v>43195</c:v>
                      </c:pt>
                      <c:pt idx="693">
                        <c:v>43194</c:v>
                      </c:pt>
                      <c:pt idx="694">
                        <c:v>43193</c:v>
                      </c:pt>
                      <c:pt idx="695">
                        <c:v>43192</c:v>
                      </c:pt>
                      <c:pt idx="696">
                        <c:v>43191</c:v>
                      </c:pt>
                      <c:pt idx="697">
                        <c:v>43190</c:v>
                      </c:pt>
                      <c:pt idx="698">
                        <c:v>43189</c:v>
                      </c:pt>
                      <c:pt idx="699">
                        <c:v>43188</c:v>
                      </c:pt>
                      <c:pt idx="700">
                        <c:v>43187</c:v>
                      </c:pt>
                      <c:pt idx="701">
                        <c:v>43186</c:v>
                      </c:pt>
                      <c:pt idx="702">
                        <c:v>43185</c:v>
                      </c:pt>
                      <c:pt idx="703">
                        <c:v>43184</c:v>
                      </c:pt>
                      <c:pt idx="704">
                        <c:v>43183</c:v>
                      </c:pt>
                      <c:pt idx="705">
                        <c:v>43182</c:v>
                      </c:pt>
                      <c:pt idx="706">
                        <c:v>43181</c:v>
                      </c:pt>
                      <c:pt idx="707">
                        <c:v>43180</c:v>
                      </c:pt>
                      <c:pt idx="708">
                        <c:v>43179</c:v>
                      </c:pt>
                      <c:pt idx="709">
                        <c:v>43178</c:v>
                      </c:pt>
                      <c:pt idx="710">
                        <c:v>43177</c:v>
                      </c:pt>
                      <c:pt idx="711">
                        <c:v>43176</c:v>
                      </c:pt>
                      <c:pt idx="712">
                        <c:v>43175</c:v>
                      </c:pt>
                      <c:pt idx="713">
                        <c:v>43174</c:v>
                      </c:pt>
                      <c:pt idx="714">
                        <c:v>43173</c:v>
                      </c:pt>
                      <c:pt idx="715">
                        <c:v>43172</c:v>
                      </c:pt>
                      <c:pt idx="716">
                        <c:v>43171</c:v>
                      </c:pt>
                      <c:pt idx="717">
                        <c:v>43170</c:v>
                      </c:pt>
                      <c:pt idx="718">
                        <c:v>43169</c:v>
                      </c:pt>
                      <c:pt idx="719">
                        <c:v>43168</c:v>
                      </c:pt>
                      <c:pt idx="720">
                        <c:v>43167</c:v>
                      </c:pt>
                      <c:pt idx="721">
                        <c:v>43166</c:v>
                      </c:pt>
                      <c:pt idx="722">
                        <c:v>43165</c:v>
                      </c:pt>
                      <c:pt idx="723">
                        <c:v>43164</c:v>
                      </c:pt>
                      <c:pt idx="724">
                        <c:v>43163</c:v>
                      </c:pt>
                      <c:pt idx="725">
                        <c:v>43162</c:v>
                      </c:pt>
                      <c:pt idx="726">
                        <c:v>43161</c:v>
                      </c:pt>
                      <c:pt idx="727">
                        <c:v>43160</c:v>
                      </c:pt>
                      <c:pt idx="728">
                        <c:v>43159</c:v>
                      </c:pt>
                      <c:pt idx="729">
                        <c:v>43158</c:v>
                      </c:pt>
                      <c:pt idx="730">
                        <c:v>43157</c:v>
                      </c:pt>
                      <c:pt idx="731">
                        <c:v>43156</c:v>
                      </c:pt>
                      <c:pt idx="732">
                        <c:v>43155</c:v>
                      </c:pt>
                      <c:pt idx="733">
                        <c:v>43154</c:v>
                      </c:pt>
                      <c:pt idx="734">
                        <c:v>43153</c:v>
                      </c:pt>
                      <c:pt idx="735">
                        <c:v>43152</c:v>
                      </c:pt>
                      <c:pt idx="736">
                        <c:v>43151</c:v>
                      </c:pt>
                      <c:pt idx="737">
                        <c:v>43150</c:v>
                      </c:pt>
                      <c:pt idx="738">
                        <c:v>43149</c:v>
                      </c:pt>
                      <c:pt idx="739">
                        <c:v>43148</c:v>
                      </c:pt>
                      <c:pt idx="740">
                        <c:v>43147</c:v>
                      </c:pt>
                      <c:pt idx="741">
                        <c:v>43146</c:v>
                      </c:pt>
                      <c:pt idx="742">
                        <c:v>43145</c:v>
                      </c:pt>
                      <c:pt idx="743">
                        <c:v>43144</c:v>
                      </c:pt>
                      <c:pt idx="744">
                        <c:v>43143</c:v>
                      </c:pt>
                      <c:pt idx="745">
                        <c:v>43142</c:v>
                      </c:pt>
                      <c:pt idx="746">
                        <c:v>43141</c:v>
                      </c:pt>
                      <c:pt idx="747">
                        <c:v>43140</c:v>
                      </c:pt>
                      <c:pt idx="748">
                        <c:v>43139</c:v>
                      </c:pt>
                      <c:pt idx="749">
                        <c:v>43138</c:v>
                      </c:pt>
                      <c:pt idx="750">
                        <c:v>43137</c:v>
                      </c:pt>
                      <c:pt idx="751">
                        <c:v>43136</c:v>
                      </c:pt>
                      <c:pt idx="752">
                        <c:v>43135</c:v>
                      </c:pt>
                      <c:pt idx="753">
                        <c:v>43134</c:v>
                      </c:pt>
                      <c:pt idx="754">
                        <c:v>43133</c:v>
                      </c:pt>
                      <c:pt idx="755">
                        <c:v>43132</c:v>
                      </c:pt>
                      <c:pt idx="756">
                        <c:v>43131</c:v>
                      </c:pt>
                      <c:pt idx="757">
                        <c:v>43130</c:v>
                      </c:pt>
                      <c:pt idx="758">
                        <c:v>43129</c:v>
                      </c:pt>
                      <c:pt idx="759">
                        <c:v>43128</c:v>
                      </c:pt>
                      <c:pt idx="760">
                        <c:v>43127</c:v>
                      </c:pt>
                      <c:pt idx="761">
                        <c:v>43126</c:v>
                      </c:pt>
                      <c:pt idx="762">
                        <c:v>43125</c:v>
                      </c:pt>
                      <c:pt idx="763">
                        <c:v>43124</c:v>
                      </c:pt>
                      <c:pt idx="764">
                        <c:v>43123</c:v>
                      </c:pt>
                      <c:pt idx="765">
                        <c:v>43122</c:v>
                      </c:pt>
                      <c:pt idx="766">
                        <c:v>43121</c:v>
                      </c:pt>
                      <c:pt idx="767">
                        <c:v>43120</c:v>
                      </c:pt>
                      <c:pt idx="768">
                        <c:v>43119</c:v>
                      </c:pt>
                      <c:pt idx="769">
                        <c:v>43118</c:v>
                      </c:pt>
                      <c:pt idx="770">
                        <c:v>43117</c:v>
                      </c:pt>
                      <c:pt idx="771">
                        <c:v>43116</c:v>
                      </c:pt>
                      <c:pt idx="772">
                        <c:v>43115</c:v>
                      </c:pt>
                      <c:pt idx="773">
                        <c:v>43114</c:v>
                      </c:pt>
                      <c:pt idx="774">
                        <c:v>43113</c:v>
                      </c:pt>
                      <c:pt idx="775">
                        <c:v>43112</c:v>
                      </c:pt>
                      <c:pt idx="776">
                        <c:v>43111</c:v>
                      </c:pt>
                      <c:pt idx="777">
                        <c:v>43110</c:v>
                      </c:pt>
                      <c:pt idx="778">
                        <c:v>43109</c:v>
                      </c:pt>
                      <c:pt idx="779">
                        <c:v>43108</c:v>
                      </c:pt>
                      <c:pt idx="780">
                        <c:v>43107</c:v>
                      </c:pt>
                      <c:pt idx="781">
                        <c:v>43106</c:v>
                      </c:pt>
                      <c:pt idx="782">
                        <c:v>43105</c:v>
                      </c:pt>
                      <c:pt idx="783">
                        <c:v>43104</c:v>
                      </c:pt>
                      <c:pt idx="784">
                        <c:v>43103</c:v>
                      </c:pt>
                      <c:pt idx="785">
                        <c:v>43102</c:v>
                      </c:pt>
                      <c:pt idx="786">
                        <c:v>43101</c:v>
                      </c:pt>
                      <c:pt idx="787">
                        <c:v>43100</c:v>
                      </c:pt>
                      <c:pt idx="788">
                        <c:v>43099</c:v>
                      </c:pt>
                      <c:pt idx="789">
                        <c:v>43098</c:v>
                      </c:pt>
                      <c:pt idx="790">
                        <c:v>43097</c:v>
                      </c:pt>
                      <c:pt idx="791">
                        <c:v>43096</c:v>
                      </c:pt>
                      <c:pt idx="792">
                        <c:v>43095</c:v>
                      </c:pt>
                      <c:pt idx="793">
                        <c:v>43094</c:v>
                      </c:pt>
                      <c:pt idx="794">
                        <c:v>43093</c:v>
                      </c:pt>
                      <c:pt idx="795">
                        <c:v>43092</c:v>
                      </c:pt>
                      <c:pt idx="796">
                        <c:v>43091</c:v>
                      </c:pt>
                      <c:pt idx="797">
                        <c:v>43090</c:v>
                      </c:pt>
                      <c:pt idx="798">
                        <c:v>43089</c:v>
                      </c:pt>
                      <c:pt idx="799">
                        <c:v>43088</c:v>
                      </c:pt>
                      <c:pt idx="800">
                        <c:v>43087</c:v>
                      </c:pt>
                      <c:pt idx="801">
                        <c:v>43086</c:v>
                      </c:pt>
                      <c:pt idx="802">
                        <c:v>43085</c:v>
                      </c:pt>
                      <c:pt idx="803">
                        <c:v>43084</c:v>
                      </c:pt>
                      <c:pt idx="804">
                        <c:v>43083</c:v>
                      </c:pt>
                      <c:pt idx="805">
                        <c:v>43082</c:v>
                      </c:pt>
                      <c:pt idx="806">
                        <c:v>43081</c:v>
                      </c:pt>
                      <c:pt idx="807">
                        <c:v>43080</c:v>
                      </c:pt>
                      <c:pt idx="808">
                        <c:v>43079</c:v>
                      </c:pt>
                      <c:pt idx="809">
                        <c:v>43078</c:v>
                      </c:pt>
                      <c:pt idx="810">
                        <c:v>43077</c:v>
                      </c:pt>
                      <c:pt idx="811">
                        <c:v>43076</c:v>
                      </c:pt>
                      <c:pt idx="812">
                        <c:v>43075</c:v>
                      </c:pt>
                      <c:pt idx="813">
                        <c:v>43074</c:v>
                      </c:pt>
                      <c:pt idx="814">
                        <c:v>43073</c:v>
                      </c:pt>
                      <c:pt idx="815">
                        <c:v>43072</c:v>
                      </c:pt>
                      <c:pt idx="816">
                        <c:v>43071</c:v>
                      </c:pt>
                      <c:pt idx="817">
                        <c:v>43070</c:v>
                      </c:pt>
                      <c:pt idx="818">
                        <c:v>43069</c:v>
                      </c:pt>
                      <c:pt idx="819">
                        <c:v>43068</c:v>
                      </c:pt>
                      <c:pt idx="820">
                        <c:v>43067</c:v>
                      </c:pt>
                      <c:pt idx="821">
                        <c:v>43066</c:v>
                      </c:pt>
                      <c:pt idx="822">
                        <c:v>43065</c:v>
                      </c:pt>
                      <c:pt idx="823">
                        <c:v>43064</c:v>
                      </c:pt>
                      <c:pt idx="824">
                        <c:v>43063</c:v>
                      </c:pt>
                      <c:pt idx="825">
                        <c:v>43062</c:v>
                      </c:pt>
                      <c:pt idx="826">
                        <c:v>43061</c:v>
                      </c:pt>
                      <c:pt idx="827">
                        <c:v>43060</c:v>
                      </c:pt>
                      <c:pt idx="828">
                        <c:v>43059</c:v>
                      </c:pt>
                      <c:pt idx="829">
                        <c:v>43058</c:v>
                      </c:pt>
                      <c:pt idx="830">
                        <c:v>43057</c:v>
                      </c:pt>
                      <c:pt idx="831">
                        <c:v>43056</c:v>
                      </c:pt>
                      <c:pt idx="832">
                        <c:v>43055</c:v>
                      </c:pt>
                      <c:pt idx="833">
                        <c:v>43054</c:v>
                      </c:pt>
                      <c:pt idx="834">
                        <c:v>43053</c:v>
                      </c:pt>
                      <c:pt idx="835">
                        <c:v>43052</c:v>
                      </c:pt>
                      <c:pt idx="836">
                        <c:v>43051</c:v>
                      </c:pt>
                      <c:pt idx="837">
                        <c:v>43050</c:v>
                      </c:pt>
                      <c:pt idx="838">
                        <c:v>43049</c:v>
                      </c:pt>
                      <c:pt idx="839">
                        <c:v>43048</c:v>
                      </c:pt>
                      <c:pt idx="840">
                        <c:v>43047</c:v>
                      </c:pt>
                      <c:pt idx="841">
                        <c:v>43046</c:v>
                      </c:pt>
                      <c:pt idx="842">
                        <c:v>43045</c:v>
                      </c:pt>
                      <c:pt idx="843">
                        <c:v>43044</c:v>
                      </c:pt>
                      <c:pt idx="844">
                        <c:v>43043</c:v>
                      </c:pt>
                      <c:pt idx="845">
                        <c:v>43042</c:v>
                      </c:pt>
                      <c:pt idx="846">
                        <c:v>43041</c:v>
                      </c:pt>
                      <c:pt idx="847">
                        <c:v>43040</c:v>
                      </c:pt>
                      <c:pt idx="848">
                        <c:v>43039</c:v>
                      </c:pt>
                      <c:pt idx="849">
                        <c:v>43038</c:v>
                      </c:pt>
                      <c:pt idx="850">
                        <c:v>43037</c:v>
                      </c:pt>
                      <c:pt idx="851">
                        <c:v>43036</c:v>
                      </c:pt>
                      <c:pt idx="852">
                        <c:v>43035</c:v>
                      </c:pt>
                      <c:pt idx="853">
                        <c:v>43034</c:v>
                      </c:pt>
                      <c:pt idx="854">
                        <c:v>43033</c:v>
                      </c:pt>
                      <c:pt idx="855">
                        <c:v>43032</c:v>
                      </c:pt>
                      <c:pt idx="856">
                        <c:v>43031</c:v>
                      </c:pt>
                      <c:pt idx="857">
                        <c:v>43030</c:v>
                      </c:pt>
                      <c:pt idx="858">
                        <c:v>43029</c:v>
                      </c:pt>
                      <c:pt idx="859">
                        <c:v>43028</c:v>
                      </c:pt>
                      <c:pt idx="860">
                        <c:v>43027</c:v>
                      </c:pt>
                      <c:pt idx="861">
                        <c:v>43026</c:v>
                      </c:pt>
                      <c:pt idx="862">
                        <c:v>43025</c:v>
                      </c:pt>
                      <c:pt idx="863">
                        <c:v>43024</c:v>
                      </c:pt>
                      <c:pt idx="864">
                        <c:v>43023</c:v>
                      </c:pt>
                      <c:pt idx="865">
                        <c:v>43022</c:v>
                      </c:pt>
                      <c:pt idx="866">
                        <c:v>43021</c:v>
                      </c:pt>
                      <c:pt idx="867">
                        <c:v>43020</c:v>
                      </c:pt>
                      <c:pt idx="868">
                        <c:v>43019</c:v>
                      </c:pt>
                      <c:pt idx="869">
                        <c:v>43018</c:v>
                      </c:pt>
                      <c:pt idx="870">
                        <c:v>43017</c:v>
                      </c:pt>
                      <c:pt idx="871">
                        <c:v>43016</c:v>
                      </c:pt>
                      <c:pt idx="872">
                        <c:v>43015</c:v>
                      </c:pt>
                      <c:pt idx="873">
                        <c:v>43014</c:v>
                      </c:pt>
                      <c:pt idx="874">
                        <c:v>43013</c:v>
                      </c:pt>
                      <c:pt idx="875">
                        <c:v>43012</c:v>
                      </c:pt>
                      <c:pt idx="876">
                        <c:v>43011</c:v>
                      </c:pt>
                      <c:pt idx="877">
                        <c:v>43010</c:v>
                      </c:pt>
                      <c:pt idx="878">
                        <c:v>43009</c:v>
                      </c:pt>
                      <c:pt idx="879">
                        <c:v>43008</c:v>
                      </c:pt>
                      <c:pt idx="880">
                        <c:v>43007</c:v>
                      </c:pt>
                      <c:pt idx="881">
                        <c:v>43006</c:v>
                      </c:pt>
                      <c:pt idx="882">
                        <c:v>43005</c:v>
                      </c:pt>
                      <c:pt idx="883">
                        <c:v>43004</c:v>
                      </c:pt>
                      <c:pt idx="884">
                        <c:v>43003</c:v>
                      </c:pt>
                      <c:pt idx="885">
                        <c:v>43002</c:v>
                      </c:pt>
                      <c:pt idx="886">
                        <c:v>43001</c:v>
                      </c:pt>
                      <c:pt idx="887">
                        <c:v>43000</c:v>
                      </c:pt>
                      <c:pt idx="888">
                        <c:v>42999</c:v>
                      </c:pt>
                      <c:pt idx="889">
                        <c:v>42998</c:v>
                      </c:pt>
                      <c:pt idx="890">
                        <c:v>42997</c:v>
                      </c:pt>
                      <c:pt idx="891">
                        <c:v>42996</c:v>
                      </c:pt>
                      <c:pt idx="892">
                        <c:v>42995</c:v>
                      </c:pt>
                      <c:pt idx="893">
                        <c:v>42994</c:v>
                      </c:pt>
                      <c:pt idx="894">
                        <c:v>42993</c:v>
                      </c:pt>
                      <c:pt idx="895">
                        <c:v>42992</c:v>
                      </c:pt>
                      <c:pt idx="896">
                        <c:v>42991</c:v>
                      </c:pt>
                      <c:pt idx="897">
                        <c:v>42990</c:v>
                      </c:pt>
                      <c:pt idx="898">
                        <c:v>42989</c:v>
                      </c:pt>
                      <c:pt idx="899">
                        <c:v>42988</c:v>
                      </c:pt>
                      <c:pt idx="900">
                        <c:v>42987</c:v>
                      </c:pt>
                      <c:pt idx="901">
                        <c:v>42986</c:v>
                      </c:pt>
                      <c:pt idx="902">
                        <c:v>42985</c:v>
                      </c:pt>
                      <c:pt idx="903">
                        <c:v>42984</c:v>
                      </c:pt>
                      <c:pt idx="904">
                        <c:v>42983</c:v>
                      </c:pt>
                      <c:pt idx="905">
                        <c:v>42982</c:v>
                      </c:pt>
                      <c:pt idx="906">
                        <c:v>42981</c:v>
                      </c:pt>
                      <c:pt idx="907">
                        <c:v>42980</c:v>
                      </c:pt>
                      <c:pt idx="908">
                        <c:v>42979</c:v>
                      </c:pt>
                      <c:pt idx="909">
                        <c:v>42978</c:v>
                      </c:pt>
                      <c:pt idx="910">
                        <c:v>42977</c:v>
                      </c:pt>
                      <c:pt idx="911">
                        <c:v>42976</c:v>
                      </c:pt>
                      <c:pt idx="912">
                        <c:v>42975</c:v>
                      </c:pt>
                      <c:pt idx="913">
                        <c:v>42974</c:v>
                      </c:pt>
                      <c:pt idx="914">
                        <c:v>42973</c:v>
                      </c:pt>
                      <c:pt idx="915">
                        <c:v>42972</c:v>
                      </c:pt>
                      <c:pt idx="916">
                        <c:v>42971</c:v>
                      </c:pt>
                      <c:pt idx="917">
                        <c:v>42970</c:v>
                      </c:pt>
                      <c:pt idx="918">
                        <c:v>42969</c:v>
                      </c:pt>
                      <c:pt idx="919">
                        <c:v>42968</c:v>
                      </c:pt>
                      <c:pt idx="920">
                        <c:v>42967</c:v>
                      </c:pt>
                      <c:pt idx="921">
                        <c:v>42966</c:v>
                      </c:pt>
                      <c:pt idx="922">
                        <c:v>42965</c:v>
                      </c:pt>
                      <c:pt idx="923">
                        <c:v>42964</c:v>
                      </c:pt>
                      <c:pt idx="924">
                        <c:v>42963</c:v>
                      </c:pt>
                      <c:pt idx="925">
                        <c:v>42962</c:v>
                      </c:pt>
                      <c:pt idx="926">
                        <c:v>42961</c:v>
                      </c:pt>
                      <c:pt idx="927">
                        <c:v>42960</c:v>
                      </c:pt>
                      <c:pt idx="928">
                        <c:v>42959</c:v>
                      </c:pt>
                      <c:pt idx="929">
                        <c:v>42958</c:v>
                      </c:pt>
                      <c:pt idx="930">
                        <c:v>42957</c:v>
                      </c:pt>
                      <c:pt idx="931">
                        <c:v>42956</c:v>
                      </c:pt>
                      <c:pt idx="932">
                        <c:v>42955</c:v>
                      </c:pt>
                      <c:pt idx="933">
                        <c:v>42954</c:v>
                      </c:pt>
                      <c:pt idx="934">
                        <c:v>42953</c:v>
                      </c:pt>
                      <c:pt idx="935">
                        <c:v>42952</c:v>
                      </c:pt>
                      <c:pt idx="936">
                        <c:v>42951</c:v>
                      </c:pt>
                      <c:pt idx="937">
                        <c:v>42950</c:v>
                      </c:pt>
                      <c:pt idx="938">
                        <c:v>42949</c:v>
                      </c:pt>
                      <c:pt idx="939">
                        <c:v>42948</c:v>
                      </c:pt>
                      <c:pt idx="940">
                        <c:v>42947</c:v>
                      </c:pt>
                      <c:pt idx="941">
                        <c:v>42946</c:v>
                      </c:pt>
                      <c:pt idx="942">
                        <c:v>42945</c:v>
                      </c:pt>
                      <c:pt idx="943">
                        <c:v>42944</c:v>
                      </c:pt>
                      <c:pt idx="944">
                        <c:v>42943</c:v>
                      </c:pt>
                      <c:pt idx="945">
                        <c:v>42942</c:v>
                      </c:pt>
                      <c:pt idx="946">
                        <c:v>42941</c:v>
                      </c:pt>
                      <c:pt idx="947">
                        <c:v>42940</c:v>
                      </c:pt>
                      <c:pt idx="948">
                        <c:v>42939</c:v>
                      </c:pt>
                      <c:pt idx="949">
                        <c:v>42938</c:v>
                      </c:pt>
                      <c:pt idx="950">
                        <c:v>42937</c:v>
                      </c:pt>
                      <c:pt idx="951">
                        <c:v>42936</c:v>
                      </c:pt>
                      <c:pt idx="952">
                        <c:v>42935</c:v>
                      </c:pt>
                      <c:pt idx="953">
                        <c:v>42934</c:v>
                      </c:pt>
                      <c:pt idx="954">
                        <c:v>42933</c:v>
                      </c:pt>
                      <c:pt idx="955">
                        <c:v>42932</c:v>
                      </c:pt>
                      <c:pt idx="956">
                        <c:v>42931</c:v>
                      </c:pt>
                      <c:pt idx="957">
                        <c:v>42930</c:v>
                      </c:pt>
                      <c:pt idx="958">
                        <c:v>42929</c:v>
                      </c:pt>
                      <c:pt idx="959">
                        <c:v>42928</c:v>
                      </c:pt>
                      <c:pt idx="960">
                        <c:v>42927</c:v>
                      </c:pt>
                      <c:pt idx="961">
                        <c:v>42926</c:v>
                      </c:pt>
                      <c:pt idx="962">
                        <c:v>42925</c:v>
                      </c:pt>
                      <c:pt idx="963">
                        <c:v>42924</c:v>
                      </c:pt>
                      <c:pt idx="964">
                        <c:v>42923</c:v>
                      </c:pt>
                      <c:pt idx="965">
                        <c:v>42922</c:v>
                      </c:pt>
                      <c:pt idx="966">
                        <c:v>42921</c:v>
                      </c:pt>
                      <c:pt idx="967">
                        <c:v>42920</c:v>
                      </c:pt>
                      <c:pt idx="968">
                        <c:v>42919</c:v>
                      </c:pt>
                      <c:pt idx="969">
                        <c:v>42918</c:v>
                      </c:pt>
                      <c:pt idx="970">
                        <c:v>42917</c:v>
                      </c:pt>
                      <c:pt idx="971">
                        <c:v>42916</c:v>
                      </c:pt>
                      <c:pt idx="972">
                        <c:v>42915</c:v>
                      </c:pt>
                      <c:pt idx="973">
                        <c:v>42914</c:v>
                      </c:pt>
                      <c:pt idx="974">
                        <c:v>42913</c:v>
                      </c:pt>
                      <c:pt idx="975">
                        <c:v>42912</c:v>
                      </c:pt>
                      <c:pt idx="976">
                        <c:v>42911</c:v>
                      </c:pt>
                      <c:pt idx="977">
                        <c:v>42910</c:v>
                      </c:pt>
                      <c:pt idx="978">
                        <c:v>42909</c:v>
                      </c:pt>
                      <c:pt idx="979">
                        <c:v>42908</c:v>
                      </c:pt>
                      <c:pt idx="980">
                        <c:v>42907</c:v>
                      </c:pt>
                      <c:pt idx="981">
                        <c:v>42906</c:v>
                      </c:pt>
                      <c:pt idx="982">
                        <c:v>42905</c:v>
                      </c:pt>
                      <c:pt idx="983">
                        <c:v>42904</c:v>
                      </c:pt>
                      <c:pt idx="984">
                        <c:v>42903</c:v>
                      </c:pt>
                      <c:pt idx="985">
                        <c:v>42902</c:v>
                      </c:pt>
                      <c:pt idx="986">
                        <c:v>42901</c:v>
                      </c:pt>
                      <c:pt idx="987">
                        <c:v>42900</c:v>
                      </c:pt>
                      <c:pt idx="988">
                        <c:v>42899</c:v>
                      </c:pt>
                      <c:pt idx="989">
                        <c:v>42898</c:v>
                      </c:pt>
                      <c:pt idx="990">
                        <c:v>42897</c:v>
                      </c:pt>
                      <c:pt idx="991">
                        <c:v>42896</c:v>
                      </c:pt>
                      <c:pt idx="992">
                        <c:v>42895</c:v>
                      </c:pt>
                      <c:pt idx="993">
                        <c:v>42894</c:v>
                      </c:pt>
                      <c:pt idx="994">
                        <c:v>42893</c:v>
                      </c:pt>
                      <c:pt idx="995">
                        <c:v>42892</c:v>
                      </c:pt>
                      <c:pt idx="996">
                        <c:v>42891</c:v>
                      </c:pt>
                      <c:pt idx="997">
                        <c:v>42890</c:v>
                      </c:pt>
                      <c:pt idx="998">
                        <c:v>42889</c:v>
                      </c:pt>
                      <c:pt idx="999">
                        <c:v>42888</c:v>
                      </c:pt>
                      <c:pt idx="1000">
                        <c:v>42887</c:v>
                      </c:pt>
                      <c:pt idx="1001">
                        <c:v>42886</c:v>
                      </c:pt>
                      <c:pt idx="1002">
                        <c:v>42885</c:v>
                      </c:pt>
                      <c:pt idx="1003">
                        <c:v>42884</c:v>
                      </c:pt>
                      <c:pt idx="1004">
                        <c:v>42883</c:v>
                      </c:pt>
                      <c:pt idx="1005">
                        <c:v>42882</c:v>
                      </c:pt>
                      <c:pt idx="1006">
                        <c:v>42881</c:v>
                      </c:pt>
                      <c:pt idx="1007">
                        <c:v>42880</c:v>
                      </c:pt>
                      <c:pt idx="1008">
                        <c:v>42879</c:v>
                      </c:pt>
                      <c:pt idx="1009">
                        <c:v>42878</c:v>
                      </c:pt>
                      <c:pt idx="1010">
                        <c:v>42877</c:v>
                      </c:pt>
                      <c:pt idx="1011">
                        <c:v>42876</c:v>
                      </c:pt>
                      <c:pt idx="1012">
                        <c:v>42875</c:v>
                      </c:pt>
                      <c:pt idx="1013">
                        <c:v>42874</c:v>
                      </c:pt>
                      <c:pt idx="1014">
                        <c:v>42873</c:v>
                      </c:pt>
                      <c:pt idx="1015">
                        <c:v>42872</c:v>
                      </c:pt>
                      <c:pt idx="1016">
                        <c:v>42871</c:v>
                      </c:pt>
                      <c:pt idx="1017">
                        <c:v>42870</c:v>
                      </c:pt>
                      <c:pt idx="1018">
                        <c:v>42869</c:v>
                      </c:pt>
                      <c:pt idx="1019">
                        <c:v>42868</c:v>
                      </c:pt>
                      <c:pt idx="1020">
                        <c:v>42867</c:v>
                      </c:pt>
                      <c:pt idx="1021">
                        <c:v>42866</c:v>
                      </c:pt>
                      <c:pt idx="1022">
                        <c:v>42865</c:v>
                      </c:pt>
                      <c:pt idx="1023">
                        <c:v>42864</c:v>
                      </c:pt>
                      <c:pt idx="1024">
                        <c:v>42863</c:v>
                      </c:pt>
                      <c:pt idx="1025">
                        <c:v>42862</c:v>
                      </c:pt>
                      <c:pt idx="1026">
                        <c:v>42861</c:v>
                      </c:pt>
                      <c:pt idx="1027">
                        <c:v>42860</c:v>
                      </c:pt>
                      <c:pt idx="1028">
                        <c:v>42859</c:v>
                      </c:pt>
                      <c:pt idx="1029">
                        <c:v>42858</c:v>
                      </c:pt>
                      <c:pt idx="1030">
                        <c:v>42857</c:v>
                      </c:pt>
                      <c:pt idx="1031">
                        <c:v>42856</c:v>
                      </c:pt>
                      <c:pt idx="1032">
                        <c:v>42855</c:v>
                      </c:pt>
                      <c:pt idx="1033">
                        <c:v>42854</c:v>
                      </c:pt>
                      <c:pt idx="1034">
                        <c:v>42853</c:v>
                      </c:pt>
                      <c:pt idx="1035">
                        <c:v>42852</c:v>
                      </c:pt>
                      <c:pt idx="1036">
                        <c:v>42851</c:v>
                      </c:pt>
                      <c:pt idx="1037">
                        <c:v>42850</c:v>
                      </c:pt>
                      <c:pt idx="1038">
                        <c:v>42849</c:v>
                      </c:pt>
                      <c:pt idx="1039">
                        <c:v>42848</c:v>
                      </c:pt>
                      <c:pt idx="1040">
                        <c:v>42847</c:v>
                      </c:pt>
                      <c:pt idx="1041">
                        <c:v>42846</c:v>
                      </c:pt>
                      <c:pt idx="1042">
                        <c:v>42845</c:v>
                      </c:pt>
                      <c:pt idx="1043">
                        <c:v>42844</c:v>
                      </c:pt>
                      <c:pt idx="1044">
                        <c:v>42843</c:v>
                      </c:pt>
                      <c:pt idx="1045">
                        <c:v>42842</c:v>
                      </c:pt>
                      <c:pt idx="1046">
                        <c:v>42841</c:v>
                      </c:pt>
                      <c:pt idx="1047">
                        <c:v>42840</c:v>
                      </c:pt>
                      <c:pt idx="1048">
                        <c:v>42839</c:v>
                      </c:pt>
                      <c:pt idx="1049">
                        <c:v>42838</c:v>
                      </c:pt>
                      <c:pt idx="1050">
                        <c:v>42837</c:v>
                      </c:pt>
                      <c:pt idx="1051">
                        <c:v>42836</c:v>
                      </c:pt>
                      <c:pt idx="1052">
                        <c:v>42835</c:v>
                      </c:pt>
                      <c:pt idx="1053">
                        <c:v>42834</c:v>
                      </c:pt>
                      <c:pt idx="1054">
                        <c:v>42833</c:v>
                      </c:pt>
                      <c:pt idx="1055">
                        <c:v>42832</c:v>
                      </c:pt>
                      <c:pt idx="1056">
                        <c:v>42831</c:v>
                      </c:pt>
                      <c:pt idx="1057">
                        <c:v>42830</c:v>
                      </c:pt>
                      <c:pt idx="1058">
                        <c:v>42829</c:v>
                      </c:pt>
                      <c:pt idx="1059">
                        <c:v>42828</c:v>
                      </c:pt>
                      <c:pt idx="1060">
                        <c:v>42827</c:v>
                      </c:pt>
                      <c:pt idx="1061">
                        <c:v>42826</c:v>
                      </c:pt>
                      <c:pt idx="1062">
                        <c:v>42825</c:v>
                      </c:pt>
                      <c:pt idx="1063">
                        <c:v>42824</c:v>
                      </c:pt>
                      <c:pt idx="1064">
                        <c:v>42823</c:v>
                      </c:pt>
                      <c:pt idx="1065">
                        <c:v>42822</c:v>
                      </c:pt>
                      <c:pt idx="1066">
                        <c:v>42821</c:v>
                      </c:pt>
                      <c:pt idx="1067">
                        <c:v>42820</c:v>
                      </c:pt>
                      <c:pt idx="1068">
                        <c:v>42819</c:v>
                      </c:pt>
                      <c:pt idx="1069">
                        <c:v>42818</c:v>
                      </c:pt>
                      <c:pt idx="1070">
                        <c:v>42817</c:v>
                      </c:pt>
                      <c:pt idx="1071">
                        <c:v>42816</c:v>
                      </c:pt>
                      <c:pt idx="1072">
                        <c:v>42815</c:v>
                      </c:pt>
                      <c:pt idx="1073">
                        <c:v>42814</c:v>
                      </c:pt>
                      <c:pt idx="1074">
                        <c:v>42813</c:v>
                      </c:pt>
                      <c:pt idx="1075">
                        <c:v>42812</c:v>
                      </c:pt>
                      <c:pt idx="1076">
                        <c:v>42811</c:v>
                      </c:pt>
                      <c:pt idx="1077">
                        <c:v>42810</c:v>
                      </c:pt>
                      <c:pt idx="1078">
                        <c:v>42809</c:v>
                      </c:pt>
                      <c:pt idx="1079">
                        <c:v>42808</c:v>
                      </c:pt>
                      <c:pt idx="1080">
                        <c:v>42807</c:v>
                      </c:pt>
                      <c:pt idx="1081">
                        <c:v>42806</c:v>
                      </c:pt>
                      <c:pt idx="1082">
                        <c:v>42805</c:v>
                      </c:pt>
                      <c:pt idx="1083">
                        <c:v>42804</c:v>
                      </c:pt>
                      <c:pt idx="1084">
                        <c:v>42803</c:v>
                      </c:pt>
                      <c:pt idx="1085">
                        <c:v>42802</c:v>
                      </c:pt>
                      <c:pt idx="1086">
                        <c:v>42801</c:v>
                      </c:pt>
                      <c:pt idx="1087">
                        <c:v>42800</c:v>
                      </c:pt>
                      <c:pt idx="1088">
                        <c:v>42799</c:v>
                      </c:pt>
                      <c:pt idx="1089">
                        <c:v>42798</c:v>
                      </c:pt>
                      <c:pt idx="1090">
                        <c:v>42797</c:v>
                      </c:pt>
                      <c:pt idx="1091">
                        <c:v>42796</c:v>
                      </c:pt>
                      <c:pt idx="1092">
                        <c:v>42795</c:v>
                      </c:pt>
                      <c:pt idx="1093">
                        <c:v>42794</c:v>
                      </c:pt>
                      <c:pt idx="1094">
                        <c:v>42793</c:v>
                      </c:pt>
                      <c:pt idx="1095">
                        <c:v>42792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'DATA-CRYPTO'!$H$2:$H$1097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096"/>
                      <c:pt idx="0">
                        <c:v>0.230851</c:v>
                      </c:pt>
                      <c:pt idx="1">
                        <c:v>0.25341200000000003</c:v>
                      </c:pt>
                      <c:pt idx="2">
                        <c:v>0.27062700000000001</c:v>
                      </c:pt>
                      <c:pt idx="3">
                        <c:v>0.28271099999999999</c:v>
                      </c:pt>
                      <c:pt idx="4">
                        <c:v>0.27590100000000001</c:v>
                      </c:pt>
                      <c:pt idx="5">
                        <c:v>0.27493800000000002</c:v>
                      </c:pt>
                      <c:pt idx="6">
                        <c:v>0.27239600000000003</c:v>
                      </c:pt>
                      <c:pt idx="7">
                        <c:v>0.27760200000000002</c:v>
                      </c:pt>
                      <c:pt idx="8">
                        <c:v>0.29791299999999998</c:v>
                      </c:pt>
                      <c:pt idx="9">
                        <c:v>0.28657199999999999</c:v>
                      </c:pt>
                      <c:pt idx="10">
                        <c:v>0.29503400000000002</c:v>
                      </c:pt>
                      <c:pt idx="11">
                        <c:v>0.30623600000000001</c:v>
                      </c:pt>
                      <c:pt idx="12">
                        <c:v>0.33482200000000001</c:v>
                      </c:pt>
                      <c:pt idx="13">
                        <c:v>0.326706</c:v>
                      </c:pt>
                      <c:pt idx="14">
                        <c:v>0.30439300000000002</c:v>
                      </c:pt>
                      <c:pt idx="15">
                        <c:v>0.28014099999999997</c:v>
                      </c:pt>
                      <c:pt idx="16">
                        <c:v>0.27407999999999999</c:v>
                      </c:pt>
                      <c:pt idx="17">
                        <c:v>0.28245700000000001</c:v>
                      </c:pt>
                      <c:pt idx="18">
                        <c:v>0.27724300000000002</c:v>
                      </c:pt>
                      <c:pt idx="19">
                        <c:v>0.27928399999999998</c:v>
                      </c:pt>
                      <c:pt idx="20">
                        <c:v>0.28221400000000002</c:v>
                      </c:pt>
                      <c:pt idx="21">
                        <c:v>0.27746799999999999</c:v>
                      </c:pt>
                      <c:pt idx="22">
                        <c:v>0.26680799999999999</c:v>
                      </c:pt>
                      <c:pt idx="23">
                        <c:v>0.25462699999999999</c:v>
                      </c:pt>
                      <c:pt idx="24">
                        <c:v>0.25073400000000001</c:v>
                      </c:pt>
                      <c:pt idx="25">
                        <c:v>0.241455</c:v>
                      </c:pt>
                      <c:pt idx="26">
                        <c:v>0.239233</c:v>
                      </c:pt>
                      <c:pt idx="27">
                        <c:v>0.243642</c:v>
                      </c:pt>
                      <c:pt idx="28">
                        <c:v>0.23573</c:v>
                      </c:pt>
                      <c:pt idx="29">
                        <c:v>0.23848800000000001</c:v>
                      </c:pt>
                      <c:pt idx="30">
                        <c:v>0.23122200000000001</c:v>
                      </c:pt>
                      <c:pt idx="31">
                        <c:v>0.230686</c:v>
                      </c:pt>
                      <c:pt idx="32">
                        <c:v>0.22042700000000001</c:v>
                      </c:pt>
                      <c:pt idx="33">
                        <c:v>0.22304099999999999</c:v>
                      </c:pt>
                      <c:pt idx="34">
                        <c:v>0.226104</c:v>
                      </c:pt>
                      <c:pt idx="35">
                        <c:v>0.23605599999999999</c:v>
                      </c:pt>
                      <c:pt idx="36">
                        <c:v>0.23716599999999999</c:v>
                      </c:pt>
                      <c:pt idx="37">
                        <c:v>0.233296</c:v>
                      </c:pt>
                      <c:pt idx="38">
                        <c:v>0.23558499999999999</c:v>
                      </c:pt>
                      <c:pt idx="39">
                        <c:v>0.243286</c:v>
                      </c:pt>
                      <c:pt idx="40">
                        <c:v>0.23877599999999999</c:v>
                      </c:pt>
                      <c:pt idx="41">
                        <c:v>0.228574</c:v>
                      </c:pt>
                      <c:pt idx="42">
                        <c:v>0.23289499999999999</c:v>
                      </c:pt>
                      <c:pt idx="43">
                        <c:v>0.23468700000000001</c:v>
                      </c:pt>
                      <c:pt idx="44">
                        <c:v>0.212617</c:v>
                      </c:pt>
                      <c:pt idx="45">
                        <c:v>0.21563299999999999</c:v>
                      </c:pt>
                      <c:pt idx="46">
                        <c:v>0.21185100000000001</c:v>
                      </c:pt>
                      <c:pt idx="47">
                        <c:v>0.21230599999999999</c:v>
                      </c:pt>
                      <c:pt idx="48">
                        <c:v>0.204899</c:v>
                      </c:pt>
                      <c:pt idx="49">
                        <c:v>0.20902599999999999</c:v>
                      </c:pt>
                      <c:pt idx="50">
                        <c:v>0.213917</c:v>
                      </c:pt>
                      <c:pt idx="51">
                        <c:v>0.22151000000000001</c:v>
                      </c:pt>
                      <c:pt idx="52">
                        <c:v>0.19553699999999999</c:v>
                      </c:pt>
                      <c:pt idx="53">
                        <c:v>0.194355</c:v>
                      </c:pt>
                      <c:pt idx="54">
                        <c:v>0.193521</c:v>
                      </c:pt>
                      <c:pt idx="55">
                        <c:v>0.18804299999999999</c:v>
                      </c:pt>
                      <c:pt idx="56">
                        <c:v>0.192667</c:v>
                      </c:pt>
                      <c:pt idx="57">
                        <c:v>0.19289400000000001</c:v>
                      </c:pt>
                      <c:pt idx="58">
                        <c:v>0.19447400000000001</c:v>
                      </c:pt>
                      <c:pt idx="59">
                        <c:v>0.197051</c:v>
                      </c:pt>
                      <c:pt idx="60">
                        <c:v>0.193222</c:v>
                      </c:pt>
                      <c:pt idx="61">
                        <c:v>0.19110199999999999</c:v>
                      </c:pt>
                      <c:pt idx="62">
                        <c:v>0.19039400000000001</c:v>
                      </c:pt>
                      <c:pt idx="63">
                        <c:v>0.190719</c:v>
                      </c:pt>
                      <c:pt idx="64">
                        <c:v>0.19219800000000001</c:v>
                      </c:pt>
                      <c:pt idx="65">
                        <c:v>0.190943</c:v>
                      </c:pt>
                      <c:pt idx="66">
                        <c:v>0.19697799999999999</c:v>
                      </c:pt>
                      <c:pt idx="67">
                        <c:v>0.194082</c:v>
                      </c:pt>
                      <c:pt idx="68">
                        <c:v>0.19531599999999999</c:v>
                      </c:pt>
                      <c:pt idx="69">
                        <c:v>0.19081999999999999</c:v>
                      </c:pt>
                      <c:pt idx="70">
                        <c:v>0.19617599999999999</c:v>
                      </c:pt>
                      <c:pt idx="71">
                        <c:v>0.183699</c:v>
                      </c:pt>
                      <c:pt idx="72">
                        <c:v>0.20722499999999999</c:v>
                      </c:pt>
                      <c:pt idx="73">
                        <c:v>0.21860099999999999</c:v>
                      </c:pt>
                      <c:pt idx="74">
                        <c:v>0.21735599999999999</c:v>
                      </c:pt>
                      <c:pt idx="75">
                        <c:v>0.22075500000000001</c:v>
                      </c:pt>
                      <c:pt idx="76">
                        <c:v>0.219859</c:v>
                      </c:pt>
                      <c:pt idx="77">
                        <c:v>0.222053</c:v>
                      </c:pt>
                      <c:pt idx="78">
                        <c:v>0.224302</c:v>
                      </c:pt>
                      <c:pt idx="79">
                        <c:v>0.22545200000000001</c:v>
                      </c:pt>
                      <c:pt idx="80">
                        <c:v>0.230435</c:v>
                      </c:pt>
                      <c:pt idx="81">
                        <c:v>0.22844500000000001</c:v>
                      </c:pt>
                      <c:pt idx="82">
                        <c:v>0.22550500000000001</c:v>
                      </c:pt>
                      <c:pt idx="83">
                        <c:v>0.22292799999999999</c:v>
                      </c:pt>
                      <c:pt idx="84">
                        <c:v>0.21634800000000001</c:v>
                      </c:pt>
                      <c:pt idx="85">
                        <c:v>0.21987000000000001</c:v>
                      </c:pt>
                      <c:pt idx="86">
                        <c:v>0.219581</c:v>
                      </c:pt>
                      <c:pt idx="87">
                        <c:v>0.22533300000000001</c:v>
                      </c:pt>
                      <c:pt idx="88">
                        <c:v>0.22647400000000001</c:v>
                      </c:pt>
                      <c:pt idx="89">
                        <c:v>0.230217</c:v>
                      </c:pt>
                      <c:pt idx="90">
                        <c:v>0.22456999999999999</c:v>
                      </c:pt>
                      <c:pt idx="91">
                        <c:v>0.225081</c:v>
                      </c:pt>
                      <c:pt idx="92">
                        <c:v>0.22214500000000001</c:v>
                      </c:pt>
                      <c:pt idx="93">
                        <c:v>0.21862200000000001</c:v>
                      </c:pt>
                      <c:pt idx="94">
                        <c:v>0.22318399999999999</c:v>
                      </c:pt>
                      <c:pt idx="95">
                        <c:v>0.23618800000000001</c:v>
                      </c:pt>
                      <c:pt idx="96">
                        <c:v>0.2316</c:v>
                      </c:pt>
                      <c:pt idx="97">
                        <c:v>0.24376600000000001</c:v>
                      </c:pt>
                      <c:pt idx="98">
                        <c:v>0.25136399999999998</c:v>
                      </c:pt>
                      <c:pt idx="99">
                        <c:v>0.25650000000000001</c:v>
                      </c:pt>
                      <c:pt idx="100">
                        <c:v>0.25565300000000002</c:v>
                      </c:pt>
                      <c:pt idx="101">
                        <c:v>0.26525300000000002</c:v>
                      </c:pt>
                      <c:pt idx="102">
                        <c:v>0.26388600000000001</c:v>
                      </c:pt>
                      <c:pt idx="103">
                        <c:v>0.261654</c:v>
                      </c:pt>
                      <c:pt idx="104">
                        <c:v>0.27039099999999999</c:v>
                      </c:pt>
                      <c:pt idx="105">
                        <c:v>0.273036</c:v>
                      </c:pt>
                      <c:pt idx="106">
                        <c:v>0.27241799999999999</c:v>
                      </c:pt>
                      <c:pt idx="107">
                        <c:v>0.275086</c:v>
                      </c:pt>
                      <c:pt idx="108">
                        <c:v>0.28020400000000001</c:v>
                      </c:pt>
                      <c:pt idx="109">
                        <c:v>0.280196</c:v>
                      </c:pt>
                      <c:pt idx="110">
                        <c:v>0.276953</c:v>
                      </c:pt>
                      <c:pt idx="111">
                        <c:v>0.292431</c:v>
                      </c:pt>
                      <c:pt idx="112">
                        <c:v>0.31008599999999997</c:v>
                      </c:pt>
                      <c:pt idx="113">
                        <c:v>0.301255</c:v>
                      </c:pt>
                      <c:pt idx="114">
                        <c:v>0.29993700000000001</c:v>
                      </c:pt>
                      <c:pt idx="115">
                        <c:v>0.29126099999999999</c:v>
                      </c:pt>
                      <c:pt idx="116">
                        <c:v>0.296263</c:v>
                      </c:pt>
                      <c:pt idx="117">
                        <c:v>0.29264200000000001</c:v>
                      </c:pt>
                      <c:pt idx="118">
                        <c:v>0.29635800000000001</c:v>
                      </c:pt>
                      <c:pt idx="119">
                        <c:v>0.29655500000000001</c:v>
                      </c:pt>
                      <c:pt idx="120">
                        <c:v>0.301956</c:v>
                      </c:pt>
                      <c:pt idx="121">
                        <c:v>0.29600700000000002</c:v>
                      </c:pt>
                      <c:pt idx="122">
                        <c:v>0.29809999999999998</c:v>
                      </c:pt>
                      <c:pt idx="123">
                        <c:v>0.29370000000000002</c:v>
                      </c:pt>
                      <c:pt idx="124">
                        <c:v>0.29816500000000001</c:v>
                      </c:pt>
                      <c:pt idx="125">
                        <c:v>0.27849099999999999</c:v>
                      </c:pt>
                      <c:pt idx="126">
                        <c:v>0.27414300000000003</c:v>
                      </c:pt>
                      <c:pt idx="127">
                        <c:v>0.29160700000000001</c:v>
                      </c:pt>
                      <c:pt idx="128">
                        <c:v>0.29297899999999999</c:v>
                      </c:pt>
                      <c:pt idx="129">
                        <c:v>0.29417900000000002</c:v>
                      </c:pt>
                      <c:pt idx="130">
                        <c:v>0.29302299999999998</c:v>
                      </c:pt>
                      <c:pt idx="131">
                        <c:v>0.29500500000000002</c:v>
                      </c:pt>
                      <c:pt idx="132">
                        <c:v>0.302315</c:v>
                      </c:pt>
                      <c:pt idx="133">
                        <c:v>0.28464</c:v>
                      </c:pt>
                      <c:pt idx="134">
                        <c:v>0.28870200000000001</c:v>
                      </c:pt>
                      <c:pt idx="135">
                        <c:v>0.29652299999999998</c:v>
                      </c:pt>
                      <c:pt idx="136">
                        <c:v>0.27776499999999998</c:v>
                      </c:pt>
                      <c:pt idx="137">
                        <c:v>0.27319100000000002</c:v>
                      </c:pt>
                      <c:pt idx="138">
                        <c:v>0.27109899999999998</c:v>
                      </c:pt>
                      <c:pt idx="139">
                        <c:v>0.27207300000000001</c:v>
                      </c:pt>
                      <c:pt idx="140">
                        <c:v>0.28162700000000002</c:v>
                      </c:pt>
                      <c:pt idx="141">
                        <c:v>0.27845900000000001</c:v>
                      </c:pt>
                      <c:pt idx="142">
                        <c:v>0.27568500000000001</c:v>
                      </c:pt>
                      <c:pt idx="143">
                        <c:v>0.25770500000000002</c:v>
                      </c:pt>
                      <c:pt idx="144">
                        <c:v>0.25345699999999999</c:v>
                      </c:pt>
                      <c:pt idx="145">
                        <c:v>0.25393500000000002</c:v>
                      </c:pt>
                      <c:pt idx="146">
                        <c:v>0.24786</c:v>
                      </c:pt>
                      <c:pt idx="147">
                        <c:v>0.25353900000000001</c:v>
                      </c:pt>
                      <c:pt idx="148">
                        <c:v>0.24956500000000001</c:v>
                      </c:pt>
                      <c:pt idx="149">
                        <c:v>0.25593300000000002</c:v>
                      </c:pt>
                      <c:pt idx="150">
                        <c:v>0.24138799999999999</c:v>
                      </c:pt>
                      <c:pt idx="151">
                        <c:v>0.24257100000000001</c:v>
                      </c:pt>
                      <c:pt idx="152">
                        <c:v>0.24402099999999999</c:v>
                      </c:pt>
                      <c:pt idx="153">
                        <c:v>0.243784</c:v>
                      </c:pt>
                      <c:pt idx="154">
                        <c:v>0.24644099999999999</c:v>
                      </c:pt>
                      <c:pt idx="155">
                        <c:v>0.23522599999999999</c:v>
                      </c:pt>
                      <c:pt idx="156">
                        <c:v>0.268675</c:v>
                      </c:pt>
                      <c:pt idx="157">
                        <c:v>0.27893099999999998</c:v>
                      </c:pt>
                      <c:pt idx="158">
                        <c:v>0.28944300000000001</c:v>
                      </c:pt>
                      <c:pt idx="159">
                        <c:v>0.29447000000000001</c:v>
                      </c:pt>
                      <c:pt idx="160">
                        <c:v>0.30244100000000002</c:v>
                      </c:pt>
                      <c:pt idx="161">
                        <c:v>0.313776</c:v>
                      </c:pt>
                      <c:pt idx="162">
                        <c:v>0.28501300000000002</c:v>
                      </c:pt>
                      <c:pt idx="163">
                        <c:v>0.26095200000000002</c:v>
                      </c:pt>
                      <c:pt idx="164">
                        <c:v>0.26162800000000003</c:v>
                      </c:pt>
                      <c:pt idx="165">
                        <c:v>0.26116699999999998</c:v>
                      </c:pt>
                      <c:pt idx="166">
                        <c:v>0.25555099999999997</c:v>
                      </c:pt>
                      <c:pt idx="167">
                        <c:v>0.25481100000000001</c:v>
                      </c:pt>
                      <c:pt idx="168">
                        <c:v>0.25595600000000002</c:v>
                      </c:pt>
                      <c:pt idx="169">
                        <c:v>0.25867099999999998</c:v>
                      </c:pt>
                      <c:pt idx="170">
                        <c:v>0.25956200000000001</c:v>
                      </c:pt>
                      <c:pt idx="171">
                        <c:v>0.26308399999999998</c:v>
                      </c:pt>
                      <c:pt idx="172">
                        <c:v>0.260687</c:v>
                      </c:pt>
                      <c:pt idx="173">
                        <c:v>0.25234000000000001</c:v>
                      </c:pt>
                      <c:pt idx="174">
                        <c:v>0.25634600000000002</c:v>
                      </c:pt>
                      <c:pt idx="175">
                        <c:v>0.259905</c:v>
                      </c:pt>
                      <c:pt idx="176">
                        <c:v>0.26313900000000001</c:v>
                      </c:pt>
                      <c:pt idx="177">
                        <c:v>0.26082</c:v>
                      </c:pt>
                      <c:pt idx="178">
                        <c:v>0.25805400000000001</c:v>
                      </c:pt>
                      <c:pt idx="179">
                        <c:v>0.25920399999999999</c:v>
                      </c:pt>
                      <c:pt idx="180">
                        <c:v>0.256218</c:v>
                      </c:pt>
                      <c:pt idx="181">
                        <c:v>0.25704500000000002</c:v>
                      </c:pt>
                      <c:pt idx="182">
                        <c:v>0.25745000000000001</c:v>
                      </c:pt>
                      <c:pt idx="183">
                        <c:v>0.26961800000000002</c:v>
                      </c:pt>
                      <c:pt idx="184">
                        <c:v>0.27078799999999997</c:v>
                      </c:pt>
                      <c:pt idx="185">
                        <c:v>0.27008799999999999</c:v>
                      </c:pt>
                      <c:pt idx="186">
                        <c:v>0.27255299999999999</c:v>
                      </c:pt>
                      <c:pt idx="187">
                        <c:v>0.27654499999999999</c:v>
                      </c:pt>
                      <c:pt idx="188">
                        <c:v>0.27094400000000002</c:v>
                      </c:pt>
                      <c:pt idx="189">
                        <c:v>0.26626100000000003</c:v>
                      </c:pt>
                      <c:pt idx="190">
                        <c:v>0.275806</c:v>
                      </c:pt>
                      <c:pt idx="191">
                        <c:v>0.28332800000000002</c:v>
                      </c:pt>
                      <c:pt idx="192">
                        <c:v>0.28264600000000001</c:v>
                      </c:pt>
                      <c:pt idx="193">
                        <c:v>0.26572099999999998</c:v>
                      </c:pt>
                      <c:pt idx="194">
                        <c:v>0.26197100000000001</c:v>
                      </c:pt>
                      <c:pt idx="195">
                        <c:v>0.26488200000000001</c:v>
                      </c:pt>
                      <c:pt idx="196">
                        <c:v>0.26334299999999999</c:v>
                      </c:pt>
                      <c:pt idx="197">
                        <c:v>0.29663899999999999</c:v>
                      </c:pt>
                      <c:pt idx="198">
                        <c:v>0.30032199999999998</c:v>
                      </c:pt>
                      <c:pt idx="199">
                        <c:v>0.30191499999999999</c:v>
                      </c:pt>
                      <c:pt idx="200">
                        <c:v>0.29872100000000001</c:v>
                      </c:pt>
                      <c:pt idx="201">
                        <c:v>0.29734300000000002</c:v>
                      </c:pt>
                      <c:pt idx="202">
                        <c:v>0.30766100000000002</c:v>
                      </c:pt>
                      <c:pt idx="203">
                        <c:v>0.311969</c:v>
                      </c:pt>
                      <c:pt idx="204">
                        <c:v>0.31132599999999999</c:v>
                      </c:pt>
                      <c:pt idx="205">
                        <c:v>0.32356400000000002</c:v>
                      </c:pt>
                      <c:pt idx="206">
                        <c:v>0.31984200000000002</c:v>
                      </c:pt>
                      <c:pt idx="207">
                        <c:v>0.31675700000000001</c:v>
                      </c:pt>
                      <c:pt idx="208">
                        <c:v>0.31239400000000001</c:v>
                      </c:pt>
                      <c:pt idx="209">
                        <c:v>0.31790600000000002</c:v>
                      </c:pt>
                      <c:pt idx="210">
                        <c:v>0.320909</c:v>
                      </c:pt>
                      <c:pt idx="211">
                        <c:v>0.31846999999999998</c:v>
                      </c:pt>
                      <c:pt idx="212">
                        <c:v>0.31065799999999999</c:v>
                      </c:pt>
                      <c:pt idx="213">
                        <c:v>0.31228800000000001</c:v>
                      </c:pt>
                      <c:pt idx="214">
                        <c:v>0.31052800000000003</c:v>
                      </c:pt>
                      <c:pt idx="215">
                        <c:v>0.32352999999999998</c:v>
                      </c:pt>
                      <c:pt idx="216">
                        <c:v>0.31480999999999998</c:v>
                      </c:pt>
                      <c:pt idx="217">
                        <c:v>0.31594699999999998</c:v>
                      </c:pt>
                      <c:pt idx="218">
                        <c:v>0.30992599999999998</c:v>
                      </c:pt>
                      <c:pt idx="219">
                        <c:v>0.322106</c:v>
                      </c:pt>
                      <c:pt idx="220">
                        <c:v>0.33130900000000002</c:v>
                      </c:pt>
                      <c:pt idx="221">
                        <c:v>0.33320899999999998</c:v>
                      </c:pt>
                      <c:pt idx="222">
                        <c:v>0.32060499999999997</c:v>
                      </c:pt>
                      <c:pt idx="223">
                        <c:v>0.32317600000000002</c:v>
                      </c:pt>
                      <c:pt idx="224">
                        <c:v>0.31061299999999997</c:v>
                      </c:pt>
                      <c:pt idx="225">
                        <c:v>0.29672599999999999</c:v>
                      </c:pt>
                      <c:pt idx="226">
                        <c:v>0.31530999999999998</c:v>
                      </c:pt>
                      <c:pt idx="227">
                        <c:v>0.30642599999999998</c:v>
                      </c:pt>
                      <c:pt idx="228">
                        <c:v>0.332179</c:v>
                      </c:pt>
                      <c:pt idx="229">
                        <c:v>0.34411799999999998</c:v>
                      </c:pt>
                      <c:pt idx="230">
                        <c:v>0.33033499999999999</c:v>
                      </c:pt>
                      <c:pt idx="231">
                        <c:v>0.36377500000000002</c:v>
                      </c:pt>
                      <c:pt idx="232">
                        <c:v>0.39416800000000002</c:v>
                      </c:pt>
                      <c:pt idx="233">
                        <c:v>0.40153299999999997</c:v>
                      </c:pt>
                      <c:pt idx="234">
                        <c:v>0.39704699999999998</c:v>
                      </c:pt>
                      <c:pt idx="235">
                        <c:v>0.38905499999999998</c:v>
                      </c:pt>
                      <c:pt idx="236">
                        <c:v>0.37896400000000002</c:v>
                      </c:pt>
                      <c:pt idx="237">
                        <c:v>0.38871899999999998</c:v>
                      </c:pt>
                      <c:pt idx="238">
                        <c:v>0.40853200000000001</c:v>
                      </c:pt>
                      <c:pt idx="239">
                        <c:v>0.400204</c:v>
                      </c:pt>
                      <c:pt idx="240">
                        <c:v>0.406862</c:v>
                      </c:pt>
                      <c:pt idx="241">
                        <c:v>0.39641100000000001</c:v>
                      </c:pt>
                      <c:pt idx="242">
                        <c:v>0.42937799999999998</c:v>
                      </c:pt>
                      <c:pt idx="243">
                        <c:v>0.427315</c:v>
                      </c:pt>
                      <c:pt idx="244">
                        <c:v>0.40875400000000001</c:v>
                      </c:pt>
                      <c:pt idx="245">
                        <c:v>0.46745100000000001</c:v>
                      </c:pt>
                      <c:pt idx="246">
                        <c:v>0.46822900000000001</c:v>
                      </c:pt>
                      <c:pt idx="247">
                        <c:v>0.47008800000000001</c:v>
                      </c:pt>
                      <c:pt idx="248">
                        <c:v>0.46829100000000001</c:v>
                      </c:pt>
                      <c:pt idx="249">
                        <c:v>0.47476400000000002</c:v>
                      </c:pt>
                      <c:pt idx="250">
                        <c:v>0.44318800000000003</c:v>
                      </c:pt>
                      <c:pt idx="251">
                        <c:v>0.42982300000000001</c:v>
                      </c:pt>
                      <c:pt idx="252">
                        <c:v>0.43681700000000001</c:v>
                      </c:pt>
                      <c:pt idx="253">
                        <c:v>0.428761</c:v>
                      </c:pt>
                      <c:pt idx="254">
                        <c:v>0.44807999999999998</c:v>
                      </c:pt>
                      <c:pt idx="255">
                        <c:v>0.42751600000000001</c:v>
                      </c:pt>
                      <c:pt idx="256">
                        <c:v>0.41041899999999998</c:v>
                      </c:pt>
                      <c:pt idx="257">
                        <c:v>0.40592099999999998</c:v>
                      </c:pt>
                      <c:pt idx="258">
                        <c:v>0.40088699999999999</c:v>
                      </c:pt>
                      <c:pt idx="259">
                        <c:v>0.40176000000000001</c:v>
                      </c:pt>
                      <c:pt idx="260">
                        <c:v>0.39426099999999997</c:v>
                      </c:pt>
                      <c:pt idx="261">
                        <c:v>0.40042699999999998</c:v>
                      </c:pt>
                      <c:pt idx="262">
                        <c:v>0.388266</c:v>
                      </c:pt>
                      <c:pt idx="263">
                        <c:v>0.41241100000000003</c:v>
                      </c:pt>
                      <c:pt idx="264">
                        <c:v>0.42313000000000001</c:v>
                      </c:pt>
                      <c:pt idx="265">
                        <c:v>0.41954000000000002</c:v>
                      </c:pt>
                      <c:pt idx="266">
                        <c:v>0.40273199999999998</c:v>
                      </c:pt>
                      <c:pt idx="267">
                        <c:v>0.400667</c:v>
                      </c:pt>
                      <c:pt idx="268">
                        <c:v>0.42576399999999998</c:v>
                      </c:pt>
                      <c:pt idx="269">
                        <c:v>0.44478499999999999</c:v>
                      </c:pt>
                      <c:pt idx="270">
                        <c:v>0.43058299999999999</c:v>
                      </c:pt>
                      <c:pt idx="271">
                        <c:v>0.43857400000000002</c:v>
                      </c:pt>
                      <c:pt idx="272">
                        <c:v>0.42239500000000002</c:v>
                      </c:pt>
                      <c:pt idx="273">
                        <c:v>0.44371300000000002</c:v>
                      </c:pt>
                      <c:pt idx="274">
                        <c:v>0.44654899999999997</c:v>
                      </c:pt>
                      <c:pt idx="275">
                        <c:v>0.434168</c:v>
                      </c:pt>
                      <c:pt idx="276">
                        <c:v>0.40841300000000003</c:v>
                      </c:pt>
                      <c:pt idx="277">
                        <c:v>0.38704</c:v>
                      </c:pt>
                      <c:pt idx="278">
                        <c:v>0.38454100000000002</c:v>
                      </c:pt>
                      <c:pt idx="279">
                        <c:v>0.38120399999999999</c:v>
                      </c:pt>
                      <c:pt idx="280">
                        <c:v>0.376637</c:v>
                      </c:pt>
                      <c:pt idx="281">
                        <c:v>0.39760299999999998</c:v>
                      </c:pt>
                      <c:pt idx="282">
                        <c:v>0.398003</c:v>
                      </c:pt>
                      <c:pt idx="283">
                        <c:v>0.41770000000000002</c:v>
                      </c:pt>
                      <c:pt idx="284">
                        <c:v>0.37273600000000001</c:v>
                      </c:pt>
                      <c:pt idx="285">
                        <c:v>0.38619300000000001</c:v>
                      </c:pt>
                      <c:pt idx="286">
                        <c:v>0.419707</c:v>
                      </c:pt>
                      <c:pt idx="287">
                        <c:v>0.45600499999999999</c:v>
                      </c:pt>
                      <c:pt idx="288">
                        <c:v>0.40906199999999998</c:v>
                      </c:pt>
                      <c:pt idx="289">
                        <c:v>0.32547500000000001</c:v>
                      </c:pt>
                      <c:pt idx="290">
                        <c:v>0.31007400000000002</c:v>
                      </c:pt>
                      <c:pt idx="291">
                        <c:v>0.32454300000000003</c:v>
                      </c:pt>
                      <c:pt idx="292">
                        <c:v>0.30038700000000002</c:v>
                      </c:pt>
                      <c:pt idx="293">
                        <c:v>0.29650900000000002</c:v>
                      </c:pt>
                      <c:pt idx="294">
                        <c:v>0.30072100000000002</c:v>
                      </c:pt>
                      <c:pt idx="295">
                        <c:v>0.29968400000000001</c:v>
                      </c:pt>
                      <c:pt idx="296">
                        <c:v>0.30238900000000002</c:v>
                      </c:pt>
                      <c:pt idx="297">
                        <c:v>0.302342</c:v>
                      </c:pt>
                      <c:pt idx="298">
                        <c:v>0.30455199999999999</c:v>
                      </c:pt>
                      <c:pt idx="299">
                        <c:v>0.308222</c:v>
                      </c:pt>
                      <c:pt idx="300">
                        <c:v>0.30323899999999998</c:v>
                      </c:pt>
                      <c:pt idx="301">
                        <c:v>0.30469600000000002</c:v>
                      </c:pt>
                      <c:pt idx="302">
                        <c:v>0.30947599999999997</c:v>
                      </c:pt>
                      <c:pt idx="303">
                        <c:v>0.29428900000000002</c:v>
                      </c:pt>
                      <c:pt idx="304">
                        <c:v>0.29742600000000002</c:v>
                      </c:pt>
                      <c:pt idx="305">
                        <c:v>0.29674099999999998</c:v>
                      </c:pt>
                      <c:pt idx="306">
                        <c:v>0.29850199999999999</c:v>
                      </c:pt>
                      <c:pt idx="307">
                        <c:v>0.28938399999999997</c:v>
                      </c:pt>
                      <c:pt idx="308">
                        <c:v>0.30231799999999998</c:v>
                      </c:pt>
                      <c:pt idx="309">
                        <c:v>0.32122200000000001</c:v>
                      </c:pt>
                      <c:pt idx="310">
                        <c:v>0.323934</c:v>
                      </c:pt>
                      <c:pt idx="311">
                        <c:v>0.32244899999999999</c:v>
                      </c:pt>
                      <c:pt idx="312">
                        <c:v>0.32847599999999999</c:v>
                      </c:pt>
                      <c:pt idx="313">
                        <c:v>0.33190199999999997</c:v>
                      </c:pt>
                      <c:pt idx="314">
                        <c:v>0.337065</c:v>
                      </c:pt>
                      <c:pt idx="315">
                        <c:v>0.335453</c:v>
                      </c:pt>
                      <c:pt idx="316">
                        <c:v>0.32721800000000001</c:v>
                      </c:pt>
                      <c:pt idx="317">
                        <c:v>0.320913</c:v>
                      </c:pt>
                      <c:pt idx="318">
                        <c:v>0.32880900000000002</c:v>
                      </c:pt>
                      <c:pt idx="319">
                        <c:v>0.32603100000000002</c:v>
                      </c:pt>
                      <c:pt idx="320">
                        <c:v>0.32634600000000002</c:v>
                      </c:pt>
                      <c:pt idx="321">
                        <c:v>0.330984</c:v>
                      </c:pt>
                      <c:pt idx="322">
                        <c:v>0.354792</c:v>
                      </c:pt>
                      <c:pt idx="323">
                        <c:v>0.34946199999999999</c:v>
                      </c:pt>
                      <c:pt idx="324">
                        <c:v>0.358234</c:v>
                      </c:pt>
                      <c:pt idx="325">
                        <c:v>0.35985600000000001</c:v>
                      </c:pt>
                      <c:pt idx="326">
                        <c:v>0.35440500000000003</c:v>
                      </c:pt>
                      <c:pt idx="327">
                        <c:v>0.36180299999999999</c:v>
                      </c:pt>
                      <c:pt idx="328">
                        <c:v>0.332513</c:v>
                      </c:pt>
                      <c:pt idx="329">
                        <c:v>0.34223399999999998</c:v>
                      </c:pt>
                      <c:pt idx="330">
                        <c:v>0.35149900000000001</c:v>
                      </c:pt>
                      <c:pt idx="331">
                        <c:v>0.312747</c:v>
                      </c:pt>
                      <c:pt idx="332">
                        <c:v>0.30922899999999998</c:v>
                      </c:pt>
                      <c:pt idx="333">
                        <c:v>0.31063200000000002</c:v>
                      </c:pt>
                      <c:pt idx="334">
                        <c:v>0.30792900000000001</c:v>
                      </c:pt>
                      <c:pt idx="335">
                        <c:v>0.30924600000000002</c:v>
                      </c:pt>
                      <c:pt idx="336">
                        <c:v>0.31246499999999999</c:v>
                      </c:pt>
                      <c:pt idx="337">
                        <c:v>0.30506</c:v>
                      </c:pt>
                      <c:pt idx="338">
                        <c:v>0.30405500000000002</c:v>
                      </c:pt>
                      <c:pt idx="339">
                        <c:v>0.30899199999999999</c:v>
                      </c:pt>
                      <c:pt idx="340">
                        <c:v>0.312359</c:v>
                      </c:pt>
                      <c:pt idx="341">
                        <c:v>0.31154100000000001</c:v>
                      </c:pt>
                      <c:pt idx="342">
                        <c:v>0.312718</c:v>
                      </c:pt>
                      <c:pt idx="343">
                        <c:v>0.31961000000000001</c:v>
                      </c:pt>
                      <c:pt idx="344">
                        <c:v>0.31928099999999998</c:v>
                      </c:pt>
                      <c:pt idx="345">
                        <c:v>0.31744</c:v>
                      </c:pt>
                      <c:pt idx="346">
                        <c:v>0.31761200000000001</c:v>
                      </c:pt>
                      <c:pt idx="347">
                        <c:v>0.32046799999999998</c:v>
                      </c:pt>
                      <c:pt idx="348">
                        <c:v>0.315052</c:v>
                      </c:pt>
                      <c:pt idx="349">
                        <c:v>0.31295499999999998</c:v>
                      </c:pt>
                      <c:pt idx="350">
                        <c:v>0.31409799999999999</c:v>
                      </c:pt>
                      <c:pt idx="351">
                        <c:v>0.310201</c:v>
                      </c:pt>
                      <c:pt idx="352">
                        <c:v>0.31106499999999998</c:v>
                      </c:pt>
                      <c:pt idx="353">
                        <c:v>0.31310700000000002</c:v>
                      </c:pt>
                      <c:pt idx="354">
                        <c:v>0.31382599999999999</c:v>
                      </c:pt>
                      <c:pt idx="355">
                        <c:v>0.310087</c:v>
                      </c:pt>
                      <c:pt idx="356">
                        <c:v>0.31476599999999999</c:v>
                      </c:pt>
                      <c:pt idx="357">
                        <c:v>0.31703100000000001</c:v>
                      </c:pt>
                      <c:pt idx="358">
                        <c:v>0.31650699999999998</c:v>
                      </c:pt>
                      <c:pt idx="359">
                        <c:v>0.30513299999999999</c:v>
                      </c:pt>
                      <c:pt idx="360">
                        <c:v>0.312554</c:v>
                      </c:pt>
                      <c:pt idx="361">
                        <c:v>0.31512600000000002</c:v>
                      </c:pt>
                      <c:pt idx="362">
                        <c:v>0.31731199999999998</c:v>
                      </c:pt>
                      <c:pt idx="363">
                        <c:v>0.31507800000000002</c:v>
                      </c:pt>
                      <c:pt idx="364">
                        <c:v>0.313106</c:v>
                      </c:pt>
                      <c:pt idx="365">
                        <c:v>0.31947700000000001</c:v>
                      </c:pt>
                      <c:pt idx="366">
                        <c:v>0.32851000000000002</c:v>
                      </c:pt>
                      <c:pt idx="367">
                        <c:v>0.30144300000000002</c:v>
                      </c:pt>
                      <c:pt idx="368">
                        <c:v>0.33262000000000003</c:v>
                      </c:pt>
                      <c:pt idx="369">
                        <c:v>0.32190400000000002</c:v>
                      </c:pt>
                      <c:pt idx="370">
                        <c:v>0.32129099999999999</c:v>
                      </c:pt>
                      <c:pt idx="371">
                        <c:v>0.33288000000000001</c:v>
                      </c:pt>
                      <c:pt idx="372">
                        <c:v>0.323768</c:v>
                      </c:pt>
                      <c:pt idx="373">
                        <c:v>0.32156800000000002</c:v>
                      </c:pt>
                      <c:pt idx="374">
                        <c:v>0.30336999999999997</c:v>
                      </c:pt>
                      <c:pt idx="375">
                        <c:v>0.301703</c:v>
                      </c:pt>
                      <c:pt idx="376">
                        <c:v>0.301759</c:v>
                      </c:pt>
                      <c:pt idx="377">
                        <c:v>0.30190899999999998</c:v>
                      </c:pt>
                      <c:pt idx="378">
                        <c:v>0.304284</c:v>
                      </c:pt>
                      <c:pt idx="379">
                        <c:v>0.30519000000000002</c:v>
                      </c:pt>
                      <c:pt idx="380">
                        <c:v>0.30274099999999998</c:v>
                      </c:pt>
                      <c:pt idx="381">
                        <c:v>0.30990899999999999</c:v>
                      </c:pt>
                      <c:pt idx="382">
                        <c:v>0.31128400000000001</c:v>
                      </c:pt>
                      <c:pt idx="383">
                        <c:v>0.31168299999999999</c:v>
                      </c:pt>
                      <c:pt idx="384">
                        <c:v>0.29161799999999999</c:v>
                      </c:pt>
                      <c:pt idx="385">
                        <c:v>0.29072700000000001</c:v>
                      </c:pt>
                      <c:pt idx="386">
                        <c:v>0.29923899999999998</c:v>
                      </c:pt>
                      <c:pt idx="387">
                        <c:v>0.30019800000000002</c:v>
                      </c:pt>
                      <c:pt idx="388">
                        <c:v>0.30235200000000001</c:v>
                      </c:pt>
                      <c:pt idx="389">
                        <c:v>0.31091200000000002</c:v>
                      </c:pt>
                      <c:pt idx="390">
                        <c:v>0.30851699999999999</c:v>
                      </c:pt>
                      <c:pt idx="391">
                        <c:v>0.31003599999999998</c:v>
                      </c:pt>
                      <c:pt idx="392">
                        <c:v>0.320461</c:v>
                      </c:pt>
                      <c:pt idx="393">
                        <c:v>0.28955799999999998</c:v>
                      </c:pt>
                      <c:pt idx="394">
                        <c:v>0.29486299999999999</c:v>
                      </c:pt>
                      <c:pt idx="395">
                        <c:v>0.30943900000000002</c:v>
                      </c:pt>
                      <c:pt idx="396">
                        <c:v>0.31423499999999999</c:v>
                      </c:pt>
                      <c:pt idx="397">
                        <c:v>0.31716499999999997</c:v>
                      </c:pt>
                      <c:pt idx="398">
                        <c:v>0.31759799999999999</c:v>
                      </c:pt>
                      <c:pt idx="399">
                        <c:v>0.316492</c:v>
                      </c:pt>
                      <c:pt idx="400">
                        <c:v>0.31949100000000002</c:v>
                      </c:pt>
                      <c:pt idx="401">
                        <c:v>0.32079000000000002</c:v>
                      </c:pt>
                      <c:pt idx="402">
                        <c:v>0.32117699999999999</c:v>
                      </c:pt>
                      <c:pt idx="403">
                        <c:v>0.33100099999999999</c:v>
                      </c:pt>
                      <c:pt idx="404">
                        <c:v>0.32427699999999998</c:v>
                      </c:pt>
                      <c:pt idx="405">
                        <c:v>0.32935300000000001</c:v>
                      </c:pt>
                      <c:pt idx="406">
                        <c:v>0.32970100000000002</c:v>
                      </c:pt>
                      <c:pt idx="407">
                        <c:v>0.327179</c:v>
                      </c:pt>
                      <c:pt idx="408">
                        <c:v>0.33376600000000001</c:v>
                      </c:pt>
                      <c:pt idx="409">
                        <c:v>0.31786300000000001</c:v>
                      </c:pt>
                      <c:pt idx="410">
                        <c:v>0.32879999999999998</c:v>
                      </c:pt>
                      <c:pt idx="411">
                        <c:v>0.33290399999999998</c:v>
                      </c:pt>
                      <c:pt idx="412">
                        <c:v>0.332652</c:v>
                      </c:pt>
                      <c:pt idx="413">
                        <c:v>0.37089</c:v>
                      </c:pt>
                      <c:pt idx="414">
                        <c:v>0.365315</c:v>
                      </c:pt>
                      <c:pt idx="415">
                        <c:v>0.36434699999999998</c:v>
                      </c:pt>
                      <c:pt idx="416">
                        <c:v>0.36839499999999997</c:v>
                      </c:pt>
                      <c:pt idx="417">
                        <c:v>0.35527500000000001</c:v>
                      </c:pt>
                      <c:pt idx="418">
                        <c:v>0.35674699999999998</c:v>
                      </c:pt>
                      <c:pt idx="419">
                        <c:v>0.36022399999999999</c:v>
                      </c:pt>
                      <c:pt idx="420">
                        <c:v>0.37524299999999999</c:v>
                      </c:pt>
                      <c:pt idx="421">
                        <c:v>0.36477100000000001</c:v>
                      </c:pt>
                      <c:pt idx="422">
                        <c:v>0.35270600000000002</c:v>
                      </c:pt>
                      <c:pt idx="423">
                        <c:v>0.36958099999999999</c:v>
                      </c:pt>
                      <c:pt idx="424">
                        <c:v>0.36725200000000002</c:v>
                      </c:pt>
                      <c:pt idx="425">
                        <c:v>0.37685200000000002</c:v>
                      </c:pt>
                      <c:pt idx="426">
                        <c:v>0.34116200000000002</c:v>
                      </c:pt>
                      <c:pt idx="427">
                        <c:v>0.378693</c:v>
                      </c:pt>
                      <c:pt idx="428">
                        <c:v>0.38087199999999999</c:v>
                      </c:pt>
                      <c:pt idx="429">
                        <c:v>0.40679900000000002</c:v>
                      </c:pt>
                      <c:pt idx="430">
                        <c:v>0.37126999999999999</c:v>
                      </c:pt>
                      <c:pt idx="431">
                        <c:v>0.36230800000000002</c:v>
                      </c:pt>
                      <c:pt idx="432">
                        <c:v>0.35857</c:v>
                      </c:pt>
                      <c:pt idx="433">
                        <c:v>0.37819900000000001</c:v>
                      </c:pt>
                      <c:pt idx="434">
                        <c:v>0.35195599999999999</c:v>
                      </c:pt>
                      <c:pt idx="435">
                        <c:v>0.35016199999999997</c:v>
                      </c:pt>
                      <c:pt idx="436">
                        <c:v>0.32845299999999999</c:v>
                      </c:pt>
                      <c:pt idx="437">
                        <c:v>0.28792899999999999</c:v>
                      </c:pt>
                      <c:pt idx="438">
                        <c:v>0.285883</c:v>
                      </c:pt>
                      <c:pt idx="439">
                        <c:v>0.28878999999999999</c:v>
                      </c:pt>
                      <c:pt idx="440">
                        <c:v>0.30002600000000001</c:v>
                      </c:pt>
                      <c:pt idx="441">
                        <c:v>0.30732300000000001</c:v>
                      </c:pt>
                      <c:pt idx="442">
                        <c:v>0.30134499999999997</c:v>
                      </c:pt>
                      <c:pt idx="443">
                        <c:v>0.30376599999999998</c:v>
                      </c:pt>
                      <c:pt idx="444">
                        <c:v>0.31336999999999998</c:v>
                      </c:pt>
                      <c:pt idx="445">
                        <c:v>0.30726900000000001</c:v>
                      </c:pt>
                      <c:pt idx="446">
                        <c:v>0.30199700000000002</c:v>
                      </c:pt>
                      <c:pt idx="447">
                        <c:v>0.31093599999999999</c:v>
                      </c:pt>
                      <c:pt idx="448">
                        <c:v>0.33824199999999999</c:v>
                      </c:pt>
                      <c:pt idx="449">
                        <c:v>0.35223100000000002</c:v>
                      </c:pt>
                      <c:pt idx="450">
                        <c:v>0.34875400000000001</c:v>
                      </c:pt>
                      <c:pt idx="451">
                        <c:v>0.36762699999999998</c:v>
                      </c:pt>
                      <c:pt idx="452">
                        <c:v>0.37290600000000002</c:v>
                      </c:pt>
                      <c:pt idx="453">
                        <c:v>0.36245500000000003</c:v>
                      </c:pt>
                      <c:pt idx="454">
                        <c:v>0.37956200000000001</c:v>
                      </c:pt>
                      <c:pt idx="455">
                        <c:v>0.39055699999999999</c:v>
                      </c:pt>
                      <c:pt idx="456">
                        <c:v>0.36016300000000001</c:v>
                      </c:pt>
                      <c:pt idx="457">
                        <c:v>0.35545100000000002</c:v>
                      </c:pt>
                      <c:pt idx="458">
                        <c:v>0.37455100000000002</c:v>
                      </c:pt>
                      <c:pt idx="459">
                        <c:v>0.375336</c:v>
                      </c:pt>
                      <c:pt idx="460">
                        <c:v>0.40742800000000001</c:v>
                      </c:pt>
                      <c:pt idx="461">
                        <c:v>0.42608000000000001</c:v>
                      </c:pt>
                      <c:pt idx="462">
                        <c:v>0.44765100000000002</c:v>
                      </c:pt>
                      <c:pt idx="463">
                        <c:v>0.434726</c:v>
                      </c:pt>
                      <c:pt idx="464">
                        <c:v>0.47816599999999998</c:v>
                      </c:pt>
                      <c:pt idx="465">
                        <c:v>0.51047299999999995</c:v>
                      </c:pt>
                      <c:pt idx="466">
                        <c:v>0.49165399999999998</c:v>
                      </c:pt>
                      <c:pt idx="467">
                        <c:v>0.471609</c:v>
                      </c:pt>
                      <c:pt idx="468">
                        <c:v>0.48170800000000003</c:v>
                      </c:pt>
                      <c:pt idx="469">
                        <c:v>0.47437200000000002</c:v>
                      </c:pt>
                      <c:pt idx="470">
                        <c:v>0.51011200000000001</c:v>
                      </c:pt>
                      <c:pt idx="471">
                        <c:v>0.51716499999999999</c:v>
                      </c:pt>
                      <c:pt idx="472">
                        <c:v>0.50591299999999995</c:v>
                      </c:pt>
                      <c:pt idx="473">
                        <c:v>0.50669799999999998</c:v>
                      </c:pt>
                      <c:pt idx="474">
                        <c:v>0.500668</c:v>
                      </c:pt>
                      <c:pt idx="475">
                        <c:v>0.493508</c:v>
                      </c:pt>
                      <c:pt idx="476">
                        <c:v>0.53570700000000004</c:v>
                      </c:pt>
                      <c:pt idx="477">
                        <c:v>0.54908000000000001</c:v>
                      </c:pt>
                      <c:pt idx="478">
                        <c:v>0.49741200000000002</c:v>
                      </c:pt>
                      <c:pt idx="479">
                        <c:v>0.46269100000000002</c:v>
                      </c:pt>
                      <c:pt idx="480">
                        <c:v>0.45566699999999999</c:v>
                      </c:pt>
                      <c:pt idx="481">
                        <c:v>0.45868500000000001</c:v>
                      </c:pt>
                      <c:pt idx="482">
                        <c:v>0.45572200000000002</c:v>
                      </c:pt>
                      <c:pt idx="483">
                        <c:v>0.448382</c:v>
                      </c:pt>
                      <c:pt idx="484">
                        <c:v>0.44475900000000002</c:v>
                      </c:pt>
                      <c:pt idx="485">
                        <c:v>0.44151400000000002</c:v>
                      </c:pt>
                      <c:pt idx="486">
                        <c:v>0.46240599999999998</c:v>
                      </c:pt>
                      <c:pt idx="487">
                        <c:v>0.45634799999999998</c:v>
                      </c:pt>
                      <c:pt idx="488">
                        <c:v>0.45928799999999997</c:v>
                      </c:pt>
                      <c:pt idx="489">
                        <c:v>0.45805200000000001</c:v>
                      </c:pt>
                      <c:pt idx="490">
                        <c:v>0.457237</c:v>
                      </c:pt>
                      <c:pt idx="491">
                        <c:v>0.46205800000000002</c:v>
                      </c:pt>
                      <c:pt idx="492">
                        <c:v>0.45310899999999998</c:v>
                      </c:pt>
                      <c:pt idx="493">
                        <c:v>0.45669399999999999</c:v>
                      </c:pt>
                      <c:pt idx="494">
                        <c:v>0.45915099999999998</c:v>
                      </c:pt>
                      <c:pt idx="495">
                        <c:v>0.45417800000000003</c:v>
                      </c:pt>
                      <c:pt idx="496">
                        <c:v>0.45772499999999999</c:v>
                      </c:pt>
                      <c:pt idx="497">
                        <c:v>0.46819699999999997</c:v>
                      </c:pt>
                      <c:pt idx="498">
                        <c:v>0.47025299999999998</c:v>
                      </c:pt>
                      <c:pt idx="499">
                        <c:v>0.44731599999999999</c:v>
                      </c:pt>
                      <c:pt idx="500">
                        <c:v>0.40328599999999998</c:v>
                      </c:pt>
                      <c:pt idx="501">
                        <c:v>0.41887799999999997</c:v>
                      </c:pt>
                      <c:pt idx="502">
                        <c:v>0.41911500000000002</c:v>
                      </c:pt>
                      <c:pt idx="503">
                        <c:v>0.38313000000000003</c:v>
                      </c:pt>
                      <c:pt idx="504">
                        <c:v>0.46238699999999999</c:v>
                      </c:pt>
                      <c:pt idx="505">
                        <c:v>0.47985699999999998</c:v>
                      </c:pt>
                      <c:pt idx="506">
                        <c:v>0.48975099999999999</c:v>
                      </c:pt>
                      <c:pt idx="507">
                        <c:v>0.482039</c:v>
                      </c:pt>
                      <c:pt idx="508">
                        <c:v>0.48808200000000002</c:v>
                      </c:pt>
                      <c:pt idx="509">
                        <c:v>0.51902599999999999</c:v>
                      </c:pt>
                      <c:pt idx="510">
                        <c:v>0.52660600000000002</c:v>
                      </c:pt>
                      <c:pt idx="511">
                        <c:v>0.52816200000000002</c:v>
                      </c:pt>
                      <c:pt idx="512">
                        <c:v>0.52083699999999999</c:v>
                      </c:pt>
                      <c:pt idx="513">
                        <c:v>0.576461</c:v>
                      </c:pt>
                      <c:pt idx="514">
                        <c:v>0.58157199999999998</c:v>
                      </c:pt>
                      <c:pt idx="515">
                        <c:v>0.57122799999999996</c:v>
                      </c:pt>
                      <c:pt idx="516">
                        <c:v>0.53911200000000004</c:v>
                      </c:pt>
                      <c:pt idx="517">
                        <c:v>0.541381</c:v>
                      </c:pt>
                      <c:pt idx="518">
                        <c:v>0.51630799999999999</c:v>
                      </c:pt>
                      <c:pt idx="519">
                        <c:v>0.52694099999999999</c:v>
                      </c:pt>
                      <c:pt idx="520">
                        <c:v>0.49471199999999999</c:v>
                      </c:pt>
                      <c:pt idx="521">
                        <c:v>0.570689</c:v>
                      </c:pt>
                      <c:pt idx="522">
                        <c:v>0.57079800000000003</c:v>
                      </c:pt>
                      <c:pt idx="523">
                        <c:v>0.56146200000000002</c:v>
                      </c:pt>
                      <c:pt idx="524">
                        <c:v>0.44991799999999998</c:v>
                      </c:pt>
                      <c:pt idx="525">
                        <c:v>0.32605299999999998</c:v>
                      </c:pt>
                      <c:pt idx="526">
                        <c:v>0.32185999999999998</c:v>
                      </c:pt>
                      <c:pt idx="527">
                        <c:v>0.27225100000000002</c:v>
                      </c:pt>
                      <c:pt idx="528">
                        <c:v>0.28116600000000003</c:v>
                      </c:pt>
                      <c:pt idx="529">
                        <c:v>0.28200799999999998</c:v>
                      </c:pt>
                      <c:pt idx="530">
                        <c:v>0.27715899999999999</c:v>
                      </c:pt>
                      <c:pt idx="531">
                        <c:v>0.28058300000000003</c:v>
                      </c:pt>
                      <c:pt idx="532">
                        <c:v>0.27008700000000002</c:v>
                      </c:pt>
                      <c:pt idx="533">
                        <c:v>0.26371</c:v>
                      </c:pt>
                      <c:pt idx="534">
                        <c:v>0.27032099999999998</c:v>
                      </c:pt>
                      <c:pt idx="535">
                        <c:v>0.27867999999999998</c:v>
                      </c:pt>
                      <c:pt idx="536">
                        <c:v>0.279333</c:v>
                      </c:pt>
                      <c:pt idx="537">
                        <c:v>0.291435</c:v>
                      </c:pt>
                      <c:pt idx="538">
                        <c:v>0.30270999999999998</c:v>
                      </c:pt>
                      <c:pt idx="539">
                        <c:v>0.28360099999999999</c:v>
                      </c:pt>
                      <c:pt idx="540">
                        <c:v>0.331652</c:v>
                      </c:pt>
                      <c:pt idx="541">
                        <c:v>0.33596100000000001</c:v>
                      </c:pt>
                      <c:pt idx="542">
                        <c:v>0.34252300000000002</c:v>
                      </c:pt>
                      <c:pt idx="543">
                        <c:v>0.347721</c:v>
                      </c:pt>
                      <c:pt idx="544">
                        <c:v>0.33533200000000002</c:v>
                      </c:pt>
                      <c:pt idx="545">
                        <c:v>0.33544400000000002</c:v>
                      </c:pt>
                      <c:pt idx="546">
                        <c:v>0.34480300000000003</c:v>
                      </c:pt>
                      <c:pt idx="547">
                        <c:v>0.35183700000000001</c:v>
                      </c:pt>
                      <c:pt idx="548">
                        <c:v>0.33690300000000001</c:v>
                      </c:pt>
                      <c:pt idx="549">
                        <c:v>0.32377600000000001</c:v>
                      </c:pt>
                      <c:pt idx="550">
                        <c:v>0.32823000000000002</c:v>
                      </c:pt>
                      <c:pt idx="551">
                        <c:v>0.32760600000000001</c:v>
                      </c:pt>
                      <c:pt idx="552">
                        <c:v>0.32770899999999997</c:v>
                      </c:pt>
                      <c:pt idx="553">
                        <c:v>0.319803</c:v>
                      </c:pt>
                      <c:pt idx="554">
                        <c:v>0.335177</c:v>
                      </c:pt>
                      <c:pt idx="555">
                        <c:v>0.31928299999999998</c:v>
                      </c:pt>
                      <c:pt idx="556">
                        <c:v>0.34397800000000001</c:v>
                      </c:pt>
                      <c:pt idx="557">
                        <c:v>0.3271</c:v>
                      </c:pt>
                      <c:pt idx="558">
                        <c:v>0.366676</c:v>
                      </c:pt>
                      <c:pt idx="559">
                        <c:v>0.29243599999999997</c:v>
                      </c:pt>
                      <c:pt idx="560">
                        <c:v>0.28200500000000001</c:v>
                      </c:pt>
                      <c:pt idx="561">
                        <c:v>0.27427200000000002</c:v>
                      </c:pt>
                      <c:pt idx="562">
                        <c:v>0.27746599999999999</c:v>
                      </c:pt>
                      <c:pt idx="563">
                        <c:v>0.29787000000000002</c:v>
                      </c:pt>
                      <c:pt idx="564">
                        <c:v>0.30126199999999997</c:v>
                      </c:pt>
                      <c:pt idx="565">
                        <c:v>0.32042599999999999</c:v>
                      </c:pt>
                      <c:pt idx="566">
                        <c:v>0.346771</c:v>
                      </c:pt>
                      <c:pt idx="567">
                        <c:v>0.33194400000000002</c:v>
                      </c:pt>
                      <c:pt idx="568">
                        <c:v>0.38100600000000001</c:v>
                      </c:pt>
                      <c:pt idx="569">
                        <c:v>0.41408099999999998</c:v>
                      </c:pt>
                      <c:pt idx="570">
                        <c:v>0.43363800000000002</c:v>
                      </c:pt>
                      <c:pt idx="571">
                        <c:v>0.42850700000000003</c:v>
                      </c:pt>
                      <c:pt idx="572">
                        <c:v>0.44057099999999999</c:v>
                      </c:pt>
                      <c:pt idx="573">
                        <c:v>0.43025400000000003</c:v>
                      </c:pt>
                      <c:pt idx="574">
                        <c:v>0.44585200000000003</c:v>
                      </c:pt>
                      <c:pt idx="575">
                        <c:v>0.43522499999999997</c:v>
                      </c:pt>
                      <c:pt idx="576">
                        <c:v>0.44610699999999998</c:v>
                      </c:pt>
                      <c:pt idx="577">
                        <c:v>0.45330599999999999</c:v>
                      </c:pt>
                      <c:pt idx="578">
                        <c:v>0.45366699999999999</c:v>
                      </c:pt>
                      <c:pt idx="579">
                        <c:v>0.45363500000000001</c:v>
                      </c:pt>
                      <c:pt idx="580">
                        <c:v>0.44991999999999999</c:v>
                      </c:pt>
                      <c:pt idx="581">
                        <c:v>0.45982899999999999</c:v>
                      </c:pt>
                      <c:pt idx="582">
                        <c:v>0.457623</c:v>
                      </c:pt>
                      <c:pt idx="583">
                        <c:v>0.44527600000000001</c:v>
                      </c:pt>
                      <c:pt idx="584">
                        <c:v>0.44931100000000002</c:v>
                      </c:pt>
                      <c:pt idx="585">
                        <c:v>0.45540999999999998</c:v>
                      </c:pt>
                      <c:pt idx="586">
                        <c:v>0.446994</c:v>
                      </c:pt>
                      <c:pt idx="587">
                        <c:v>0.476433</c:v>
                      </c:pt>
                      <c:pt idx="588">
                        <c:v>0.48638900000000002</c:v>
                      </c:pt>
                      <c:pt idx="589">
                        <c:v>0.50558700000000001</c:v>
                      </c:pt>
                      <c:pt idx="590">
                        <c:v>0.48340100000000003</c:v>
                      </c:pt>
                      <c:pt idx="591">
                        <c:v>0.44589400000000001</c:v>
                      </c:pt>
                      <c:pt idx="592">
                        <c:v>0.43927100000000002</c:v>
                      </c:pt>
                      <c:pt idx="593">
                        <c:v>0.43874099999999999</c:v>
                      </c:pt>
                      <c:pt idx="594">
                        <c:v>0.43536399999999997</c:v>
                      </c:pt>
                      <c:pt idx="595">
                        <c:v>0.45023299999999999</c:v>
                      </c:pt>
                      <c:pt idx="596">
                        <c:v>0.44504199999999999</c:v>
                      </c:pt>
                      <c:pt idx="597">
                        <c:v>0.47427000000000002</c:v>
                      </c:pt>
                      <c:pt idx="598">
                        <c:v>0.47774899999999998</c:v>
                      </c:pt>
                      <c:pt idx="599">
                        <c:v>0.492477</c:v>
                      </c:pt>
                      <c:pt idx="600">
                        <c:v>0.47915099999999999</c:v>
                      </c:pt>
                      <c:pt idx="601">
                        <c:v>0.48162500000000003</c:v>
                      </c:pt>
                      <c:pt idx="602">
                        <c:v>0.49004300000000001</c:v>
                      </c:pt>
                      <c:pt idx="603">
                        <c:v>0.48522300000000002</c:v>
                      </c:pt>
                      <c:pt idx="604">
                        <c:v>0.486122</c:v>
                      </c:pt>
                      <c:pt idx="605">
                        <c:v>0.46135799999999999</c:v>
                      </c:pt>
                      <c:pt idx="606">
                        <c:v>0.46624500000000002</c:v>
                      </c:pt>
                      <c:pt idx="607">
                        <c:v>0.45307999999999998</c:v>
                      </c:pt>
                      <c:pt idx="608">
                        <c:v>0.44845800000000002</c:v>
                      </c:pt>
                      <c:pt idx="609">
                        <c:v>0.47037000000000001</c:v>
                      </c:pt>
                      <c:pt idx="610">
                        <c:v>0.45600099999999999</c:v>
                      </c:pt>
                      <c:pt idx="611">
                        <c:v>0.48175299999999999</c:v>
                      </c:pt>
                      <c:pt idx="612">
                        <c:v>0.47738000000000003</c:v>
                      </c:pt>
                      <c:pt idx="613">
                        <c:v>0.491284</c:v>
                      </c:pt>
                      <c:pt idx="614">
                        <c:v>0.48694700000000002</c:v>
                      </c:pt>
                      <c:pt idx="615">
                        <c:v>0.534775</c:v>
                      </c:pt>
                      <c:pt idx="616">
                        <c:v>0.53928600000000004</c:v>
                      </c:pt>
                      <c:pt idx="617">
                        <c:v>0.54962100000000003</c:v>
                      </c:pt>
                      <c:pt idx="618">
                        <c:v>0.53749499999999995</c:v>
                      </c:pt>
                      <c:pt idx="619">
                        <c:v>0.52821600000000002</c:v>
                      </c:pt>
                      <c:pt idx="620">
                        <c:v>0.53478400000000004</c:v>
                      </c:pt>
                      <c:pt idx="621">
                        <c:v>0.53770700000000005</c:v>
                      </c:pt>
                      <c:pt idx="622">
                        <c:v>0.56130599999999997</c:v>
                      </c:pt>
                      <c:pt idx="623">
                        <c:v>0.534663</c:v>
                      </c:pt>
                      <c:pt idx="624">
                        <c:v>0.56293300000000002</c:v>
                      </c:pt>
                      <c:pt idx="625">
                        <c:v>0.60406599999999999</c:v>
                      </c:pt>
                      <c:pt idx="626">
                        <c:v>0.58812600000000004</c:v>
                      </c:pt>
                      <c:pt idx="627">
                        <c:v>0.65975499999999998</c:v>
                      </c:pt>
                      <c:pt idx="628">
                        <c:v>0.67434300000000003</c:v>
                      </c:pt>
                      <c:pt idx="629">
                        <c:v>0.67812799999999995</c:v>
                      </c:pt>
                      <c:pt idx="630">
                        <c:v>0.67479699999999998</c:v>
                      </c:pt>
                      <c:pt idx="631">
                        <c:v>0.67701500000000003</c:v>
                      </c:pt>
                      <c:pt idx="632">
                        <c:v>0.66142500000000004</c:v>
                      </c:pt>
                      <c:pt idx="633">
                        <c:v>0.67120500000000005</c:v>
                      </c:pt>
                      <c:pt idx="634">
                        <c:v>0.643451</c:v>
                      </c:pt>
                      <c:pt idx="635">
                        <c:v>0.62336400000000003</c:v>
                      </c:pt>
                      <c:pt idx="636">
                        <c:v>0.612622</c:v>
                      </c:pt>
                      <c:pt idx="637">
                        <c:v>0.60581700000000005</c:v>
                      </c:pt>
                      <c:pt idx="638">
                        <c:v>0.60124100000000003</c:v>
                      </c:pt>
                      <c:pt idx="639">
                        <c:v>0.55229899999999998</c:v>
                      </c:pt>
                      <c:pt idx="640">
                        <c:v>0.607881</c:v>
                      </c:pt>
                      <c:pt idx="641">
                        <c:v>0.61270800000000003</c:v>
                      </c:pt>
                      <c:pt idx="642">
                        <c:v>0.61100100000000002</c:v>
                      </c:pt>
                      <c:pt idx="643">
                        <c:v>0.63199700000000003</c:v>
                      </c:pt>
                      <c:pt idx="644">
                        <c:v>0.59959399999999996</c:v>
                      </c:pt>
                      <c:pt idx="645">
                        <c:v>0.645567</c:v>
                      </c:pt>
                      <c:pt idx="646">
                        <c:v>0.68158700000000005</c:v>
                      </c:pt>
                      <c:pt idx="647">
                        <c:v>0.70024399999999998</c:v>
                      </c:pt>
                      <c:pt idx="648">
                        <c:v>0.67671300000000001</c:v>
                      </c:pt>
                      <c:pt idx="649">
                        <c:v>0.68029399999999995</c:v>
                      </c:pt>
                      <c:pt idx="650">
                        <c:v>0.66730999999999996</c:v>
                      </c:pt>
                      <c:pt idx="651">
                        <c:v>0.71408099999999997</c:v>
                      </c:pt>
                      <c:pt idx="652">
                        <c:v>0.69858799999999999</c:v>
                      </c:pt>
                      <c:pt idx="653">
                        <c:v>0.74089799999999995</c:v>
                      </c:pt>
                      <c:pt idx="654">
                        <c:v>0.74574799999999997</c:v>
                      </c:pt>
                      <c:pt idx="655">
                        <c:v>0.69673499999999999</c:v>
                      </c:pt>
                      <c:pt idx="656">
                        <c:v>0.684948</c:v>
                      </c:pt>
                      <c:pt idx="657">
                        <c:v>0.75823700000000005</c:v>
                      </c:pt>
                      <c:pt idx="658">
                        <c:v>0.80204299999999995</c:v>
                      </c:pt>
                      <c:pt idx="659">
                        <c:v>0.81396999999999997</c:v>
                      </c:pt>
                      <c:pt idx="660">
                        <c:v>0.83264099999999996</c:v>
                      </c:pt>
                      <c:pt idx="661">
                        <c:v>0.87142399999999998</c:v>
                      </c:pt>
                      <c:pt idx="662">
                        <c:v>0.90510299999999999</c:v>
                      </c:pt>
                      <c:pt idx="663">
                        <c:v>0.89544199999999996</c:v>
                      </c:pt>
                      <c:pt idx="664">
                        <c:v>0.88446599999999997</c:v>
                      </c:pt>
                      <c:pt idx="665">
                        <c:v>0.85909400000000002</c:v>
                      </c:pt>
                      <c:pt idx="666">
                        <c:v>0.84140700000000002</c:v>
                      </c:pt>
                      <c:pt idx="667">
                        <c:v>0.83793799999999996</c:v>
                      </c:pt>
                      <c:pt idx="668">
                        <c:v>0.87277800000000005</c:v>
                      </c:pt>
                      <c:pt idx="669">
                        <c:v>0.86380400000000002</c:v>
                      </c:pt>
                      <c:pt idx="670">
                        <c:v>0.81388499999999997</c:v>
                      </c:pt>
                      <c:pt idx="671">
                        <c:v>0.85241400000000001</c:v>
                      </c:pt>
                      <c:pt idx="672">
                        <c:v>0.80060699999999996</c:v>
                      </c:pt>
                      <c:pt idx="673">
                        <c:v>0.93478099999999997</c:v>
                      </c:pt>
                      <c:pt idx="674">
                        <c:v>0.87665700000000002</c:v>
                      </c:pt>
                      <c:pt idx="675">
                        <c:v>0.86999499999999996</c:v>
                      </c:pt>
                      <c:pt idx="676">
                        <c:v>0.87310299999999996</c:v>
                      </c:pt>
                      <c:pt idx="677">
                        <c:v>0.92446499999999998</c:v>
                      </c:pt>
                      <c:pt idx="678">
                        <c:v>0.79197600000000001</c:v>
                      </c:pt>
                      <c:pt idx="679">
                        <c:v>0.70893200000000001</c:v>
                      </c:pt>
                      <c:pt idx="680">
                        <c:v>0.65693299999999999</c:v>
                      </c:pt>
                      <c:pt idx="681">
                        <c:v>0.66329700000000003</c:v>
                      </c:pt>
                      <c:pt idx="682">
                        <c:v>0.68253399999999997</c:v>
                      </c:pt>
                      <c:pt idx="683">
                        <c:v>0.63218399999999997</c:v>
                      </c:pt>
                      <c:pt idx="684">
                        <c:v>0.63808699999999996</c:v>
                      </c:pt>
                      <c:pt idx="685">
                        <c:v>0.62873699999999999</c:v>
                      </c:pt>
                      <c:pt idx="686">
                        <c:v>0.53950600000000004</c:v>
                      </c:pt>
                      <c:pt idx="687">
                        <c:v>0.49193100000000001</c:v>
                      </c:pt>
                      <c:pt idx="688">
                        <c:v>0.49185499999999999</c:v>
                      </c:pt>
                      <c:pt idx="689">
                        <c:v>0.50039800000000001</c:v>
                      </c:pt>
                      <c:pt idx="690">
                        <c:v>0.487867</c:v>
                      </c:pt>
                      <c:pt idx="691">
                        <c:v>0.47643099999999999</c:v>
                      </c:pt>
                      <c:pt idx="692">
                        <c:v>0.49580099999999999</c:v>
                      </c:pt>
                      <c:pt idx="693">
                        <c:v>0.50163100000000005</c:v>
                      </c:pt>
                      <c:pt idx="694">
                        <c:v>0.55804399999999998</c:v>
                      </c:pt>
                      <c:pt idx="695">
                        <c:v>0.50068800000000002</c:v>
                      </c:pt>
                      <c:pt idx="696">
                        <c:v>0.48508099999999998</c:v>
                      </c:pt>
                      <c:pt idx="697">
                        <c:v>0.51235299999999995</c:v>
                      </c:pt>
                      <c:pt idx="698">
                        <c:v>0.50956500000000005</c:v>
                      </c:pt>
                      <c:pt idx="699">
                        <c:v>0.51151100000000005</c:v>
                      </c:pt>
                      <c:pt idx="700">
                        <c:v>0.57800200000000002</c:v>
                      </c:pt>
                      <c:pt idx="701">
                        <c:v>0.57791700000000001</c:v>
                      </c:pt>
                      <c:pt idx="702">
                        <c:v>0.59946299999999997</c:v>
                      </c:pt>
                      <c:pt idx="703">
                        <c:v>0.64187499999999997</c:v>
                      </c:pt>
                      <c:pt idx="704">
                        <c:v>0.64126499999999997</c:v>
                      </c:pt>
                      <c:pt idx="705">
                        <c:v>0.64317400000000002</c:v>
                      </c:pt>
                      <c:pt idx="706">
                        <c:v>0.66274299999999997</c:v>
                      </c:pt>
                      <c:pt idx="707">
                        <c:v>0.69366399999999995</c:v>
                      </c:pt>
                      <c:pt idx="708">
                        <c:v>0.70980799999999999</c:v>
                      </c:pt>
                      <c:pt idx="709">
                        <c:v>0.74907999999999997</c:v>
                      </c:pt>
                      <c:pt idx="710">
                        <c:v>0.65877699999999995</c:v>
                      </c:pt>
                      <c:pt idx="711">
                        <c:v>0.63785599999999998</c:v>
                      </c:pt>
                      <c:pt idx="712">
                        <c:v>0.68925999999999998</c:v>
                      </c:pt>
                      <c:pt idx="713">
                        <c:v>0.69726900000000003</c:v>
                      </c:pt>
                      <c:pt idx="714">
                        <c:v>0.70190200000000003</c:v>
                      </c:pt>
                      <c:pt idx="715">
                        <c:v>0.78971100000000005</c:v>
                      </c:pt>
                      <c:pt idx="716">
                        <c:v>0.80104799999999998</c:v>
                      </c:pt>
                      <c:pt idx="717">
                        <c:v>0.83112200000000003</c:v>
                      </c:pt>
                      <c:pt idx="718">
                        <c:v>0.79662699999999997</c:v>
                      </c:pt>
                      <c:pt idx="719">
                        <c:v>0.84976099999999999</c:v>
                      </c:pt>
                      <c:pt idx="720">
                        <c:v>0.82585699999999995</c:v>
                      </c:pt>
                      <c:pt idx="721">
                        <c:v>0.87121000000000004</c:v>
                      </c:pt>
                      <c:pt idx="722">
                        <c:v>0.92288700000000001</c:v>
                      </c:pt>
                      <c:pt idx="723">
                        <c:v>0.959368</c:v>
                      </c:pt>
                      <c:pt idx="724">
                        <c:v>1.0055400000000001</c:v>
                      </c:pt>
                      <c:pt idx="725">
                        <c:v>0.90780400000000006</c:v>
                      </c:pt>
                      <c:pt idx="726">
                        <c:v>0.91014399999999995</c:v>
                      </c:pt>
                      <c:pt idx="727">
                        <c:v>0.92834700000000003</c:v>
                      </c:pt>
                      <c:pt idx="728">
                        <c:v>0.90458300000000003</c:v>
                      </c:pt>
                      <c:pt idx="729">
                        <c:v>0.94730499999999995</c:v>
                      </c:pt>
                      <c:pt idx="730">
                        <c:v>0.95685900000000002</c:v>
                      </c:pt>
                      <c:pt idx="731">
                        <c:v>0.94348699999999996</c:v>
                      </c:pt>
                      <c:pt idx="732">
                        <c:v>0.95440199999999997</c:v>
                      </c:pt>
                      <c:pt idx="733">
                        <c:v>0.99885500000000005</c:v>
                      </c:pt>
                      <c:pt idx="734">
                        <c:v>0.94178799999999996</c:v>
                      </c:pt>
                      <c:pt idx="735">
                        <c:v>1.01539</c:v>
                      </c:pt>
                      <c:pt idx="736">
                        <c:v>1.0894600000000001</c:v>
                      </c:pt>
                      <c:pt idx="737">
                        <c:v>1.14442</c:v>
                      </c:pt>
                      <c:pt idx="738">
                        <c:v>1.12046</c:v>
                      </c:pt>
                      <c:pt idx="739">
                        <c:v>1.2049799999999999</c:v>
                      </c:pt>
                      <c:pt idx="740">
                        <c:v>1.1380300000000001</c:v>
                      </c:pt>
                      <c:pt idx="741">
                        <c:v>1.14686</c:v>
                      </c:pt>
                      <c:pt idx="742">
                        <c:v>1.1416200000000001</c:v>
                      </c:pt>
                      <c:pt idx="743">
                        <c:v>1.0274099999999999</c:v>
                      </c:pt>
                      <c:pt idx="744">
                        <c:v>1.08101</c:v>
                      </c:pt>
                      <c:pt idx="745">
                        <c:v>1.0041599999999999</c:v>
                      </c:pt>
                      <c:pt idx="746">
                        <c:v>1.07074</c:v>
                      </c:pt>
                      <c:pt idx="747">
                        <c:v>0.95442800000000005</c:v>
                      </c:pt>
                      <c:pt idx="748">
                        <c:v>0.80526299999999995</c:v>
                      </c:pt>
                      <c:pt idx="749">
                        <c:v>0.72389499999999996</c:v>
                      </c:pt>
                      <c:pt idx="750">
                        <c:v>0.776393</c:v>
                      </c:pt>
                      <c:pt idx="751">
                        <c:v>0.69179900000000005</c:v>
                      </c:pt>
                      <c:pt idx="752">
                        <c:v>0.81570299999999996</c:v>
                      </c:pt>
                      <c:pt idx="753">
                        <c:v>0.92404299999999995</c:v>
                      </c:pt>
                      <c:pt idx="754">
                        <c:v>0.88478400000000001</c:v>
                      </c:pt>
                      <c:pt idx="755">
                        <c:v>0.96253</c:v>
                      </c:pt>
                      <c:pt idx="756">
                        <c:v>1.16239</c:v>
                      </c:pt>
                      <c:pt idx="757">
                        <c:v>1.13856</c:v>
                      </c:pt>
                      <c:pt idx="758">
                        <c:v>1.3239700000000001</c:v>
                      </c:pt>
                      <c:pt idx="759">
                        <c:v>1.3996</c:v>
                      </c:pt>
                      <c:pt idx="760">
                        <c:v>1.2191099999999999</c:v>
                      </c:pt>
                      <c:pt idx="761">
                        <c:v>1.2172700000000001</c:v>
                      </c:pt>
                      <c:pt idx="762">
                        <c:v>1.31223</c:v>
                      </c:pt>
                      <c:pt idx="763">
                        <c:v>1.3571500000000001</c:v>
                      </c:pt>
                      <c:pt idx="764">
                        <c:v>1.33707</c:v>
                      </c:pt>
                      <c:pt idx="765">
                        <c:v>1.3573500000000001</c:v>
                      </c:pt>
                      <c:pt idx="766">
                        <c:v>1.3800399999999999</c:v>
                      </c:pt>
                      <c:pt idx="767">
                        <c:v>1.5786199999999999</c:v>
                      </c:pt>
                      <c:pt idx="768">
                        <c:v>1.5520499999999999</c:v>
                      </c:pt>
                      <c:pt idx="769">
                        <c:v>1.5965800000000001</c:v>
                      </c:pt>
                      <c:pt idx="770">
                        <c:v>1.3063400000000001</c:v>
                      </c:pt>
                      <c:pt idx="771">
                        <c:v>1.1792400000000001</c:v>
                      </c:pt>
                      <c:pt idx="772">
                        <c:v>1.6767300000000001</c:v>
                      </c:pt>
                      <c:pt idx="773">
                        <c:v>1.8611899999999999</c:v>
                      </c:pt>
                      <c:pt idx="774">
                        <c:v>2.02135</c:v>
                      </c:pt>
                      <c:pt idx="775">
                        <c:v>2.0432299999999999</c:v>
                      </c:pt>
                      <c:pt idx="776">
                        <c:v>1.9508000000000001</c:v>
                      </c:pt>
                      <c:pt idx="777">
                        <c:v>1.97492</c:v>
                      </c:pt>
                      <c:pt idx="778">
                        <c:v>2.1017800000000002</c:v>
                      </c:pt>
                      <c:pt idx="779">
                        <c:v>2.45621</c:v>
                      </c:pt>
                      <c:pt idx="780">
                        <c:v>3.3778100000000002</c:v>
                      </c:pt>
                      <c:pt idx="781">
                        <c:v>3.0939700000000001</c:v>
                      </c:pt>
                      <c:pt idx="782">
                        <c:v>3.0487099999999998</c:v>
                      </c:pt>
                      <c:pt idx="783">
                        <c:v>3.1966299999999999</c:v>
                      </c:pt>
                      <c:pt idx="784">
                        <c:v>3.1053700000000002</c:v>
                      </c:pt>
                      <c:pt idx="785">
                        <c:v>2.4809000000000001</c:v>
                      </c:pt>
                      <c:pt idx="786">
                        <c:v>2.3910300000000002</c:v>
                      </c:pt>
                      <c:pt idx="787">
                        <c:v>2.30057</c:v>
                      </c:pt>
                      <c:pt idx="788">
                        <c:v>2.1590199999999999</c:v>
                      </c:pt>
                      <c:pt idx="789">
                        <c:v>2.2145999999999999</c:v>
                      </c:pt>
                      <c:pt idx="790">
                        <c:v>1.4308799999999999</c:v>
                      </c:pt>
                      <c:pt idx="791">
                        <c:v>1.39964</c:v>
                      </c:pt>
                      <c:pt idx="792">
                        <c:v>1.1894899999999999</c:v>
                      </c:pt>
                      <c:pt idx="793">
                        <c:v>1.12232</c:v>
                      </c:pt>
                      <c:pt idx="794">
                        <c:v>1.0439499999999999</c:v>
                      </c:pt>
                      <c:pt idx="795">
                        <c:v>1.1743399999999999</c:v>
                      </c:pt>
                      <c:pt idx="796">
                        <c:v>1.13828</c:v>
                      </c:pt>
                      <c:pt idx="797">
                        <c:v>1.19306</c:v>
                      </c:pt>
                      <c:pt idx="798">
                        <c:v>0.77596399999999999</c:v>
                      </c:pt>
                      <c:pt idx="799">
                        <c:v>0.79125699999999999</c:v>
                      </c:pt>
                      <c:pt idx="800">
                        <c:v>0.77840699999999996</c:v>
                      </c:pt>
                      <c:pt idx="801">
                        <c:v>0.72836599999999996</c:v>
                      </c:pt>
                      <c:pt idx="802">
                        <c:v>0.75864200000000004</c:v>
                      </c:pt>
                      <c:pt idx="803">
                        <c:v>0.75618099999999999</c:v>
                      </c:pt>
                      <c:pt idx="804">
                        <c:v>0.864263</c:v>
                      </c:pt>
                      <c:pt idx="805">
                        <c:v>0.47106300000000001</c:v>
                      </c:pt>
                      <c:pt idx="806">
                        <c:v>0.37354100000000001</c:v>
                      </c:pt>
                      <c:pt idx="807">
                        <c:v>0.251691</c:v>
                      </c:pt>
                      <c:pt idx="808">
                        <c:v>0.23733299999999999</c:v>
                      </c:pt>
                      <c:pt idx="809">
                        <c:v>0.24470800000000001</c:v>
                      </c:pt>
                      <c:pt idx="810">
                        <c:v>0.25212499999999999</c:v>
                      </c:pt>
                      <c:pt idx="811">
                        <c:v>0.22282299999999999</c:v>
                      </c:pt>
                      <c:pt idx="812">
                        <c:v>0.232544</c:v>
                      </c:pt>
                      <c:pt idx="813">
                        <c:v>0.24610099999999999</c:v>
                      </c:pt>
                      <c:pt idx="814">
                        <c:v>0.25357099999999999</c:v>
                      </c:pt>
                      <c:pt idx="815">
                        <c:v>0.252558</c:v>
                      </c:pt>
                      <c:pt idx="816">
                        <c:v>0.255492</c:v>
                      </c:pt>
                      <c:pt idx="817">
                        <c:v>0.25569900000000001</c:v>
                      </c:pt>
                      <c:pt idx="818">
                        <c:v>0.25087799999999999</c:v>
                      </c:pt>
                      <c:pt idx="819">
                        <c:v>0.243064</c:v>
                      </c:pt>
                      <c:pt idx="820">
                        <c:v>0.29915199999999997</c:v>
                      </c:pt>
                      <c:pt idx="821">
                        <c:v>0.25392700000000001</c:v>
                      </c:pt>
                      <c:pt idx="822">
                        <c:v>0.24881800000000001</c:v>
                      </c:pt>
                      <c:pt idx="823">
                        <c:v>0.25239299999999998</c:v>
                      </c:pt>
                      <c:pt idx="824">
                        <c:v>0.244642</c:v>
                      </c:pt>
                      <c:pt idx="825">
                        <c:v>0.24240200000000001</c:v>
                      </c:pt>
                      <c:pt idx="826">
                        <c:v>0.23885899999999999</c:v>
                      </c:pt>
                      <c:pt idx="827">
                        <c:v>0.23327100000000001</c:v>
                      </c:pt>
                      <c:pt idx="828">
                        <c:v>0.238759</c:v>
                      </c:pt>
                      <c:pt idx="829">
                        <c:v>0.231016</c:v>
                      </c:pt>
                      <c:pt idx="830">
                        <c:v>0.228627</c:v>
                      </c:pt>
                      <c:pt idx="831">
                        <c:v>0.226581</c:v>
                      </c:pt>
                      <c:pt idx="832">
                        <c:v>0.227107</c:v>
                      </c:pt>
                      <c:pt idx="833">
                        <c:v>0.21295600000000001</c:v>
                      </c:pt>
                      <c:pt idx="834">
                        <c:v>0.20982500000000001</c:v>
                      </c:pt>
                      <c:pt idx="835">
                        <c:v>0.20344200000000001</c:v>
                      </c:pt>
                      <c:pt idx="836">
                        <c:v>0.19733899999999999</c:v>
                      </c:pt>
                      <c:pt idx="837">
                        <c:v>0.21043000000000001</c:v>
                      </c:pt>
                      <c:pt idx="838">
                        <c:v>0.206483</c:v>
                      </c:pt>
                      <c:pt idx="839">
                        <c:v>0.21748799999999999</c:v>
                      </c:pt>
                      <c:pt idx="840">
                        <c:v>0.21743699999999999</c:v>
                      </c:pt>
                      <c:pt idx="841">
                        <c:v>0.21035400000000001</c:v>
                      </c:pt>
                      <c:pt idx="842">
                        <c:v>0.20599000000000001</c:v>
                      </c:pt>
                      <c:pt idx="843">
                        <c:v>0.20205500000000001</c:v>
                      </c:pt>
                      <c:pt idx="844">
                        <c:v>0.20374999999999999</c:v>
                      </c:pt>
                      <c:pt idx="845">
                        <c:v>0.20813300000000001</c:v>
                      </c:pt>
                      <c:pt idx="846">
                        <c:v>0.20586099999999999</c:v>
                      </c:pt>
                      <c:pt idx="847">
                        <c:v>0.19412399999999999</c:v>
                      </c:pt>
                      <c:pt idx="848">
                        <c:v>0.20055799999999999</c:v>
                      </c:pt>
                      <c:pt idx="849">
                        <c:v>0.202711</c:v>
                      </c:pt>
                      <c:pt idx="850">
                        <c:v>0.20278499999999999</c:v>
                      </c:pt>
                      <c:pt idx="851">
                        <c:v>0.20183499999999999</c:v>
                      </c:pt>
                      <c:pt idx="852">
                        <c:v>0.20278499999999999</c:v>
                      </c:pt>
                      <c:pt idx="853">
                        <c:v>0.203628</c:v>
                      </c:pt>
                      <c:pt idx="854">
                        <c:v>0.20460400000000001</c:v>
                      </c:pt>
                      <c:pt idx="855">
                        <c:v>0.20664399999999999</c:v>
                      </c:pt>
                      <c:pt idx="856">
                        <c:v>0.19692799999999999</c:v>
                      </c:pt>
                      <c:pt idx="857">
                        <c:v>0.204177</c:v>
                      </c:pt>
                      <c:pt idx="858">
                        <c:v>0.21101600000000001</c:v>
                      </c:pt>
                      <c:pt idx="859">
                        <c:v>0.21054899999999999</c:v>
                      </c:pt>
                      <c:pt idx="860">
                        <c:v>0.21515000000000001</c:v>
                      </c:pt>
                      <c:pt idx="861">
                        <c:v>0.21851999999999999</c:v>
                      </c:pt>
                      <c:pt idx="862">
                        <c:v>0.23206399999999999</c:v>
                      </c:pt>
                      <c:pt idx="863">
                        <c:v>0.25623200000000002</c:v>
                      </c:pt>
                      <c:pt idx="864">
                        <c:v>0.26398300000000002</c:v>
                      </c:pt>
                      <c:pt idx="865">
                        <c:v>0.25731999999999999</c:v>
                      </c:pt>
                      <c:pt idx="866">
                        <c:v>0.26048900000000003</c:v>
                      </c:pt>
                      <c:pt idx="867">
                        <c:v>0.248414</c:v>
                      </c:pt>
                      <c:pt idx="868">
                        <c:v>0.26443899999999998</c:v>
                      </c:pt>
                      <c:pt idx="869">
                        <c:v>0.26073299999999999</c:v>
                      </c:pt>
                      <c:pt idx="870">
                        <c:v>0.25182500000000002</c:v>
                      </c:pt>
                      <c:pt idx="871">
                        <c:v>0.27994400000000003</c:v>
                      </c:pt>
                      <c:pt idx="872">
                        <c:v>0.23860999999999999</c:v>
                      </c:pt>
                      <c:pt idx="873">
                        <c:v>0.234039</c:v>
                      </c:pt>
                      <c:pt idx="874">
                        <c:v>0.237016</c:v>
                      </c:pt>
                      <c:pt idx="875">
                        <c:v>0.21477399999999999</c:v>
                      </c:pt>
                      <c:pt idx="876">
                        <c:v>0.203318</c:v>
                      </c:pt>
                      <c:pt idx="877">
                        <c:v>0.202676</c:v>
                      </c:pt>
                      <c:pt idx="878">
                        <c:v>0.20653199999999999</c:v>
                      </c:pt>
                      <c:pt idx="879">
                        <c:v>0.19752900000000001</c:v>
                      </c:pt>
                      <c:pt idx="880">
                        <c:v>0.193606</c:v>
                      </c:pt>
                      <c:pt idx="881">
                        <c:v>0.196131</c:v>
                      </c:pt>
                      <c:pt idx="882">
                        <c:v>0.20329900000000001</c:v>
                      </c:pt>
                      <c:pt idx="883">
                        <c:v>0.18611900000000001</c:v>
                      </c:pt>
                      <c:pt idx="884">
                        <c:v>0.18148700000000001</c:v>
                      </c:pt>
                      <c:pt idx="885">
                        <c:v>0.175787</c:v>
                      </c:pt>
                      <c:pt idx="886">
                        <c:v>0.17788200000000001</c:v>
                      </c:pt>
                      <c:pt idx="887">
                        <c:v>0.17351</c:v>
                      </c:pt>
                      <c:pt idx="888">
                        <c:v>0.17175399999999999</c:v>
                      </c:pt>
                      <c:pt idx="889">
                        <c:v>0.18207799999999999</c:v>
                      </c:pt>
                      <c:pt idx="890">
                        <c:v>0.18404100000000001</c:v>
                      </c:pt>
                      <c:pt idx="891">
                        <c:v>0.18976799999999999</c:v>
                      </c:pt>
                      <c:pt idx="892">
                        <c:v>0.178393</c:v>
                      </c:pt>
                      <c:pt idx="893">
                        <c:v>0.17908199999999999</c:v>
                      </c:pt>
                      <c:pt idx="894">
                        <c:v>0.18135799999999999</c:v>
                      </c:pt>
                      <c:pt idx="895">
                        <c:v>0.16416700000000001</c:v>
                      </c:pt>
                      <c:pt idx="896">
                        <c:v>0.20077800000000001</c:v>
                      </c:pt>
                      <c:pt idx="897">
                        <c:v>0.20930299999999999</c:v>
                      </c:pt>
                      <c:pt idx="898">
                        <c:v>0.21444099999999999</c:v>
                      </c:pt>
                      <c:pt idx="899">
                        <c:v>0.213031</c:v>
                      </c:pt>
                      <c:pt idx="900">
                        <c:v>0.20999499999999999</c:v>
                      </c:pt>
                      <c:pt idx="901">
                        <c:v>0.21151800000000001</c:v>
                      </c:pt>
                      <c:pt idx="902">
                        <c:v>0.22364000000000001</c:v>
                      </c:pt>
                      <c:pt idx="903">
                        <c:v>0.226186</c:v>
                      </c:pt>
                      <c:pt idx="904">
                        <c:v>0.21518899999999999</c:v>
                      </c:pt>
                      <c:pt idx="905">
                        <c:v>0.20496800000000001</c:v>
                      </c:pt>
                      <c:pt idx="906">
                        <c:v>0.22881099999999999</c:v>
                      </c:pt>
                      <c:pt idx="907">
                        <c:v>0.22666900000000001</c:v>
                      </c:pt>
                      <c:pt idx="908">
                        <c:v>0.24847900000000001</c:v>
                      </c:pt>
                      <c:pt idx="909">
                        <c:v>0.25563000000000002</c:v>
                      </c:pt>
                      <c:pt idx="910">
                        <c:v>0.22800599999999999</c:v>
                      </c:pt>
                      <c:pt idx="911">
                        <c:v>0.21856400000000001</c:v>
                      </c:pt>
                      <c:pt idx="912">
                        <c:v>0.22450800000000001</c:v>
                      </c:pt>
                      <c:pt idx="913">
                        <c:v>0.20299500000000001</c:v>
                      </c:pt>
                      <c:pt idx="914">
                        <c:v>0.21257699999999999</c:v>
                      </c:pt>
                      <c:pt idx="915">
                        <c:v>0.21782799999999999</c:v>
                      </c:pt>
                      <c:pt idx="916">
                        <c:v>0.21895800000000001</c:v>
                      </c:pt>
                      <c:pt idx="917">
                        <c:v>0.24682699999999999</c:v>
                      </c:pt>
                      <c:pt idx="918">
                        <c:v>0.239286</c:v>
                      </c:pt>
                      <c:pt idx="919">
                        <c:v>0.19191800000000001</c:v>
                      </c:pt>
                      <c:pt idx="920">
                        <c:v>0.15873499999999999</c:v>
                      </c:pt>
                      <c:pt idx="921">
                        <c:v>0.155057</c:v>
                      </c:pt>
                      <c:pt idx="922">
                        <c:v>0.158883</c:v>
                      </c:pt>
                      <c:pt idx="923">
                        <c:v>0.157498</c:v>
                      </c:pt>
                      <c:pt idx="924">
                        <c:v>0.16043099999999999</c:v>
                      </c:pt>
                      <c:pt idx="925">
                        <c:v>0.161221</c:v>
                      </c:pt>
                      <c:pt idx="926">
                        <c:v>0.169991</c:v>
                      </c:pt>
                      <c:pt idx="927">
                        <c:v>0.16809199999999999</c:v>
                      </c:pt>
                      <c:pt idx="928">
                        <c:v>0.17385300000000001</c:v>
                      </c:pt>
                      <c:pt idx="929">
                        <c:v>0.17930699999999999</c:v>
                      </c:pt>
                      <c:pt idx="930">
                        <c:v>0.180399</c:v>
                      </c:pt>
                      <c:pt idx="931">
                        <c:v>0.182947</c:v>
                      </c:pt>
                      <c:pt idx="932">
                        <c:v>0.19258600000000001</c:v>
                      </c:pt>
                      <c:pt idx="933">
                        <c:v>0.17902100000000001</c:v>
                      </c:pt>
                      <c:pt idx="934">
                        <c:v>0.18044399999999999</c:v>
                      </c:pt>
                      <c:pt idx="935">
                        <c:v>0.18473700000000001</c:v>
                      </c:pt>
                      <c:pt idx="936">
                        <c:v>0.17374300000000001</c:v>
                      </c:pt>
                      <c:pt idx="937">
                        <c:v>0.17461199999999999</c:v>
                      </c:pt>
                      <c:pt idx="938">
                        <c:v>0.17311299999999999</c:v>
                      </c:pt>
                      <c:pt idx="939">
                        <c:v>0.17705299999999999</c:v>
                      </c:pt>
                      <c:pt idx="940">
                        <c:v>0.16738600000000001</c:v>
                      </c:pt>
                      <c:pt idx="941">
                        <c:v>0.16508200000000001</c:v>
                      </c:pt>
                      <c:pt idx="942">
                        <c:v>0.16987099999999999</c:v>
                      </c:pt>
                      <c:pt idx="943">
                        <c:v>0.165937</c:v>
                      </c:pt>
                      <c:pt idx="944">
                        <c:v>0.173457</c:v>
                      </c:pt>
                      <c:pt idx="945">
                        <c:v>0.173822</c:v>
                      </c:pt>
                      <c:pt idx="946">
                        <c:v>0.17810400000000001</c:v>
                      </c:pt>
                      <c:pt idx="947">
                        <c:v>0.19200200000000001</c:v>
                      </c:pt>
                      <c:pt idx="948">
                        <c:v>0.19505800000000001</c:v>
                      </c:pt>
                      <c:pt idx="949">
                        <c:v>0.19331999999999999</c:v>
                      </c:pt>
                      <c:pt idx="950">
                        <c:v>0.18260799999999999</c:v>
                      </c:pt>
                      <c:pt idx="951">
                        <c:v>0.18829499999999999</c:v>
                      </c:pt>
                      <c:pt idx="952">
                        <c:v>0.16838800000000001</c:v>
                      </c:pt>
                      <c:pt idx="953">
                        <c:v>0.188718</c:v>
                      </c:pt>
                      <c:pt idx="954">
                        <c:v>0.17788899999999999</c:v>
                      </c:pt>
                      <c:pt idx="955">
                        <c:v>0.14805599999999999</c:v>
                      </c:pt>
                      <c:pt idx="956">
                        <c:v>0.17058899999999999</c:v>
                      </c:pt>
                      <c:pt idx="957">
                        <c:v>0.19076899999999999</c:v>
                      </c:pt>
                      <c:pt idx="958">
                        <c:v>0.20080899999999999</c:v>
                      </c:pt>
                      <c:pt idx="959">
                        <c:v>0.20535400000000001</c:v>
                      </c:pt>
                      <c:pt idx="960">
                        <c:v>0.18501899999999999</c:v>
                      </c:pt>
                      <c:pt idx="961">
                        <c:v>0.20316500000000001</c:v>
                      </c:pt>
                      <c:pt idx="962">
                        <c:v>0.23341600000000001</c:v>
                      </c:pt>
                      <c:pt idx="963">
                        <c:v>0.23613400000000001</c:v>
                      </c:pt>
                      <c:pt idx="964">
                        <c:v>0.23948</c:v>
                      </c:pt>
                      <c:pt idx="965">
                        <c:v>0.25464100000000001</c:v>
                      </c:pt>
                      <c:pt idx="966">
                        <c:v>0.256523</c:v>
                      </c:pt>
                      <c:pt idx="967">
                        <c:v>0.25470900000000002</c:v>
                      </c:pt>
                      <c:pt idx="968">
                        <c:v>0.259959</c:v>
                      </c:pt>
                      <c:pt idx="969">
                        <c:v>0.25944899999999999</c:v>
                      </c:pt>
                      <c:pt idx="970">
                        <c:v>0.25474400000000003</c:v>
                      </c:pt>
                      <c:pt idx="971">
                        <c:v>0.26293</c:v>
                      </c:pt>
                      <c:pt idx="972">
                        <c:v>0.26542100000000002</c:v>
                      </c:pt>
                      <c:pt idx="973">
                        <c:v>0.28045500000000001</c:v>
                      </c:pt>
                      <c:pt idx="974">
                        <c:v>0.276306</c:v>
                      </c:pt>
                      <c:pt idx="975">
                        <c:v>0.27728799999999998</c:v>
                      </c:pt>
                      <c:pt idx="976">
                        <c:v>0.29842299999999999</c:v>
                      </c:pt>
                      <c:pt idx="977">
                        <c:v>0.31111</c:v>
                      </c:pt>
                      <c:pt idx="978">
                        <c:v>0.31997799999999998</c:v>
                      </c:pt>
                      <c:pt idx="979">
                        <c:v>0.297848</c:v>
                      </c:pt>
                      <c:pt idx="980">
                        <c:v>0.29636600000000002</c:v>
                      </c:pt>
                      <c:pt idx="981">
                        <c:v>0.32442700000000002</c:v>
                      </c:pt>
                      <c:pt idx="982">
                        <c:v>0.296068</c:v>
                      </c:pt>
                      <c:pt idx="983">
                        <c:v>0.28460000000000002</c:v>
                      </c:pt>
                      <c:pt idx="984">
                        <c:v>0.26835100000000001</c:v>
                      </c:pt>
                      <c:pt idx="985">
                        <c:v>0.26206800000000002</c:v>
                      </c:pt>
                      <c:pt idx="986">
                        <c:v>0.259266</c:v>
                      </c:pt>
                      <c:pt idx="987">
                        <c:v>0.278447</c:v>
                      </c:pt>
                      <c:pt idx="988">
                        <c:v>0.26615299999999997</c:v>
                      </c:pt>
                      <c:pt idx="989">
                        <c:v>0.25396400000000002</c:v>
                      </c:pt>
                      <c:pt idx="990">
                        <c:v>0.27275899999999997</c:v>
                      </c:pt>
                      <c:pt idx="991">
                        <c:v>0.26087399999999999</c:v>
                      </c:pt>
                      <c:pt idx="992">
                        <c:v>0.28601900000000002</c:v>
                      </c:pt>
                      <c:pt idx="993">
                        <c:v>0.28967799999999999</c:v>
                      </c:pt>
                      <c:pt idx="994">
                        <c:v>0.279783</c:v>
                      </c:pt>
                      <c:pt idx="995">
                        <c:v>0.28454800000000002</c:v>
                      </c:pt>
                      <c:pt idx="996">
                        <c:v>0.29400300000000001</c:v>
                      </c:pt>
                      <c:pt idx="997">
                        <c:v>0.29941299999999998</c:v>
                      </c:pt>
                      <c:pt idx="998">
                        <c:v>0.29458000000000001</c:v>
                      </c:pt>
                      <c:pt idx="999">
                        <c:v>0.303448</c:v>
                      </c:pt>
                      <c:pt idx="1000">
                        <c:v>0.33365699999999998</c:v>
                      </c:pt>
                      <c:pt idx="1001">
                        <c:v>0.24659</c:v>
                      </c:pt>
                      <c:pt idx="1002">
                        <c:v>0.20532400000000001</c:v>
                      </c:pt>
                      <c:pt idx="1003">
                        <c:v>0.23207</c:v>
                      </c:pt>
                      <c:pt idx="1004">
                        <c:v>0.22955400000000001</c:v>
                      </c:pt>
                      <c:pt idx="1005">
                        <c:v>0.21254899999999999</c:v>
                      </c:pt>
                      <c:pt idx="1006">
                        <c:v>0.27180799999999999</c:v>
                      </c:pt>
                      <c:pt idx="1007">
                        <c:v>0.24606500000000001</c:v>
                      </c:pt>
                      <c:pt idx="1008">
                        <c:v>0.29588999999999999</c:v>
                      </c:pt>
                      <c:pt idx="1009">
                        <c:v>0.32336799999999999</c:v>
                      </c:pt>
                      <c:pt idx="1010">
                        <c:v>0.31795400000000001</c:v>
                      </c:pt>
                      <c:pt idx="1011">
                        <c:v>0.33620100000000003</c:v>
                      </c:pt>
                      <c:pt idx="1012">
                        <c:v>0.351634</c:v>
                      </c:pt>
                      <c:pt idx="1013">
                        <c:v>0.32780100000000001</c:v>
                      </c:pt>
                      <c:pt idx="1014">
                        <c:v>0.364869</c:v>
                      </c:pt>
                      <c:pt idx="1015">
                        <c:v>0.39413199999999998</c:v>
                      </c:pt>
                      <c:pt idx="1016">
                        <c:v>0.34986099999999998</c:v>
                      </c:pt>
                      <c:pt idx="1017">
                        <c:v>0.27072000000000002</c:v>
                      </c:pt>
                      <c:pt idx="1018">
                        <c:v>0.220223</c:v>
                      </c:pt>
                      <c:pt idx="1019">
                        <c:v>0.21487800000000001</c:v>
                      </c:pt>
                      <c:pt idx="1020">
                        <c:v>0.206068</c:v>
                      </c:pt>
                      <c:pt idx="1021">
                        <c:v>0.18313499999999999</c:v>
                      </c:pt>
                      <c:pt idx="1022">
                        <c:v>0.18606600000000001</c:v>
                      </c:pt>
                      <c:pt idx="1023">
                        <c:v>0.16007399999999999</c:v>
                      </c:pt>
                      <c:pt idx="1024">
                        <c:v>0.198212</c:v>
                      </c:pt>
                      <c:pt idx="1025">
                        <c:v>0.141763</c:v>
                      </c:pt>
                      <c:pt idx="1026">
                        <c:v>0.10179100000000001</c:v>
                      </c:pt>
                      <c:pt idx="1027">
                        <c:v>9.3550999999999995E-2</c:v>
                      </c:pt>
                      <c:pt idx="1028">
                        <c:v>7.8913999999999998E-2</c:v>
                      </c:pt>
                      <c:pt idx="1029">
                        <c:v>6.0490000000000002E-2</c:v>
                      </c:pt>
                      <c:pt idx="1030">
                        <c:v>5.3907999999999998E-2</c:v>
                      </c:pt>
                      <c:pt idx="1031">
                        <c:v>5.5114999999999997E-2</c:v>
                      </c:pt>
                      <c:pt idx="1032">
                        <c:v>5.1607E-2</c:v>
                      </c:pt>
                      <c:pt idx="1033">
                        <c:v>5.2867999999999998E-2</c:v>
                      </c:pt>
                      <c:pt idx="1034">
                        <c:v>4.4475000000000001E-2</c:v>
                      </c:pt>
                      <c:pt idx="1035">
                        <c:v>3.4816E-2</c:v>
                      </c:pt>
                      <c:pt idx="1036">
                        <c:v>3.2797E-2</c:v>
                      </c:pt>
                      <c:pt idx="1037">
                        <c:v>3.2346E-2</c:v>
                      </c:pt>
                      <c:pt idx="1038">
                        <c:v>3.1384000000000002E-2</c:v>
                      </c:pt>
                      <c:pt idx="1039">
                        <c:v>3.1278E-2</c:v>
                      </c:pt>
                      <c:pt idx="1040">
                        <c:v>3.177E-2</c:v>
                      </c:pt>
                      <c:pt idx="1041">
                        <c:v>3.2779000000000003E-2</c:v>
                      </c:pt>
                      <c:pt idx="1042">
                        <c:v>2.9984E-2</c:v>
                      </c:pt>
                      <c:pt idx="1043">
                        <c:v>3.0172999999999998E-2</c:v>
                      </c:pt>
                      <c:pt idx="1044">
                        <c:v>3.3183999999999998E-2</c:v>
                      </c:pt>
                      <c:pt idx="1045">
                        <c:v>3.3654999999999997E-2</c:v>
                      </c:pt>
                      <c:pt idx="1046">
                        <c:v>3.3461999999999999E-2</c:v>
                      </c:pt>
                      <c:pt idx="1047">
                        <c:v>3.3954999999999999E-2</c:v>
                      </c:pt>
                      <c:pt idx="1048">
                        <c:v>3.3779000000000003E-2</c:v>
                      </c:pt>
                      <c:pt idx="1049">
                        <c:v>3.4382999999999997E-2</c:v>
                      </c:pt>
                      <c:pt idx="1050">
                        <c:v>3.4335999999999998E-2</c:v>
                      </c:pt>
                      <c:pt idx="1051">
                        <c:v>3.2952000000000002E-2</c:v>
                      </c:pt>
                      <c:pt idx="1052">
                        <c:v>3.3598000000000003E-2</c:v>
                      </c:pt>
                      <c:pt idx="1053">
                        <c:v>3.4020000000000002E-2</c:v>
                      </c:pt>
                      <c:pt idx="1054">
                        <c:v>3.5848999999999999E-2</c:v>
                      </c:pt>
                      <c:pt idx="1055">
                        <c:v>3.6319999999999998E-2</c:v>
                      </c:pt>
                      <c:pt idx="1056">
                        <c:v>3.2665E-2</c:v>
                      </c:pt>
                      <c:pt idx="1057">
                        <c:v>3.5543999999999999E-2</c:v>
                      </c:pt>
                      <c:pt idx="1058">
                        <c:v>3.7455000000000002E-2</c:v>
                      </c:pt>
                      <c:pt idx="1059">
                        <c:v>3.3022999999999997E-2</c:v>
                      </c:pt>
                      <c:pt idx="1060">
                        <c:v>6.1158999999999998E-2</c:v>
                      </c:pt>
                      <c:pt idx="1061">
                        <c:v>2.1892000000000002E-2</c:v>
                      </c:pt>
                      <c:pt idx="1062">
                        <c:v>2.0889000000000001E-2</c:v>
                      </c:pt>
                      <c:pt idx="1063">
                        <c:v>1.3276E-2</c:v>
                      </c:pt>
                      <c:pt idx="1064">
                        <c:v>1.0101000000000001E-2</c:v>
                      </c:pt>
                      <c:pt idx="1065">
                        <c:v>9.5139999999999999E-3</c:v>
                      </c:pt>
                      <c:pt idx="1066">
                        <c:v>9.5969999999999996E-3</c:v>
                      </c:pt>
                      <c:pt idx="1067">
                        <c:v>9.5449999999999997E-3</c:v>
                      </c:pt>
                      <c:pt idx="1068">
                        <c:v>9.1160000000000008E-3</c:v>
                      </c:pt>
                      <c:pt idx="1069">
                        <c:v>1.0518E-2</c:v>
                      </c:pt>
                      <c:pt idx="1070">
                        <c:v>1.0581999999999999E-2</c:v>
                      </c:pt>
                      <c:pt idx="1071">
                        <c:v>7.3010000000000002E-3</c:v>
                      </c:pt>
                      <c:pt idx="1072">
                        <c:v>6.9090000000000002E-3</c:v>
                      </c:pt>
                      <c:pt idx="1073">
                        <c:v>6.9750000000000003E-3</c:v>
                      </c:pt>
                      <c:pt idx="1074">
                        <c:v>6.9119999999999997E-3</c:v>
                      </c:pt>
                      <c:pt idx="1075">
                        <c:v>6.7099999999999998E-3</c:v>
                      </c:pt>
                      <c:pt idx="1076">
                        <c:v>6.1159999999999999E-3</c:v>
                      </c:pt>
                      <c:pt idx="1077">
                        <c:v>6.3940000000000004E-3</c:v>
                      </c:pt>
                      <c:pt idx="1078">
                        <c:v>6.3140000000000002E-3</c:v>
                      </c:pt>
                      <c:pt idx="1079">
                        <c:v>6.3810000000000004E-3</c:v>
                      </c:pt>
                      <c:pt idx="1080">
                        <c:v>6.3850000000000001E-3</c:v>
                      </c:pt>
                      <c:pt idx="1081">
                        <c:v>6.2550000000000001E-3</c:v>
                      </c:pt>
                      <c:pt idx="1082">
                        <c:v>6.2379999999999996E-3</c:v>
                      </c:pt>
                      <c:pt idx="1083">
                        <c:v>6.2269999999999999E-3</c:v>
                      </c:pt>
                      <c:pt idx="1084">
                        <c:v>6.4980000000000003E-3</c:v>
                      </c:pt>
                      <c:pt idx="1085">
                        <c:v>6.509E-3</c:v>
                      </c:pt>
                      <c:pt idx="1086">
                        <c:v>6.5339999999999999E-3</c:v>
                      </c:pt>
                      <c:pt idx="1087">
                        <c:v>6.0569999999999999E-3</c:v>
                      </c:pt>
                      <c:pt idx="1088">
                        <c:v>6.1289999999999999E-3</c:v>
                      </c:pt>
                      <c:pt idx="1089">
                        <c:v>6.2989999999999999E-3</c:v>
                      </c:pt>
                      <c:pt idx="1090">
                        <c:v>6.339E-3</c:v>
                      </c:pt>
                      <c:pt idx="1091">
                        <c:v>5.9909999999999998E-3</c:v>
                      </c:pt>
                      <c:pt idx="1092">
                        <c:v>5.4079999999999996E-3</c:v>
                      </c:pt>
                      <c:pt idx="1093">
                        <c:v>5.5360000000000001E-3</c:v>
                      </c:pt>
                      <c:pt idx="1094">
                        <c:v>5.6090000000000003E-3</c:v>
                      </c:pt>
                      <c:pt idx="1095">
                        <c:v>5.6709999999999998E-3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3D99-4C4C-8372-AB8814A36675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v>USDT</c:v>
                </c:tx>
                <c:spPr>
                  <a:ln w="25400" cap="flat" cmpd="sng" algn="ctr">
                    <a:noFill/>
                    <a:prstDash val="sysDot"/>
                    <a:round/>
                  </a:ln>
                  <a:effectLst/>
                </c:spPr>
                <c:marker>
                  <c:symbol val="circle"/>
                  <c:size val="5"/>
                  <c:spPr>
                    <a:gradFill rotWithShape="1">
                      <a:gsLst>
                        <a:gs pos="0">
                          <a:schemeClr val="accent4">
                            <a:lumMod val="110000"/>
                            <a:satMod val="105000"/>
                            <a:tint val="67000"/>
                          </a:schemeClr>
                        </a:gs>
                        <a:gs pos="50000">
                          <a:schemeClr val="accent4">
                            <a:lumMod val="105000"/>
                            <a:satMod val="103000"/>
                            <a:tint val="73000"/>
                          </a:schemeClr>
                        </a:gs>
                        <a:gs pos="100000">
                          <a:schemeClr val="accent4"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  <a:ln w="9525" cap="flat" cmpd="sng" algn="ctr">
                      <a:solidFill>
                        <a:schemeClr val="accent4">
                          <a:shade val="95000"/>
                        </a:schemeClr>
                      </a:solidFill>
                      <a:round/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'DATA-CRYPTO'!$A$2:$A$1097</c15:sqref>
                        </c15:formulaRef>
                      </c:ext>
                    </c:extLst>
                    <c:numCache>
                      <c:formatCode>m/d/yyyy</c:formatCode>
                      <c:ptCount val="1096"/>
                      <c:pt idx="0">
                        <c:v>43887</c:v>
                      </c:pt>
                      <c:pt idx="1">
                        <c:v>43886</c:v>
                      </c:pt>
                      <c:pt idx="2">
                        <c:v>43885</c:v>
                      </c:pt>
                      <c:pt idx="3">
                        <c:v>43884</c:v>
                      </c:pt>
                      <c:pt idx="4">
                        <c:v>43883</c:v>
                      </c:pt>
                      <c:pt idx="5">
                        <c:v>43882</c:v>
                      </c:pt>
                      <c:pt idx="6">
                        <c:v>43881</c:v>
                      </c:pt>
                      <c:pt idx="7">
                        <c:v>43880</c:v>
                      </c:pt>
                      <c:pt idx="8">
                        <c:v>43879</c:v>
                      </c:pt>
                      <c:pt idx="9">
                        <c:v>43878</c:v>
                      </c:pt>
                      <c:pt idx="10">
                        <c:v>43877</c:v>
                      </c:pt>
                      <c:pt idx="11">
                        <c:v>43876</c:v>
                      </c:pt>
                      <c:pt idx="12">
                        <c:v>43875</c:v>
                      </c:pt>
                      <c:pt idx="13">
                        <c:v>43874</c:v>
                      </c:pt>
                      <c:pt idx="14">
                        <c:v>43873</c:v>
                      </c:pt>
                      <c:pt idx="15">
                        <c:v>43872</c:v>
                      </c:pt>
                      <c:pt idx="16">
                        <c:v>43871</c:v>
                      </c:pt>
                      <c:pt idx="17">
                        <c:v>43870</c:v>
                      </c:pt>
                      <c:pt idx="18">
                        <c:v>43869</c:v>
                      </c:pt>
                      <c:pt idx="19">
                        <c:v>43868</c:v>
                      </c:pt>
                      <c:pt idx="20">
                        <c:v>43867</c:v>
                      </c:pt>
                      <c:pt idx="21">
                        <c:v>43866</c:v>
                      </c:pt>
                      <c:pt idx="22">
                        <c:v>43865</c:v>
                      </c:pt>
                      <c:pt idx="23">
                        <c:v>43864</c:v>
                      </c:pt>
                      <c:pt idx="24">
                        <c:v>43863</c:v>
                      </c:pt>
                      <c:pt idx="25">
                        <c:v>43862</c:v>
                      </c:pt>
                      <c:pt idx="26">
                        <c:v>43861</c:v>
                      </c:pt>
                      <c:pt idx="27">
                        <c:v>43860</c:v>
                      </c:pt>
                      <c:pt idx="28">
                        <c:v>43859</c:v>
                      </c:pt>
                      <c:pt idx="29">
                        <c:v>43858</c:v>
                      </c:pt>
                      <c:pt idx="30">
                        <c:v>43857</c:v>
                      </c:pt>
                      <c:pt idx="31">
                        <c:v>43856</c:v>
                      </c:pt>
                      <c:pt idx="32">
                        <c:v>43855</c:v>
                      </c:pt>
                      <c:pt idx="33">
                        <c:v>43854</c:v>
                      </c:pt>
                      <c:pt idx="34">
                        <c:v>43853</c:v>
                      </c:pt>
                      <c:pt idx="35">
                        <c:v>43852</c:v>
                      </c:pt>
                      <c:pt idx="36">
                        <c:v>43851</c:v>
                      </c:pt>
                      <c:pt idx="37">
                        <c:v>43850</c:v>
                      </c:pt>
                      <c:pt idx="38">
                        <c:v>43849</c:v>
                      </c:pt>
                      <c:pt idx="39">
                        <c:v>43848</c:v>
                      </c:pt>
                      <c:pt idx="40">
                        <c:v>43847</c:v>
                      </c:pt>
                      <c:pt idx="41">
                        <c:v>43846</c:v>
                      </c:pt>
                      <c:pt idx="42">
                        <c:v>43845</c:v>
                      </c:pt>
                      <c:pt idx="43">
                        <c:v>43844</c:v>
                      </c:pt>
                      <c:pt idx="44">
                        <c:v>43843</c:v>
                      </c:pt>
                      <c:pt idx="45">
                        <c:v>43842</c:v>
                      </c:pt>
                      <c:pt idx="46">
                        <c:v>43841</c:v>
                      </c:pt>
                      <c:pt idx="47">
                        <c:v>43840</c:v>
                      </c:pt>
                      <c:pt idx="48">
                        <c:v>43839</c:v>
                      </c:pt>
                      <c:pt idx="49">
                        <c:v>43838</c:v>
                      </c:pt>
                      <c:pt idx="50">
                        <c:v>43837</c:v>
                      </c:pt>
                      <c:pt idx="51">
                        <c:v>43836</c:v>
                      </c:pt>
                      <c:pt idx="52">
                        <c:v>43835</c:v>
                      </c:pt>
                      <c:pt idx="53">
                        <c:v>43834</c:v>
                      </c:pt>
                      <c:pt idx="54">
                        <c:v>43833</c:v>
                      </c:pt>
                      <c:pt idx="55">
                        <c:v>43832</c:v>
                      </c:pt>
                      <c:pt idx="56">
                        <c:v>43831</c:v>
                      </c:pt>
                      <c:pt idx="57">
                        <c:v>43830</c:v>
                      </c:pt>
                      <c:pt idx="58">
                        <c:v>43829</c:v>
                      </c:pt>
                      <c:pt idx="59">
                        <c:v>43828</c:v>
                      </c:pt>
                      <c:pt idx="60">
                        <c:v>43827</c:v>
                      </c:pt>
                      <c:pt idx="61">
                        <c:v>43826</c:v>
                      </c:pt>
                      <c:pt idx="62">
                        <c:v>43825</c:v>
                      </c:pt>
                      <c:pt idx="63">
                        <c:v>43824</c:v>
                      </c:pt>
                      <c:pt idx="64">
                        <c:v>43823</c:v>
                      </c:pt>
                      <c:pt idx="65">
                        <c:v>43822</c:v>
                      </c:pt>
                      <c:pt idx="66">
                        <c:v>43821</c:v>
                      </c:pt>
                      <c:pt idx="67">
                        <c:v>43820</c:v>
                      </c:pt>
                      <c:pt idx="68">
                        <c:v>43819</c:v>
                      </c:pt>
                      <c:pt idx="69">
                        <c:v>43818</c:v>
                      </c:pt>
                      <c:pt idx="70">
                        <c:v>43817</c:v>
                      </c:pt>
                      <c:pt idx="71">
                        <c:v>43816</c:v>
                      </c:pt>
                      <c:pt idx="72">
                        <c:v>43815</c:v>
                      </c:pt>
                      <c:pt idx="73">
                        <c:v>43814</c:v>
                      </c:pt>
                      <c:pt idx="74">
                        <c:v>43813</c:v>
                      </c:pt>
                      <c:pt idx="75">
                        <c:v>43812</c:v>
                      </c:pt>
                      <c:pt idx="76">
                        <c:v>43811</c:v>
                      </c:pt>
                      <c:pt idx="77">
                        <c:v>43810</c:v>
                      </c:pt>
                      <c:pt idx="78">
                        <c:v>43809</c:v>
                      </c:pt>
                      <c:pt idx="79">
                        <c:v>43808</c:v>
                      </c:pt>
                      <c:pt idx="80">
                        <c:v>43807</c:v>
                      </c:pt>
                      <c:pt idx="81">
                        <c:v>43806</c:v>
                      </c:pt>
                      <c:pt idx="82">
                        <c:v>43805</c:v>
                      </c:pt>
                      <c:pt idx="83">
                        <c:v>43804</c:v>
                      </c:pt>
                      <c:pt idx="84">
                        <c:v>43803</c:v>
                      </c:pt>
                      <c:pt idx="85">
                        <c:v>43802</c:v>
                      </c:pt>
                      <c:pt idx="86">
                        <c:v>43801</c:v>
                      </c:pt>
                      <c:pt idx="87">
                        <c:v>43800</c:v>
                      </c:pt>
                      <c:pt idx="88">
                        <c:v>43799</c:v>
                      </c:pt>
                      <c:pt idx="89">
                        <c:v>43798</c:v>
                      </c:pt>
                      <c:pt idx="90">
                        <c:v>43797</c:v>
                      </c:pt>
                      <c:pt idx="91">
                        <c:v>43796</c:v>
                      </c:pt>
                      <c:pt idx="92">
                        <c:v>43795</c:v>
                      </c:pt>
                      <c:pt idx="93">
                        <c:v>43794</c:v>
                      </c:pt>
                      <c:pt idx="94">
                        <c:v>43793</c:v>
                      </c:pt>
                      <c:pt idx="95">
                        <c:v>43792</c:v>
                      </c:pt>
                      <c:pt idx="96">
                        <c:v>43791</c:v>
                      </c:pt>
                      <c:pt idx="97">
                        <c:v>43790</c:v>
                      </c:pt>
                      <c:pt idx="98">
                        <c:v>43789</c:v>
                      </c:pt>
                      <c:pt idx="99">
                        <c:v>43788</c:v>
                      </c:pt>
                      <c:pt idx="100">
                        <c:v>43787</c:v>
                      </c:pt>
                      <c:pt idx="101">
                        <c:v>43786</c:v>
                      </c:pt>
                      <c:pt idx="102">
                        <c:v>43785</c:v>
                      </c:pt>
                      <c:pt idx="103">
                        <c:v>43784</c:v>
                      </c:pt>
                      <c:pt idx="104">
                        <c:v>43783</c:v>
                      </c:pt>
                      <c:pt idx="105">
                        <c:v>43782</c:v>
                      </c:pt>
                      <c:pt idx="106">
                        <c:v>43781</c:v>
                      </c:pt>
                      <c:pt idx="107">
                        <c:v>43780</c:v>
                      </c:pt>
                      <c:pt idx="108">
                        <c:v>43779</c:v>
                      </c:pt>
                      <c:pt idx="109">
                        <c:v>43778</c:v>
                      </c:pt>
                      <c:pt idx="110">
                        <c:v>43777</c:v>
                      </c:pt>
                      <c:pt idx="111">
                        <c:v>43776</c:v>
                      </c:pt>
                      <c:pt idx="112">
                        <c:v>43775</c:v>
                      </c:pt>
                      <c:pt idx="113">
                        <c:v>43774</c:v>
                      </c:pt>
                      <c:pt idx="114">
                        <c:v>43773</c:v>
                      </c:pt>
                      <c:pt idx="115">
                        <c:v>43772</c:v>
                      </c:pt>
                      <c:pt idx="116">
                        <c:v>43771</c:v>
                      </c:pt>
                      <c:pt idx="117">
                        <c:v>43770</c:v>
                      </c:pt>
                      <c:pt idx="118">
                        <c:v>43769</c:v>
                      </c:pt>
                      <c:pt idx="119">
                        <c:v>43768</c:v>
                      </c:pt>
                      <c:pt idx="120">
                        <c:v>43767</c:v>
                      </c:pt>
                      <c:pt idx="121">
                        <c:v>43766</c:v>
                      </c:pt>
                      <c:pt idx="122">
                        <c:v>43765</c:v>
                      </c:pt>
                      <c:pt idx="123">
                        <c:v>43764</c:v>
                      </c:pt>
                      <c:pt idx="124">
                        <c:v>43763</c:v>
                      </c:pt>
                      <c:pt idx="125">
                        <c:v>43762</c:v>
                      </c:pt>
                      <c:pt idx="126">
                        <c:v>43761</c:v>
                      </c:pt>
                      <c:pt idx="127">
                        <c:v>43760</c:v>
                      </c:pt>
                      <c:pt idx="128">
                        <c:v>43759</c:v>
                      </c:pt>
                      <c:pt idx="129">
                        <c:v>43758</c:v>
                      </c:pt>
                      <c:pt idx="130">
                        <c:v>43757</c:v>
                      </c:pt>
                      <c:pt idx="131">
                        <c:v>43756</c:v>
                      </c:pt>
                      <c:pt idx="132">
                        <c:v>43755</c:v>
                      </c:pt>
                      <c:pt idx="133">
                        <c:v>43754</c:v>
                      </c:pt>
                      <c:pt idx="134">
                        <c:v>43753</c:v>
                      </c:pt>
                      <c:pt idx="135">
                        <c:v>43752</c:v>
                      </c:pt>
                      <c:pt idx="136">
                        <c:v>43751</c:v>
                      </c:pt>
                      <c:pt idx="137">
                        <c:v>43750</c:v>
                      </c:pt>
                      <c:pt idx="138">
                        <c:v>43749</c:v>
                      </c:pt>
                      <c:pt idx="139">
                        <c:v>43748</c:v>
                      </c:pt>
                      <c:pt idx="140">
                        <c:v>43747</c:v>
                      </c:pt>
                      <c:pt idx="141">
                        <c:v>43746</c:v>
                      </c:pt>
                      <c:pt idx="142">
                        <c:v>43745</c:v>
                      </c:pt>
                      <c:pt idx="143">
                        <c:v>43744</c:v>
                      </c:pt>
                      <c:pt idx="144">
                        <c:v>43743</c:v>
                      </c:pt>
                      <c:pt idx="145">
                        <c:v>43742</c:v>
                      </c:pt>
                      <c:pt idx="146">
                        <c:v>43741</c:v>
                      </c:pt>
                      <c:pt idx="147">
                        <c:v>43740</c:v>
                      </c:pt>
                      <c:pt idx="148">
                        <c:v>43739</c:v>
                      </c:pt>
                      <c:pt idx="149">
                        <c:v>43738</c:v>
                      </c:pt>
                      <c:pt idx="150">
                        <c:v>43737</c:v>
                      </c:pt>
                      <c:pt idx="151">
                        <c:v>43736</c:v>
                      </c:pt>
                      <c:pt idx="152">
                        <c:v>43735</c:v>
                      </c:pt>
                      <c:pt idx="153">
                        <c:v>43734</c:v>
                      </c:pt>
                      <c:pt idx="154">
                        <c:v>43733</c:v>
                      </c:pt>
                      <c:pt idx="155">
                        <c:v>43732</c:v>
                      </c:pt>
                      <c:pt idx="156">
                        <c:v>43731</c:v>
                      </c:pt>
                      <c:pt idx="157">
                        <c:v>43730</c:v>
                      </c:pt>
                      <c:pt idx="158">
                        <c:v>43729</c:v>
                      </c:pt>
                      <c:pt idx="159">
                        <c:v>43728</c:v>
                      </c:pt>
                      <c:pt idx="160">
                        <c:v>43727</c:v>
                      </c:pt>
                      <c:pt idx="161">
                        <c:v>43726</c:v>
                      </c:pt>
                      <c:pt idx="162">
                        <c:v>43725</c:v>
                      </c:pt>
                      <c:pt idx="163">
                        <c:v>43724</c:v>
                      </c:pt>
                      <c:pt idx="164">
                        <c:v>43723</c:v>
                      </c:pt>
                      <c:pt idx="165">
                        <c:v>43722</c:v>
                      </c:pt>
                      <c:pt idx="166">
                        <c:v>43721</c:v>
                      </c:pt>
                      <c:pt idx="167">
                        <c:v>43720</c:v>
                      </c:pt>
                      <c:pt idx="168">
                        <c:v>43719</c:v>
                      </c:pt>
                      <c:pt idx="169">
                        <c:v>43718</c:v>
                      </c:pt>
                      <c:pt idx="170">
                        <c:v>43717</c:v>
                      </c:pt>
                      <c:pt idx="171">
                        <c:v>43716</c:v>
                      </c:pt>
                      <c:pt idx="172">
                        <c:v>43715</c:v>
                      </c:pt>
                      <c:pt idx="173">
                        <c:v>43714</c:v>
                      </c:pt>
                      <c:pt idx="174">
                        <c:v>43713</c:v>
                      </c:pt>
                      <c:pt idx="175">
                        <c:v>43712</c:v>
                      </c:pt>
                      <c:pt idx="176">
                        <c:v>43711</c:v>
                      </c:pt>
                      <c:pt idx="177">
                        <c:v>43710</c:v>
                      </c:pt>
                      <c:pt idx="178">
                        <c:v>43709</c:v>
                      </c:pt>
                      <c:pt idx="179">
                        <c:v>43708</c:v>
                      </c:pt>
                      <c:pt idx="180">
                        <c:v>43707</c:v>
                      </c:pt>
                      <c:pt idx="181">
                        <c:v>43706</c:v>
                      </c:pt>
                      <c:pt idx="182">
                        <c:v>43705</c:v>
                      </c:pt>
                      <c:pt idx="183">
                        <c:v>43704</c:v>
                      </c:pt>
                      <c:pt idx="184">
                        <c:v>43703</c:v>
                      </c:pt>
                      <c:pt idx="185">
                        <c:v>43702</c:v>
                      </c:pt>
                      <c:pt idx="186">
                        <c:v>43701</c:v>
                      </c:pt>
                      <c:pt idx="187">
                        <c:v>43700</c:v>
                      </c:pt>
                      <c:pt idx="188">
                        <c:v>43699</c:v>
                      </c:pt>
                      <c:pt idx="189">
                        <c:v>43698</c:v>
                      </c:pt>
                      <c:pt idx="190">
                        <c:v>43697</c:v>
                      </c:pt>
                      <c:pt idx="191">
                        <c:v>43696</c:v>
                      </c:pt>
                      <c:pt idx="192">
                        <c:v>43695</c:v>
                      </c:pt>
                      <c:pt idx="193">
                        <c:v>43694</c:v>
                      </c:pt>
                      <c:pt idx="194">
                        <c:v>43693</c:v>
                      </c:pt>
                      <c:pt idx="195">
                        <c:v>43692</c:v>
                      </c:pt>
                      <c:pt idx="196">
                        <c:v>43691</c:v>
                      </c:pt>
                      <c:pt idx="197">
                        <c:v>43690</c:v>
                      </c:pt>
                      <c:pt idx="198">
                        <c:v>43689</c:v>
                      </c:pt>
                      <c:pt idx="199">
                        <c:v>43688</c:v>
                      </c:pt>
                      <c:pt idx="200">
                        <c:v>43687</c:v>
                      </c:pt>
                      <c:pt idx="201">
                        <c:v>43686</c:v>
                      </c:pt>
                      <c:pt idx="202">
                        <c:v>43685</c:v>
                      </c:pt>
                      <c:pt idx="203">
                        <c:v>43684</c:v>
                      </c:pt>
                      <c:pt idx="204">
                        <c:v>43683</c:v>
                      </c:pt>
                      <c:pt idx="205">
                        <c:v>43682</c:v>
                      </c:pt>
                      <c:pt idx="206">
                        <c:v>43681</c:v>
                      </c:pt>
                      <c:pt idx="207">
                        <c:v>43680</c:v>
                      </c:pt>
                      <c:pt idx="208">
                        <c:v>43679</c:v>
                      </c:pt>
                      <c:pt idx="209">
                        <c:v>43678</c:v>
                      </c:pt>
                      <c:pt idx="210">
                        <c:v>43677</c:v>
                      </c:pt>
                      <c:pt idx="211">
                        <c:v>43676</c:v>
                      </c:pt>
                      <c:pt idx="212">
                        <c:v>43675</c:v>
                      </c:pt>
                      <c:pt idx="213">
                        <c:v>43674</c:v>
                      </c:pt>
                      <c:pt idx="214">
                        <c:v>43673</c:v>
                      </c:pt>
                      <c:pt idx="215">
                        <c:v>43672</c:v>
                      </c:pt>
                      <c:pt idx="216">
                        <c:v>43671</c:v>
                      </c:pt>
                      <c:pt idx="217">
                        <c:v>43670</c:v>
                      </c:pt>
                      <c:pt idx="218">
                        <c:v>43669</c:v>
                      </c:pt>
                      <c:pt idx="219">
                        <c:v>43668</c:v>
                      </c:pt>
                      <c:pt idx="220">
                        <c:v>43667</c:v>
                      </c:pt>
                      <c:pt idx="221">
                        <c:v>43666</c:v>
                      </c:pt>
                      <c:pt idx="222">
                        <c:v>43665</c:v>
                      </c:pt>
                      <c:pt idx="223">
                        <c:v>43664</c:v>
                      </c:pt>
                      <c:pt idx="224">
                        <c:v>43663</c:v>
                      </c:pt>
                      <c:pt idx="225">
                        <c:v>43662</c:v>
                      </c:pt>
                      <c:pt idx="226">
                        <c:v>43661</c:v>
                      </c:pt>
                      <c:pt idx="227">
                        <c:v>43660</c:v>
                      </c:pt>
                      <c:pt idx="228">
                        <c:v>43659</c:v>
                      </c:pt>
                      <c:pt idx="229">
                        <c:v>43658</c:v>
                      </c:pt>
                      <c:pt idx="230">
                        <c:v>43657</c:v>
                      </c:pt>
                      <c:pt idx="231">
                        <c:v>43656</c:v>
                      </c:pt>
                      <c:pt idx="232">
                        <c:v>43655</c:v>
                      </c:pt>
                      <c:pt idx="233">
                        <c:v>43654</c:v>
                      </c:pt>
                      <c:pt idx="234">
                        <c:v>43653</c:v>
                      </c:pt>
                      <c:pt idx="235">
                        <c:v>43652</c:v>
                      </c:pt>
                      <c:pt idx="236">
                        <c:v>43651</c:v>
                      </c:pt>
                      <c:pt idx="237">
                        <c:v>43650</c:v>
                      </c:pt>
                      <c:pt idx="238">
                        <c:v>43649</c:v>
                      </c:pt>
                      <c:pt idx="239">
                        <c:v>43648</c:v>
                      </c:pt>
                      <c:pt idx="240">
                        <c:v>43647</c:v>
                      </c:pt>
                      <c:pt idx="241">
                        <c:v>43646</c:v>
                      </c:pt>
                      <c:pt idx="242">
                        <c:v>43645</c:v>
                      </c:pt>
                      <c:pt idx="243">
                        <c:v>43644</c:v>
                      </c:pt>
                      <c:pt idx="244">
                        <c:v>43643</c:v>
                      </c:pt>
                      <c:pt idx="245">
                        <c:v>43642</c:v>
                      </c:pt>
                      <c:pt idx="246">
                        <c:v>43641</c:v>
                      </c:pt>
                      <c:pt idx="247">
                        <c:v>43640</c:v>
                      </c:pt>
                      <c:pt idx="248">
                        <c:v>43639</c:v>
                      </c:pt>
                      <c:pt idx="249">
                        <c:v>43638</c:v>
                      </c:pt>
                      <c:pt idx="250">
                        <c:v>43637</c:v>
                      </c:pt>
                      <c:pt idx="251">
                        <c:v>43636</c:v>
                      </c:pt>
                      <c:pt idx="252">
                        <c:v>43635</c:v>
                      </c:pt>
                      <c:pt idx="253">
                        <c:v>43634</c:v>
                      </c:pt>
                      <c:pt idx="254">
                        <c:v>43633</c:v>
                      </c:pt>
                      <c:pt idx="255">
                        <c:v>43632</c:v>
                      </c:pt>
                      <c:pt idx="256">
                        <c:v>43631</c:v>
                      </c:pt>
                      <c:pt idx="257">
                        <c:v>43630</c:v>
                      </c:pt>
                      <c:pt idx="258">
                        <c:v>43629</c:v>
                      </c:pt>
                      <c:pt idx="259">
                        <c:v>43628</c:v>
                      </c:pt>
                      <c:pt idx="260">
                        <c:v>43627</c:v>
                      </c:pt>
                      <c:pt idx="261">
                        <c:v>43626</c:v>
                      </c:pt>
                      <c:pt idx="262">
                        <c:v>43625</c:v>
                      </c:pt>
                      <c:pt idx="263">
                        <c:v>43624</c:v>
                      </c:pt>
                      <c:pt idx="264">
                        <c:v>43623</c:v>
                      </c:pt>
                      <c:pt idx="265">
                        <c:v>43622</c:v>
                      </c:pt>
                      <c:pt idx="266">
                        <c:v>43621</c:v>
                      </c:pt>
                      <c:pt idx="267">
                        <c:v>43620</c:v>
                      </c:pt>
                      <c:pt idx="268">
                        <c:v>43619</c:v>
                      </c:pt>
                      <c:pt idx="269">
                        <c:v>43618</c:v>
                      </c:pt>
                      <c:pt idx="270">
                        <c:v>43617</c:v>
                      </c:pt>
                      <c:pt idx="271">
                        <c:v>43616</c:v>
                      </c:pt>
                      <c:pt idx="272">
                        <c:v>43615</c:v>
                      </c:pt>
                      <c:pt idx="273">
                        <c:v>43614</c:v>
                      </c:pt>
                      <c:pt idx="274">
                        <c:v>43613</c:v>
                      </c:pt>
                      <c:pt idx="275">
                        <c:v>43612</c:v>
                      </c:pt>
                      <c:pt idx="276">
                        <c:v>43611</c:v>
                      </c:pt>
                      <c:pt idx="277">
                        <c:v>43610</c:v>
                      </c:pt>
                      <c:pt idx="278">
                        <c:v>43609</c:v>
                      </c:pt>
                      <c:pt idx="279">
                        <c:v>43608</c:v>
                      </c:pt>
                      <c:pt idx="280">
                        <c:v>43607</c:v>
                      </c:pt>
                      <c:pt idx="281">
                        <c:v>43606</c:v>
                      </c:pt>
                      <c:pt idx="282">
                        <c:v>43605</c:v>
                      </c:pt>
                      <c:pt idx="283">
                        <c:v>43604</c:v>
                      </c:pt>
                      <c:pt idx="284">
                        <c:v>43603</c:v>
                      </c:pt>
                      <c:pt idx="285">
                        <c:v>43602</c:v>
                      </c:pt>
                      <c:pt idx="286">
                        <c:v>43601</c:v>
                      </c:pt>
                      <c:pt idx="287">
                        <c:v>43600</c:v>
                      </c:pt>
                      <c:pt idx="288">
                        <c:v>43599</c:v>
                      </c:pt>
                      <c:pt idx="289">
                        <c:v>43598</c:v>
                      </c:pt>
                      <c:pt idx="290">
                        <c:v>43597</c:v>
                      </c:pt>
                      <c:pt idx="291">
                        <c:v>43596</c:v>
                      </c:pt>
                      <c:pt idx="292">
                        <c:v>43595</c:v>
                      </c:pt>
                      <c:pt idx="293">
                        <c:v>43594</c:v>
                      </c:pt>
                      <c:pt idx="294">
                        <c:v>43593</c:v>
                      </c:pt>
                      <c:pt idx="295">
                        <c:v>43592</c:v>
                      </c:pt>
                      <c:pt idx="296">
                        <c:v>43591</c:v>
                      </c:pt>
                      <c:pt idx="297">
                        <c:v>43590</c:v>
                      </c:pt>
                      <c:pt idx="298">
                        <c:v>43589</c:v>
                      </c:pt>
                      <c:pt idx="299">
                        <c:v>43588</c:v>
                      </c:pt>
                      <c:pt idx="300">
                        <c:v>43587</c:v>
                      </c:pt>
                      <c:pt idx="301">
                        <c:v>43586</c:v>
                      </c:pt>
                      <c:pt idx="302">
                        <c:v>43585</c:v>
                      </c:pt>
                      <c:pt idx="303">
                        <c:v>43584</c:v>
                      </c:pt>
                      <c:pt idx="304">
                        <c:v>43583</c:v>
                      </c:pt>
                      <c:pt idx="305">
                        <c:v>43582</c:v>
                      </c:pt>
                      <c:pt idx="306">
                        <c:v>43581</c:v>
                      </c:pt>
                      <c:pt idx="307">
                        <c:v>43580</c:v>
                      </c:pt>
                      <c:pt idx="308">
                        <c:v>43579</c:v>
                      </c:pt>
                      <c:pt idx="309">
                        <c:v>43578</c:v>
                      </c:pt>
                      <c:pt idx="310">
                        <c:v>43577</c:v>
                      </c:pt>
                      <c:pt idx="311">
                        <c:v>43576</c:v>
                      </c:pt>
                      <c:pt idx="312">
                        <c:v>43575</c:v>
                      </c:pt>
                      <c:pt idx="313">
                        <c:v>43574</c:v>
                      </c:pt>
                      <c:pt idx="314">
                        <c:v>43573</c:v>
                      </c:pt>
                      <c:pt idx="315">
                        <c:v>43572</c:v>
                      </c:pt>
                      <c:pt idx="316">
                        <c:v>43571</c:v>
                      </c:pt>
                      <c:pt idx="317">
                        <c:v>43570</c:v>
                      </c:pt>
                      <c:pt idx="318">
                        <c:v>43569</c:v>
                      </c:pt>
                      <c:pt idx="319">
                        <c:v>43568</c:v>
                      </c:pt>
                      <c:pt idx="320">
                        <c:v>43567</c:v>
                      </c:pt>
                      <c:pt idx="321">
                        <c:v>43566</c:v>
                      </c:pt>
                      <c:pt idx="322">
                        <c:v>43565</c:v>
                      </c:pt>
                      <c:pt idx="323">
                        <c:v>43564</c:v>
                      </c:pt>
                      <c:pt idx="324">
                        <c:v>43563</c:v>
                      </c:pt>
                      <c:pt idx="325">
                        <c:v>43562</c:v>
                      </c:pt>
                      <c:pt idx="326">
                        <c:v>43561</c:v>
                      </c:pt>
                      <c:pt idx="327">
                        <c:v>43560</c:v>
                      </c:pt>
                      <c:pt idx="328">
                        <c:v>43559</c:v>
                      </c:pt>
                      <c:pt idx="329">
                        <c:v>43558</c:v>
                      </c:pt>
                      <c:pt idx="330">
                        <c:v>43557</c:v>
                      </c:pt>
                      <c:pt idx="331">
                        <c:v>43556</c:v>
                      </c:pt>
                      <c:pt idx="332">
                        <c:v>43555</c:v>
                      </c:pt>
                      <c:pt idx="333">
                        <c:v>43554</c:v>
                      </c:pt>
                      <c:pt idx="334">
                        <c:v>43553</c:v>
                      </c:pt>
                      <c:pt idx="335">
                        <c:v>43552</c:v>
                      </c:pt>
                      <c:pt idx="336">
                        <c:v>43551</c:v>
                      </c:pt>
                      <c:pt idx="337">
                        <c:v>43550</c:v>
                      </c:pt>
                      <c:pt idx="338">
                        <c:v>43549</c:v>
                      </c:pt>
                      <c:pt idx="339">
                        <c:v>43548</c:v>
                      </c:pt>
                      <c:pt idx="340">
                        <c:v>43547</c:v>
                      </c:pt>
                      <c:pt idx="341">
                        <c:v>43546</c:v>
                      </c:pt>
                      <c:pt idx="342">
                        <c:v>43545</c:v>
                      </c:pt>
                      <c:pt idx="343">
                        <c:v>43544</c:v>
                      </c:pt>
                      <c:pt idx="344">
                        <c:v>43543</c:v>
                      </c:pt>
                      <c:pt idx="345">
                        <c:v>43542</c:v>
                      </c:pt>
                      <c:pt idx="346">
                        <c:v>43541</c:v>
                      </c:pt>
                      <c:pt idx="347">
                        <c:v>43540</c:v>
                      </c:pt>
                      <c:pt idx="348">
                        <c:v>43539</c:v>
                      </c:pt>
                      <c:pt idx="349">
                        <c:v>43538</c:v>
                      </c:pt>
                      <c:pt idx="350">
                        <c:v>43537</c:v>
                      </c:pt>
                      <c:pt idx="351">
                        <c:v>43536</c:v>
                      </c:pt>
                      <c:pt idx="352">
                        <c:v>43535</c:v>
                      </c:pt>
                      <c:pt idx="353">
                        <c:v>43534</c:v>
                      </c:pt>
                      <c:pt idx="354">
                        <c:v>43533</c:v>
                      </c:pt>
                      <c:pt idx="355">
                        <c:v>43532</c:v>
                      </c:pt>
                      <c:pt idx="356">
                        <c:v>43531</c:v>
                      </c:pt>
                      <c:pt idx="357">
                        <c:v>43530</c:v>
                      </c:pt>
                      <c:pt idx="358">
                        <c:v>43529</c:v>
                      </c:pt>
                      <c:pt idx="359">
                        <c:v>43528</c:v>
                      </c:pt>
                      <c:pt idx="360">
                        <c:v>43527</c:v>
                      </c:pt>
                      <c:pt idx="361">
                        <c:v>43526</c:v>
                      </c:pt>
                      <c:pt idx="362">
                        <c:v>43525</c:v>
                      </c:pt>
                      <c:pt idx="363">
                        <c:v>43524</c:v>
                      </c:pt>
                      <c:pt idx="364">
                        <c:v>43523</c:v>
                      </c:pt>
                      <c:pt idx="365">
                        <c:v>43522</c:v>
                      </c:pt>
                      <c:pt idx="366">
                        <c:v>43521</c:v>
                      </c:pt>
                      <c:pt idx="367">
                        <c:v>43520</c:v>
                      </c:pt>
                      <c:pt idx="368">
                        <c:v>43519</c:v>
                      </c:pt>
                      <c:pt idx="369">
                        <c:v>43518</c:v>
                      </c:pt>
                      <c:pt idx="370">
                        <c:v>43517</c:v>
                      </c:pt>
                      <c:pt idx="371">
                        <c:v>43516</c:v>
                      </c:pt>
                      <c:pt idx="372">
                        <c:v>43515</c:v>
                      </c:pt>
                      <c:pt idx="373">
                        <c:v>43514</c:v>
                      </c:pt>
                      <c:pt idx="374">
                        <c:v>43513</c:v>
                      </c:pt>
                      <c:pt idx="375">
                        <c:v>43512</c:v>
                      </c:pt>
                      <c:pt idx="376">
                        <c:v>43511</c:v>
                      </c:pt>
                      <c:pt idx="377">
                        <c:v>43510</c:v>
                      </c:pt>
                      <c:pt idx="378">
                        <c:v>43509</c:v>
                      </c:pt>
                      <c:pt idx="379">
                        <c:v>43508</c:v>
                      </c:pt>
                      <c:pt idx="380">
                        <c:v>43507</c:v>
                      </c:pt>
                      <c:pt idx="381">
                        <c:v>43506</c:v>
                      </c:pt>
                      <c:pt idx="382">
                        <c:v>43505</c:v>
                      </c:pt>
                      <c:pt idx="383">
                        <c:v>43504</c:v>
                      </c:pt>
                      <c:pt idx="384">
                        <c:v>43503</c:v>
                      </c:pt>
                      <c:pt idx="385">
                        <c:v>43502</c:v>
                      </c:pt>
                      <c:pt idx="386">
                        <c:v>43501</c:v>
                      </c:pt>
                      <c:pt idx="387">
                        <c:v>43500</c:v>
                      </c:pt>
                      <c:pt idx="388">
                        <c:v>43499</c:v>
                      </c:pt>
                      <c:pt idx="389">
                        <c:v>43498</c:v>
                      </c:pt>
                      <c:pt idx="390">
                        <c:v>43497</c:v>
                      </c:pt>
                      <c:pt idx="391">
                        <c:v>43496</c:v>
                      </c:pt>
                      <c:pt idx="392">
                        <c:v>43495</c:v>
                      </c:pt>
                      <c:pt idx="393">
                        <c:v>43494</c:v>
                      </c:pt>
                      <c:pt idx="394">
                        <c:v>43493</c:v>
                      </c:pt>
                      <c:pt idx="395">
                        <c:v>43492</c:v>
                      </c:pt>
                      <c:pt idx="396">
                        <c:v>43491</c:v>
                      </c:pt>
                      <c:pt idx="397">
                        <c:v>43490</c:v>
                      </c:pt>
                      <c:pt idx="398">
                        <c:v>43489</c:v>
                      </c:pt>
                      <c:pt idx="399">
                        <c:v>43488</c:v>
                      </c:pt>
                      <c:pt idx="400">
                        <c:v>43487</c:v>
                      </c:pt>
                      <c:pt idx="401">
                        <c:v>43486</c:v>
                      </c:pt>
                      <c:pt idx="402">
                        <c:v>43485</c:v>
                      </c:pt>
                      <c:pt idx="403">
                        <c:v>43484</c:v>
                      </c:pt>
                      <c:pt idx="404">
                        <c:v>43483</c:v>
                      </c:pt>
                      <c:pt idx="405">
                        <c:v>43482</c:v>
                      </c:pt>
                      <c:pt idx="406">
                        <c:v>43481</c:v>
                      </c:pt>
                      <c:pt idx="407">
                        <c:v>43480</c:v>
                      </c:pt>
                      <c:pt idx="408">
                        <c:v>43479</c:v>
                      </c:pt>
                      <c:pt idx="409">
                        <c:v>43478</c:v>
                      </c:pt>
                      <c:pt idx="410">
                        <c:v>43477</c:v>
                      </c:pt>
                      <c:pt idx="411">
                        <c:v>43476</c:v>
                      </c:pt>
                      <c:pt idx="412">
                        <c:v>43475</c:v>
                      </c:pt>
                      <c:pt idx="413">
                        <c:v>43474</c:v>
                      </c:pt>
                      <c:pt idx="414">
                        <c:v>43473</c:v>
                      </c:pt>
                      <c:pt idx="415">
                        <c:v>43472</c:v>
                      </c:pt>
                      <c:pt idx="416">
                        <c:v>43471</c:v>
                      </c:pt>
                      <c:pt idx="417">
                        <c:v>43470</c:v>
                      </c:pt>
                      <c:pt idx="418">
                        <c:v>43469</c:v>
                      </c:pt>
                      <c:pt idx="419">
                        <c:v>43468</c:v>
                      </c:pt>
                      <c:pt idx="420">
                        <c:v>43467</c:v>
                      </c:pt>
                      <c:pt idx="421">
                        <c:v>43466</c:v>
                      </c:pt>
                      <c:pt idx="422">
                        <c:v>43465</c:v>
                      </c:pt>
                      <c:pt idx="423">
                        <c:v>43464</c:v>
                      </c:pt>
                      <c:pt idx="424">
                        <c:v>43463</c:v>
                      </c:pt>
                      <c:pt idx="425">
                        <c:v>43462</c:v>
                      </c:pt>
                      <c:pt idx="426">
                        <c:v>43461</c:v>
                      </c:pt>
                      <c:pt idx="427">
                        <c:v>43460</c:v>
                      </c:pt>
                      <c:pt idx="428">
                        <c:v>43459</c:v>
                      </c:pt>
                      <c:pt idx="429">
                        <c:v>43458</c:v>
                      </c:pt>
                      <c:pt idx="430">
                        <c:v>43457</c:v>
                      </c:pt>
                      <c:pt idx="431">
                        <c:v>43456</c:v>
                      </c:pt>
                      <c:pt idx="432">
                        <c:v>43455</c:v>
                      </c:pt>
                      <c:pt idx="433">
                        <c:v>43454</c:v>
                      </c:pt>
                      <c:pt idx="434">
                        <c:v>43453</c:v>
                      </c:pt>
                      <c:pt idx="435">
                        <c:v>43452</c:v>
                      </c:pt>
                      <c:pt idx="436">
                        <c:v>43451</c:v>
                      </c:pt>
                      <c:pt idx="437">
                        <c:v>43450</c:v>
                      </c:pt>
                      <c:pt idx="438">
                        <c:v>43449</c:v>
                      </c:pt>
                      <c:pt idx="439">
                        <c:v>43448</c:v>
                      </c:pt>
                      <c:pt idx="440">
                        <c:v>43447</c:v>
                      </c:pt>
                      <c:pt idx="441">
                        <c:v>43446</c:v>
                      </c:pt>
                      <c:pt idx="442">
                        <c:v>43445</c:v>
                      </c:pt>
                      <c:pt idx="443">
                        <c:v>43444</c:v>
                      </c:pt>
                      <c:pt idx="444">
                        <c:v>43443</c:v>
                      </c:pt>
                      <c:pt idx="445">
                        <c:v>43442</c:v>
                      </c:pt>
                      <c:pt idx="446">
                        <c:v>43441</c:v>
                      </c:pt>
                      <c:pt idx="447">
                        <c:v>43440</c:v>
                      </c:pt>
                      <c:pt idx="448">
                        <c:v>43439</c:v>
                      </c:pt>
                      <c:pt idx="449">
                        <c:v>43438</c:v>
                      </c:pt>
                      <c:pt idx="450">
                        <c:v>43437</c:v>
                      </c:pt>
                      <c:pt idx="451">
                        <c:v>43436</c:v>
                      </c:pt>
                      <c:pt idx="452">
                        <c:v>43435</c:v>
                      </c:pt>
                      <c:pt idx="453">
                        <c:v>43434</c:v>
                      </c:pt>
                      <c:pt idx="454">
                        <c:v>43433</c:v>
                      </c:pt>
                      <c:pt idx="455">
                        <c:v>43432</c:v>
                      </c:pt>
                      <c:pt idx="456">
                        <c:v>43431</c:v>
                      </c:pt>
                      <c:pt idx="457">
                        <c:v>43430</c:v>
                      </c:pt>
                      <c:pt idx="458">
                        <c:v>43429</c:v>
                      </c:pt>
                      <c:pt idx="459">
                        <c:v>43428</c:v>
                      </c:pt>
                      <c:pt idx="460">
                        <c:v>43427</c:v>
                      </c:pt>
                      <c:pt idx="461">
                        <c:v>43426</c:v>
                      </c:pt>
                      <c:pt idx="462">
                        <c:v>43425</c:v>
                      </c:pt>
                      <c:pt idx="463">
                        <c:v>43424</c:v>
                      </c:pt>
                      <c:pt idx="464">
                        <c:v>43423</c:v>
                      </c:pt>
                      <c:pt idx="465">
                        <c:v>43422</c:v>
                      </c:pt>
                      <c:pt idx="466">
                        <c:v>43421</c:v>
                      </c:pt>
                      <c:pt idx="467">
                        <c:v>43420</c:v>
                      </c:pt>
                      <c:pt idx="468">
                        <c:v>43419</c:v>
                      </c:pt>
                      <c:pt idx="469">
                        <c:v>43418</c:v>
                      </c:pt>
                      <c:pt idx="470">
                        <c:v>43417</c:v>
                      </c:pt>
                      <c:pt idx="471">
                        <c:v>43416</c:v>
                      </c:pt>
                      <c:pt idx="472">
                        <c:v>43415</c:v>
                      </c:pt>
                      <c:pt idx="473">
                        <c:v>43414</c:v>
                      </c:pt>
                      <c:pt idx="474">
                        <c:v>43413</c:v>
                      </c:pt>
                      <c:pt idx="475">
                        <c:v>43412</c:v>
                      </c:pt>
                      <c:pt idx="476">
                        <c:v>43411</c:v>
                      </c:pt>
                      <c:pt idx="477">
                        <c:v>43410</c:v>
                      </c:pt>
                      <c:pt idx="478">
                        <c:v>43409</c:v>
                      </c:pt>
                      <c:pt idx="479">
                        <c:v>43408</c:v>
                      </c:pt>
                      <c:pt idx="480">
                        <c:v>43407</c:v>
                      </c:pt>
                      <c:pt idx="481">
                        <c:v>43406</c:v>
                      </c:pt>
                      <c:pt idx="482">
                        <c:v>43405</c:v>
                      </c:pt>
                      <c:pt idx="483">
                        <c:v>43404</c:v>
                      </c:pt>
                      <c:pt idx="484">
                        <c:v>43403</c:v>
                      </c:pt>
                      <c:pt idx="485">
                        <c:v>43402</c:v>
                      </c:pt>
                      <c:pt idx="486">
                        <c:v>43401</c:v>
                      </c:pt>
                      <c:pt idx="487">
                        <c:v>43400</c:v>
                      </c:pt>
                      <c:pt idx="488">
                        <c:v>43399</c:v>
                      </c:pt>
                      <c:pt idx="489">
                        <c:v>43398</c:v>
                      </c:pt>
                      <c:pt idx="490">
                        <c:v>43397</c:v>
                      </c:pt>
                      <c:pt idx="491">
                        <c:v>43396</c:v>
                      </c:pt>
                      <c:pt idx="492">
                        <c:v>43395</c:v>
                      </c:pt>
                      <c:pt idx="493">
                        <c:v>43394</c:v>
                      </c:pt>
                      <c:pt idx="494">
                        <c:v>43393</c:v>
                      </c:pt>
                      <c:pt idx="495">
                        <c:v>43392</c:v>
                      </c:pt>
                      <c:pt idx="496">
                        <c:v>43391</c:v>
                      </c:pt>
                      <c:pt idx="497">
                        <c:v>43390</c:v>
                      </c:pt>
                      <c:pt idx="498">
                        <c:v>43389</c:v>
                      </c:pt>
                      <c:pt idx="499">
                        <c:v>43388</c:v>
                      </c:pt>
                      <c:pt idx="500">
                        <c:v>43387</c:v>
                      </c:pt>
                      <c:pt idx="501">
                        <c:v>43386</c:v>
                      </c:pt>
                      <c:pt idx="502">
                        <c:v>43385</c:v>
                      </c:pt>
                      <c:pt idx="503">
                        <c:v>43384</c:v>
                      </c:pt>
                      <c:pt idx="504">
                        <c:v>43383</c:v>
                      </c:pt>
                      <c:pt idx="505">
                        <c:v>43382</c:v>
                      </c:pt>
                      <c:pt idx="506">
                        <c:v>43381</c:v>
                      </c:pt>
                      <c:pt idx="507">
                        <c:v>43380</c:v>
                      </c:pt>
                      <c:pt idx="508">
                        <c:v>43379</c:v>
                      </c:pt>
                      <c:pt idx="509">
                        <c:v>43378</c:v>
                      </c:pt>
                      <c:pt idx="510">
                        <c:v>43377</c:v>
                      </c:pt>
                      <c:pt idx="511">
                        <c:v>43376</c:v>
                      </c:pt>
                      <c:pt idx="512">
                        <c:v>43375</c:v>
                      </c:pt>
                      <c:pt idx="513">
                        <c:v>43374</c:v>
                      </c:pt>
                      <c:pt idx="514">
                        <c:v>43373</c:v>
                      </c:pt>
                      <c:pt idx="515">
                        <c:v>43372</c:v>
                      </c:pt>
                      <c:pt idx="516">
                        <c:v>43371</c:v>
                      </c:pt>
                      <c:pt idx="517">
                        <c:v>43370</c:v>
                      </c:pt>
                      <c:pt idx="518">
                        <c:v>43369</c:v>
                      </c:pt>
                      <c:pt idx="519">
                        <c:v>43368</c:v>
                      </c:pt>
                      <c:pt idx="520">
                        <c:v>43367</c:v>
                      </c:pt>
                      <c:pt idx="521">
                        <c:v>43366</c:v>
                      </c:pt>
                      <c:pt idx="522">
                        <c:v>43365</c:v>
                      </c:pt>
                      <c:pt idx="523">
                        <c:v>43364</c:v>
                      </c:pt>
                      <c:pt idx="524">
                        <c:v>43363</c:v>
                      </c:pt>
                      <c:pt idx="525">
                        <c:v>43362</c:v>
                      </c:pt>
                      <c:pt idx="526">
                        <c:v>43361</c:v>
                      </c:pt>
                      <c:pt idx="527">
                        <c:v>43360</c:v>
                      </c:pt>
                      <c:pt idx="528">
                        <c:v>43359</c:v>
                      </c:pt>
                      <c:pt idx="529">
                        <c:v>43358</c:v>
                      </c:pt>
                      <c:pt idx="530">
                        <c:v>43357</c:v>
                      </c:pt>
                      <c:pt idx="531">
                        <c:v>43356</c:v>
                      </c:pt>
                      <c:pt idx="532">
                        <c:v>43355</c:v>
                      </c:pt>
                      <c:pt idx="533">
                        <c:v>43354</c:v>
                      </c:pt>
                      <c:pt idx="534">
                        <c:v>43353</c:v>
                      </c:pt>
                      <c:pt idx="535">
                        <c:v>43352</c:v>
                      </c:pt>
                      <c:pt idx="536">
                        <c:v>43351</c:v>
                      </c:pt>
                      <c:pt idx="537">
                        <c:v>43350</c:v>
                      </c:pt>
                      <c:pt idx="538">
                        <c:v>43349</c:v>
                      </c:pt>
                      <c:pt idx="539">
                        <c:v>43348</c:v>
                      </c:pt>
                      <c:pt idx="540">
                        <c:v>43347</c:v>
                      </c:pt>
                      <c:pt idx="541">
                        <c:v>43346</c:v>
                      </c:pt>
                      <c:pt idx="542">
                        <c:v>43345</c:v>
                      </c:pt>
                      <c:pt idx="543">
                        <c:v>43344</c:v>
                      </c:pt>
                      <c:pt idx="544">
                        <c:v>43343</c:v>
                      </c:pt>
                      <c:pt idx="545">
                        <c:v>43342</c:v>
                      </c:pt>
                      <c:pt idx="546">
                        <c:v>43341</c:v>
                      </c:pt>
                      <c:pt idx="547">
                        <c:v>43340</c:v>
                      </c:pt>
                      <c:pt idx="548">
                        <c:v>43339</c:v>
                      </c:pt>
                      <c:pt idx="549">
                        <c:v>43338</c:v>
                      </c:pt>
                      <c:pt idx="550">
                        <c:v>43337</c:v>
                      </c:pt>
                      <c:pt idx="551">
                        <c:v>43336</c:v>
                      </c:pt>
                      <c:pt idx="552">
                        <c:v>43335</c:v>
                      </c:pt>
                      <c:pt idx="553">
                        <c:v>43334</c:v>
                      </c:pt>
                      <c:pt idx="554">
                        <c:v>43333</c:v>
                      </c:pt>
                      <c:pt idx="555">
                        <c:v>43332</c:v>
                      </c:pt>
                      <c:pt idx="556">
                        <c:v>43331</c:v>
                      </c:pt>
                      <c:pt idx="557">
                        <c:v>43330</c:v>
                      </c:pt>
                      <c:pt idx="558">
                        <c:v>43329</c:v>
                      </c:pt>
                      <c:pt idx="559">
                        <c:v>43328</c:v>
                      </c:pt>
                      <c:pt idx="560">
                        <c:v>43327</c:v>
                      </c:pt>
                      <c:pt idx="561">
                        <c:v>43326</c:v>
                      </c:pt>
                      <c:pt idx="562">
                        <c:v>43325</c:v>
                      </c:pt>
                      <c:pt idx="563">
                        <c:v>43324</c:v>
                      </c:pt>
                      <c:pt idx="564">
                        <c:v>43323</c:v>
                      </c:pt>
                      <c:pt idx="565">
                        <c:v>43322</c:v>
                      </c:pt>
                      <c:pt idx="566">
                        <c:v>43321</c:v>
                      </c:pt>
                      <c:pt idx="567">
                        <c:v>43320</c:v>
                      </c:pt>
                      <c:pt idx="568">
                        <c:v>43319</c:v>
                      </c:pt>
                      <c:pt idx="569">
                        <c:v>43318</c:v>
                      </c:pt>
                      <c:pt idx="570">
                        <c:v>43317</c:v>
                      </c:pt>
                      <c:pt idx="571">
                        <c:v>43316</c:v>
                      </c:pt>
                      <c:pt idx="572">
                        <c:v>43315</c:v>
                      </c:pt>
                      <c:pt idx="573">
                        <c:v>43314</c:v>
                      </c:pt>
                      <c:pt idx="574">
                        <c:v>43313</c:v>
                      </c:pt>
                      <c:pt idx="575">
                        <c:v>43312</c:v>
                      </c:pt>
                      <c:pt idx="576">
                        <c:v>43311</c:v>
                      </c:pt>
                      <c:pt idx="577">
                        <c:v>43310</c:v>
                      </c:pt>
                      <c:pt idx="578">
                        <c:v>43309</c:v>
                      </c:pt>
                      <c:pt idx="579">
                        <c:v>43308</c:v>
                      </c:pt>
                      <c:pt idx="580">
                        <c:v>43307</c:v>
                      </c:pt>
                      <c:pt idx="581">
                        <c:v>43306</c:v>
                      </c:pt>
                      <c:pt idx="582">
                        <c:v>43305</c:v>
                      </c:pt>
                      <c:pt idx="583">
                        <c:v>43304</c:v>
                      </c:pt>
                      <c:pt idx="584">
                        <c:v>43303</c:v>
                      </c:pt>
                      <c:pt idx="585">
                        <c:v>43302</c:v>
                      </c:pt>
                      <c:pt idx="586">
                        <c:v>43301</c:v>
                      </c:pt>
                      <c:pt idx="587">
                        <c:v>43300</c:v>
                      </c:pt>
                      <c:pt idx="588">
                        <c:v>43299</c:v>
                      </c:pt>
                      <c:pt idx="589">
                        <c:v>43298</c:v>
                      </c:pt>
                      <c:pt idx="590">
                        <c:v>43297</c:v>
                      </c:pt>
                      <c:pt idx="591">
                        <c:v>43296</c:v>
                      </c:pt>
                      <c:pt idx="592">
                        <c:v>43295</c:v>
                      </c:pt>
                      <c:pt idx="593">
                        <c:v>43294</c:v>
                      </c:pt>
                      <c:pt idx="594">
                        <c:v>43293</c:v>
                      </c:pt>
                      <c:pt idx="595">
                        <c:v>43292</c:v>
                      </c:pt>
                      <c:pt idx="596">
                        <c:v>43291</c:v>
                      </c:pt>
                      <c:pt idx="597">
                        <c:v>43290</c:v>
                      </c:pt>
                      <c:pt idx="598">
                        <c:v>43289</c:v>
                      </c:pt>
                      <c:pt idx="599">
                        <c:v>43288</c:v>
                      </c:pt>
                      <c:pt idx="600">
                        <c:v>43287</c:v>
                      </c:pt>
                      <c:pt idx="601">
                        <c:v>43286</c:v>
                      </c:pt>
                      <c:pt idx="602">
                        <c:v>43285</c:v>
                      </c:pt>
                      <c:pt idx="603">
                        <c:v>43284</c:v>
                      </c:pt>
                      <c:pt idx="604">
                        <c:v>43283</c:v>
                      </c:pt>
                      <c:pt idx="605">
                        <c:v>43282</c:v>
                      </c:pt>
                      <c:pt idx="606">
                        <c:v>43281</c:v>
                      </c:pt>
                      <c:pt idx="607">
                        <c:v>43280</c:v>
                      </c:pt>
                      <c:pt idx="608">
                        <c:v>43279</c:v>
                      </c:pt>
                      <c:pt idx="609">
                        <c:v>43278</c:v>
                      </c:pt>
                      <c:pt idx="610">
                        <c:v>43277</c:v>
                      </c:pt>
                      <c:pt idx="611">
                        <c:v>43276</c:v>
                      </c:pt>
                      <c:pt idx="612">
                        <c:v>43275</c:v>
                      </c:pt>
                      <c:pt idx="613">
                        <c:v>43274</c:v>
                      </c:pt>
                      <c:pt idx="614">
                        <c:v>43273</c:v>
                      </c:pt>
                      <c:pt idx="615">
                        <c:v>43272</c:v>
                      </c:pt>
                      <c:pt idx="616">
                        <c:v>43271</c:v>
                      </c:pt>
                      <c:pt idx="617">
                        <c:v>43270</c:v>
                      </c:pt>
                      <c:pt idx="618">
                        <c:v>43269</c:v>
                      </c:pt>
                      <c:pt idx="619">
                        <c:v>43268</c:v>
                      </c:pt>
                      <c:pt idx="620">
                        <c:v>43267</c:v>
                      </c:pt>
                      <c:pt idx="621">
                        <c:v>43266</c:v>
                      </c:pt>
                      <c:pt idx="622">
                        <c:v>43265</c:v>
                      </c:pt>
                      <c:pt idx="623">
                        <c:v>43264</c:v>
                      </c:pt>
                      <c:pt idx="624">
                        <c:v>43263</c:v>
                      </c:pt>
                      <c:pt idx="625">
                        <c:v>43262</c:v>
                      </c:pt>
                      <c:pt idx="626">
                        <c:v>43261</c:v>
                      </c:pt>
                      <c:pt idx="627">
                        <c:v>43260</c:v>
                      </c:pt>
                      <c:pt idx="628">
                        <c:v>43259</c:v>
                      </c:pt>
                      <c:pt idx="629">
                        <c:v>43258</c:v>
                      </c:pt>
                      <c:pt idx="630">
                        <c:v>43257</c:v>
                      </c:pt>
                      <c:pt idx="631">
                        <c:v>43256</c:v>
                      </c:pt>
                      <c:pt idx="632">
                        <c:v>43255</c:v>
                      </c:pt>
                      <c:pt idx="633">
                        <c:v>43254</c:v>
                      </c:pt>
                      <c:pt idx="634">
                        <c:v>43253</c:v>
                      </c:pt>
                      <c:pt idx="635">
                        <c:v>43252</c:v>
                      </c:pt>
                      <c:pt idx="636">
                        <c:v>43251</c:v>
                      </c:pt>
                      <c:pt idx="637">
                        <c:v>43250</c:v>
                      </c:pt>
                      <c:pt idx="638">
                        <c:v>43249</c:v>
                      </c:pt>
                      <c:pt idx="639">
                        <c:v>43248</c:v>
                      </c:pt>
                      <c:pt idx="640">
                        <c:v>43247</c:v>
                      </c:pt>
                      <c:pt idx="641">
                        <c:v>43246</c:v>
                      </c:pt>
                      <c:pt idx="642">
                        <c:v>43245</c:v>
                      </c:pt>
                      <c:pt idx="643">
                        <c:v>43244</c:v>
                      </c:pt>
                      <c:pt idx="644">
                        <c:v>43243</c:v>
                      </c:pt>
                      <c:pt idx="645">
                        <c:v>43242</c:v>
                      </c:pt>
                      <c:pt idx="646">
                        <c:v>43241</c:v>
                      </c:pt>
                      <c:pt idx="647">
                        <c:v>43240</c:v>
                      </c:pt>
                      <c:pt idx="648">
                        <c:v>43239</c:v>
                      </c:pt>
                      <c:pt idx="649">
                        <c:v>43238</c:v>
                      </c:pt>
                      <c:pt idx="650">
                        <c:v>43237</c:v>
                      </c:pt>
                      <c:pt idx="651">
                        <c:v>43236</c:v>
                      </c:pt>
                      <c:pt idx="652">
                        <c:v>43235</c:v>
                      </c:pt>
                      <c:pt idx="653">
                        <c:v>43234</c:v>
                      </c:pt>
                      <c:pt idx="654">
                        <c:v>43233</c:v>
                      </c:pt>
                      <c:pt idx="655">
                        <c:v>43232</c:v>
                      </c:pt>
                      <c:pt idx="656">
                        <c:v>43231</c:v>
                      </c:pt>
                      <c:pt idx="657">
                        <c:v>43230</c:v>
                      </c:pt>
                      <c:pt idx="658">
                        <c:v>43229</c:v>
                      </c:pt>
                      <c:pt idx="659">
                        <c:v>43228</c:v>
                      </c:pt>
                      <c:pt idx="660">
                        <c:v>43227</c:v>
                      </c:pt>
                      <c:pt idx="661">
                        <c:v>43226</c:v>
                      </c:pt>
                      <c:pt idx="662">
                        <c:v>43225</c:v>
                      </c:pt>
                      <c:pt idx="663">
                        <c:v>43224</c:v>
                      </c:pt>
                      <c:pt idx="664">
                        <c:v>43223</c:v>
                      </c:pt>
                      <c:pt idx="665">
                        <c:v>43222</c:v>
                      </c:pt>
                      <c:pt idx="666">
                        <c:v>43221</c:v>
                      </c:pt>
                      <c:pt idx="667">
                        <c:v>43220</c:v>
                      </c:pt>
                      <c:pt idx="668">
                        <c:v>43219</c:v>
                      </c:pt>
                      <c:pt idx="669">
                        <c:v>43218</c:v>
                      </c:pt>
                      <c:pt idx="670">
                        <c:v>43217</c:v>
                      </c:pt>
                      <c:pt idx="671">
                        <c:v>43216</c:v>
                      </c:pt>
                      <c:pt idx="672">
                        <c:v>43215</c:v>
                      </c:pt>
                      <c:pt idx="673">
                        <c:v>43214</c:v>
                      </c:pt>
                      <c:pt idx="674">
                        <c:v>43213</c:v>
                      </c:pt>
                      <c:pt idx="675">
                        <c:v>43212</c:v>
                      </c:pt>
                      <c:pt idx="676">
                        <c:v>43211</c:v>
                      </c:pt>
                      <c:pt idx="677">
                        <c:v>43210</c:v>
                      </c:pt>
                      <c:pt idx="678">
                        <c:v>43209</c:v>
                      </c:pt>
                      <c:pt idx="679">
                        <c:v>43208</c:v>
                      </c:pt>
                      <c:pt idx="680">
                        <c:v>43207</c:v>
                      </c:pt>
                      <c:pt idx="681">
                        <c:v>43206</c:v>
                      </c:pt>
                      <c:pt idx="682">
                        <c:v>43205</c:v>
                      </c:pt>
                      <c:pt idx="683">
                        <c:v>43204</c:v>
                      </c:pt>
                      <c:pt idx="684">
                        <c:v>43203</c:v>
                      </c:pt>
                      <c:pt idx="685">
                        <c:v>43202</c:v>
                      </c:pt>
                      <c:pt idx="686">
                        <c:v>43201</c:v>
                      </c:pt>
                      <c:pt idx="687">
                        <c:v>43200</c:v>
                      </c:pt>
                      <c:pt idx="688">
                        <c:v>43199</c:v>
                      </c:pt>
                      <c:pt idx="689">
                        <c:v>43198</c:v>
                      </c:pt>
                      <c:pt idx="690">
                        <c:v>43197</c:v>
                      </c:pt>
                      <c:pt idx="691">
                        <c:v>43196</c:v>
                      </c:pt>
                      <c:pt idx="692">
                        <c:v>43195</c:v>
                      </c:pt>
                      <c:pt idx="693">
                        <c:v>43194</c:v>
                      </c:pt>
                      <c:pt idx="694">
                        <c:v>43193</c:v>
                      </c:pt>
                      <c:pt idx="695">
                        <c:v>43192</c:v>
                      </c:pt>
                      <c:pt idx="696">
                        <c:v>43191</c:v>
                      </c:pt>
                      <c:pt idx="697">
                        <c:v>43190</c:v>
                      </c:pt>
                      <c:pt idx="698">
                        <c:v>43189</c:v>
                      </c:pt>
                      <c:pt idx="699">
                        <c:v>43188</c:v>
                      </c:pt>
                      <c:pt idx="700">
                        <c:v>43187</c:v>
                      </c:pt>
                      <c:pt idx="701">
                        <c:v>43186</c:v>
                      </c:pt>
                      <c:pt idx="702">
                        <c:v>43185</c:v>
                      </c:pt>
                      <c:pt idx="703">
                        <c:v>43184</c:v>
                      </c:pt>
                      <c:pt idx="704">
                        <c:v>43183</c:v>
                      </c:pt>
                      <c:pt idx="705">
                        <c:v>43182</c:v>
                      </c:pt>
                      <c:pt idx="706">
                        <c:v>43181</c:v>
                      </c:pt>
                      <c:pt idx="707">
                        <c:v>43180</c:v>
                      </c:pt>
                      <c:pt idx="708">
                        <c:v>43179</c:v>
                      </c:pt>
                      <c:pt idx="709">
                        <c:v>43178</c:v>
                      </c:pt>
                      <c:pt idx="710">
                        <c:v>43177</c:v>
                      </c:pt>
                      <c:pt idx="711">
                        <c:v>43176</c:v>
                      </c:pt>
                      <c:pt idx="712">
                        <c:v>43175</c:v>
                      </c:pt>
                      <c:pt idx="713">
                        <c:v>43174</c:v>
                      </c:pt>
                      <c:pt idx="714">
                        <c:v>43173</c:v>
                      </c:pt>
                      <c:pt idx="715">
                        <c:v>43172</c:v>
                      </c:pt>
                      <c:pt idx="716">
                        <c:v>43171</c:v>
                      </c:pt>
                      <c:pt idx="717">
                        <c:v>43170</c:v>
                      </c:pt>
                      <c:pt idx="718">
                        <c:v>43169</c:v>
                      </c:pt>
                      <c:pt idx="719">
                        <c:v>43168</c:v>
                      </c:pt>
                      <c:pt idx="720">
                        <c:v>43167</c:v>
                      </c:pt>
                      <c:pt idx="721">
                        <c:v>43166</c:v>
                      </c:pt>
                      <c:pt idx="722">
                        <c:v>43165</c:v>
                      </c:pt>
                      <c:pt idx="723">
                        <c:v>43164</c:v>
                      </c:pt>
                      <c:pt idx="724">
                        <c:v>43163</c:v>
                      </c:pt>
                      <c:pt idx="725">
                        <c:v>43162</c:v>
                      </c:pt>
                      <c:pt idx="726">
                        <c:v>43161</c:v>
                      </c:pt>
                      <c:pt idx="727">
                        <c:v>43160</c:v>
                      </c:pt>
                      <c:pt idx="728">
                        <c:v>43159</c:v>
                      </c:pt>
                      <c:pt idx="729">
                        <c:v>43158</c:v>
                      </c:pt>
                      <c:pt idx="730">
                        <c:v>43157</c:v>
                      </c:pt>
                      <c:pt idx="731">
                        <c:v>43156</c:v>
                      </c:pt>
                      <c:pt idx="732">
                        <c:v>43155</c:v>
                      </c:pt>
                      <c:pt idx="733">
                        <c:v>43154</c:v>
                      </c:pt>
                      <c:pt idx="734">
                        <c:v>43153</c:v>
                      </c:pt>
                      <c:pt idx="735">
                        <c:v>43152</c:v>
                      </c:pt>
                      <c:pt idx="736">
                        <c:v>43151</c:v>
                      </c:pt>
                      <c:pt idx="737">
                        <c:v>43150</c:v>
                      </c:pt>
                      <c:pt idx="738">
                        <c:v>43149</c:v>
                      </c:pt>
                      <c:pt idx="739">
                        <c:v>43148</c:v>
                      </c:pt>
                      <c:pt idx="740">
                        <c:v>43147</c:v>
                      </c:pt>
                      <c:pt idx="741">
                        <c:v>43146</c:v>
                      </c:pt>
                      <c:pt idx="742">
                        <c:v>43145</c:v>
                      </c:pt>
                      <c:pt idx="743">
                        <c:v>43144</c:v>
                      </c:pt>
                      <c:pt idx="744">
                        <c:v>43143</c:v>
                      </c:pt>
                      <c:pt idx="745">
                        <c:v>43142</c:v>
                      </c:pt>
                      <c:pt idx="746">
                        <c:v>43141</c:v>
                      </c:pt>
                      <c:pt idx="747">
                        <c:v>43140</c:v>
                      </c:pt>
                      <c:pt idx="748">
                        <c:v>43139</c:v>
                      </c:pt>
                      <c:pt idx="749">
                        <c:v>43138</c:v>
                      </c:pt>
                      <c:pt idx="750">
                        <c:v>43137</c:v>
                      </c:pt>
                      <c:pt idx="751">
                        <c:v>43136</c:v>
                      </c:pt>
                      <c:pt idx="752">
                        <c:v>43135</c:v>
                      </c:pt>
                      <c:pt idx="753">
                        <c:v>43134</c:v>
                      </c:pt>
                      <c:pt idx="754">
                        <c:v>43133</c:v>
                      </c:pt>
                      <c:pt idx="755">
                        <c:v>43132</c:v>
                      </c:pt>
                      <c:pt idx="756">
                        <c:v>43131</c:v>
                      </c:pt>
                      <c:pt idx="757">
                        <c:v>43130</c:v>
                      </c:pt>
                      <c:pt idx="758">
                        <c:v>43129</c:v>
                      </c:pt>
                      <c:pt idx="759">
                        <c:v>43128</c:v>
                      </c:pt>
                      <c:pt idx="760">
                        <c:v>43127</c:v>
                      </c:pt>
                      <c:pt idx="761">
                        <c:v>43126</c:v>
                      </c:pt>
                      <c:pt idx="762">
                        <c:v>43125</c:v>
                      </c:pt>
                      <c:pt idx="763">
                        <c:v>43124</c:v>
                      </c:pt>
                      <c:pt idx="764">
                        <c:v>43123</c:v>
                      </c:pt>
                      <c:pt idx="765">
                        <c:v>43122</c:v>
                      </c:pt>
                      <c:pt idx="766">
                        <c:v>43121</c:v>
                      </c:pt>
                      <c:pt idx="767">
                        <c:v>43120</c:v>
                      </c:pt>
                      <c:pt idx="768">
                        <c:v>43119</c:v>
                      </c:pt>
                      <c:pt idx="769">
                        <c:v>43118</c:v>
                      </c:pt>
                      <c:pt idx="770">
                        <c:v>43117</c:v>
                      </c:pt>
                      <c:pt idx="771">
                        <c:v>43116</c:v>
                      </c:pt>
                      <c:pt idx="772">
                        <c:v>43115</c:v>
                      </c:pt>
                      <c:pt idx="773">
                        <c:v>43114</c:v>
                      </c:pt>
                      <c:pt idx="774">
                        <c:v>43113</c:v>
                      </c:pt>
                      <c:pt idx="775">
                        <c:v>43112</c:v>
                      </c:pt>
                      <c:pt idx="776">
                        <c:v>43111</c:v>
                      </c:pt>
                      <c:pt idx="777">
                        <c:v>43110</c:v>
                      </c:pt>
                      <c:pt idx="778">
                        <c:v>43109</c:v>
                      </c:pt>
                      <c:pt idx="779">
                        <c:v>43108</c:v>
                      </c:pt>
                      <c:pt idx="780">
                        <c:v>43107</c:v>
                      </c:pt>
                      <c:pt idx="781">
                        <c:v>43106</c:v>
                      </c:pt>
                      <c:pt idx="782">
                        <c:v>43105</c:v>
                      </c:pt>
                      <c:pt idx="783">
                        <c:v>43104</c:v>
                      </c:pt>
                      <c:pt idx="784">
                        <c:v>43103</c:v>
                      </c:pt>
                      <c:pt idx="785">
                        <c:v>43102</c:v>
                      </c:pt>
                      <c:pt idx="786">
                        <c:v>43101</c:v>
                      </c:pt>
                      <c:pt idx="787">
                        <c:v>43100</c:v>
                      </c:pt>
                      <c:pt idx="788">
                        <c:v>43099</c:v>
                      </c:pt>
                      <c:pt idx="789">
                        <c:v>43098</c:v>
                      </c:pt>
                      <c:pt idx="790">
                        <c:v>43097</c:v>
                      </c:pt>
                      <c:pt idx="791">
                        <c:v>43096</c:v>
                      </c:pt>
                      <c:pt idx="792">
                        <c:v>43095</c:v>
                      </c:pt>
                      <c:pt idx="793">
                        <c:v>43094</c:v>
                      </c:pt>
                      <c:pt idx="794">
                        <c:v>43093</c:v>
                      </c:pt>
                      <c:pt idx="795">
                        <c:v>43092</c:v>
                      </c:pt>
                      <c:pt idx="796">
                        <c:v>43091</c:v>
                      </c:pt>
                      <c:pt idx="797">
                        <c:v>43090</c:v>
                      </c:pt>
                      <c:pt idx="798">
                        <c:v>43089</c:v>
                      </c:pt>
                      <c:pt idx="799">
                        <c:v>43088</c:v>
                      </c:pt>
                      <c:pt idx="800">
                        <c:v>43087</c:v>
                      </c:pt>
                      <c:pt idx="801">
                        <c:v>43086</c:v>
                      </c:pt>
                      <c:pt idx="802">
                        <c:v>43085</c:v>
                      </c:pt>
                      <c:pt idx="803">
                        <c:v>43084</c:v>
                      </c:pt>
                      <c:pt idx="804">
                        <c:v>43083</c:v>
                      </c:pt>
                      <c:pt idx="805">
                        <c:v>43082</c:v>
                      </c:pt>
                      <c:pt idx="806">
                        <c:v>43081</c:v>
                      </c:pt>
                      <c:pt idx="807">
                        <c:v>43080</c:v>
                      </c:pt>
                      <c:pt idx="808">
                        <c:v>43079</c:v>
                      </c:pt>
                      <c:pt idx="809">
                        <c:v>43078</c:v>
                      </c:pt>
                      <c:pt idx="810">
                        <c:v>43077</c:v>
                      </c:pt>
                      <c:pt idx="811">
                        <c:v>43076</c:v>
                      </c:pt>
                      <c:pt idx="812">
                        <c:v>43075</c:v>
                      </c:pt>
                      <c:pt idx="813">
                        <c:v>43074</c:v>
                      </c:pt>
                      <c:pt idx="814">
                        <c:v>43073</c:v>
                      </c:pt>
                      <c:pt idx="815">
                        <c:v>43072</c:v>
                      </c:pt>
                      <c:pt idx="816">
                        <c:v>43071</c:v>
                      </c:pt>
                      <c:pt idx="817">
                        <c:v>43070</c:v>
                      </c:pt>
                      <c:pt idx="818">
                        <c:v>43069</c:v>
                      </c:pt>
                      <c:pt idx="819">
                        <c:v>43068</c:v>
                      </c:pt>
                      <c:pt idx="820">
                        <c:v>43067</c:v>
                      </c:pt>
                      <c:pt idx="821">
                        <c:v>43066</c:v>
                      </c:pt>
                      <c:pt idx="822">
                        <c:v>43065</c:v>
                      </c:pt>
                      <c:pt idx="823">
                        <c:v>43064</c:v>
                      </c:pt>
                      <c:pt idx="824">
                        <c:v>43063</c:v>
                      </c:pt>
                      <c:pt idx="825">
                        <c:v>43062</c:v>
                      </c:pt>
                      <c:pt idx="826">
                        <c:v>43061</c:v>
                      </c:pt>
                      <c:pt idx="827">
                        <c:v>43060</c:v>
                      </c:pt>
                      <c:pt idx="828">
                        <c:v>43059</c:v>
                      </c:pt>
                      <c:pt idx="829">
                        <c:v>43058</c:v>
                      </c:pt>
                      <c:pt idx="830">
                        <c:v>43057</c:v>
                      </c:pt>
                      <c:pt idx="831">
                        <c:v>43056</c:v>
                      </c:pt>
                      <c:pt idx="832">
                        <c:v>43055</c:v>
                      </c:pt>
                      <c:pt idx="833">
                        <c:v>43054</c:v>
                      </c:pt>
                      <c:pt idx="834">
                        <c:v>43053</c:v>
                      </c:pt>
                      <c:pt idx="835">
                        <c:v>43052</c:v>
                      </c:pt>
                      <c:pt idx="836">
                        <c:v>43051</c:v>
                      </c:pt>
                      <c:pt idx="837">
                        <c:v>43050</c:v>
                      </c:pt>
                      <c:pt idx="838">
                        <c:v>43049</c:v>
                      </c:pt>
                      <c:pt idx="839">
                        <c:v>43048</c:v>
                      </c:pt>
                      <c:pt idx="840">
                        <c:v>43047</c:v>
                      </c:pt>
                      <c:pt idx="841">
                        <c:v>43046</c:v>
                      </c:pt>
                      <c:pt idx="842">
                        <c:v>43045</c:v>
                      </c:pt>
                      <c:pt idx="843">
                        <c:v>43044</c:v>
                      </c:pt>
                      <c:pt idx="844">
                        <c:v>43043</c:v>
                      </c:pt>
                      <c:pt idx="845">
                        <c:v>43042</c:v>
                      </c:pt>
                      <c:pt idx="846">
                        <c:v>43041</c:v>
                      </c:pt>
                      <c:pt idx="847">
                        <c:v>43040</c:v>
                      </c:pt>
                      <c:pt idx="848">
                        <c:v>43039</c:v>
                      </c:pt>
                      <c:pt idx="849">
                        <c:v>43038</c:v>
                      </c:pt>
                      <c:pt idx="850">
                        <c:v>43037</c:v>
                      </c:pt>
                      <c:pt idx="851">
                        <c:v>43036</c:v>
                      </c:pt>
                      <c:pt idx="852">
                        <c:v>43035</c:v>
                      </c:pt>
                      <c:pt idx="853">
                        <c:v>43034</c:v>
                      </c:pt>
                      <c:pt idx="854">
                        <c:v>43033</c:v>
                      </c:pt>
                      <c:pt idx="855">
                        <c:v>43032</c:v>
                      </c:pt>
                      <c:pt idx="856">
                        <c:v>43031</c:v>
                      </c:pt>
                      <c:pt idx="857">
                        <c:v>43030</c:v>
                      </c:pt>
                      <c:pt idx="858">
                        <c:v>43029</c:v>
                      </c:pt>
                      <c:pt idx="859">
                        <c:v>43028</c:v>
                      </c:pt>
                      <c:pt idx="860">
                        <c:v>43027</c:v>
                      </c:pt>
                      <c:pt idx="861">
                        <c:v>43026</c:v>
                      </c:pt>
                      <c:pt idx="862">
                        <c:v>43025</c:v>
                      </c:pt>
                      <c:pt idx="863">
                        <c:v>43024</c:v>
                      </c:pt>
                      <c:pt idx="864">
                        <c:v>43023</c:v>
                      </c:pt>
                      <c:pt idx="865">
                        <c:v>43022</c:v>
                      </c:pt>
                      <c:pt idx="866">
                        <c:v>43021</c:v>
                      </c:pt>
                      <c:pt idx="867">
                        <c:v>43020</c:v>
                      </c:pt>
                      <c:pt idx="868">
                        <c:v>43019</c:v>
                      </c:pt>
                      <c:pt idx="869">
                        <c:v>43018</c:v>
                      </c:pt>
                      <c:pt idx="870">
                        <c:v>43017</c:v>
                      </c:pt>
                      <c:pt idx="871">
                        <c:v>43016</c:v>
                      </c:pt>
                      <c:pt idx="872">
                        <c:v>43015</c:v>
                      </c:pt>
                      <c:pt idx="873">
                        <c:v>43014</c:v>
                      </c:pt>
                      <c:pt idx="874">
                        <c:v>43013</c:v>
                      </c:pt>
                      <c:pt idx="875">
                        <c:v>43012</c:v>
                      </c:pt>
                      <c:pt idx="876">
                        <c:v>43011</c:v>
                      </c:pt>
                      <c:pt idx="877">
                        <c:v>43010</c:v>
                      </c:pt>
                      <c:pt idx="878">
                        <c:v>43009</c:v>
                      </c:pt>
                      <c:pt idx="879">
                        <c:v>43008</c:v>
                      </c:pt>
                      <c:pt idx="880">
                        <c:v>43007</c:v>
                      </c:pt>
                      <c:pt idx="881">
                        <c:v>43006</c:v>
                      </c:pt>
                      <c:pt idx="882">
                        <c:v>43005</c:v>
                      </c:pt>
                      <c:pt idx="883">
                        <c:v>43004</c:v>
                      </c:pt>
                      <c:pt idx="884">
                        <c:v>43003</c:v>
                      </c:pt>
                      <c:pt idx="885">
                        <c:v>43002</c:v>
                      </c:pt>
                      <c:pt idx="886">
                        <c:v>43001</c:v>
                      </c:pt>
                      <c:pt idx="887">
                        <c:v>43000</c:v>
                      </c:pt>
                      <c:pt idx="888">
                        <c:v>42999</c:v>
                      </c:pt>
                      <c:pt idx="889">
                        <c:v>42998</c:v>
                      </c:pt>
                      <c:pt idx="890">
                        <c:v>42997</c:v>
                      </c:pt>
                      <c:pt idx="891">
                        <c:v>42996</c:v>
                      </c:pt>
                      <c:pt idx="892">
                        <c:v>42995</c:v>
                      </c:pt>
                      <c:pt idx="893">
                        <c:v>42994</c:v>
                      </c:pt>
                      <c:pt idx="894">
                        <c:v>42993</c:v>
                      </c:pt>
                      <c:pt idx="895">
                        <c:v>42992</c:v>
                      </c:pt>
                      <c:pt idx="896">
                        <c:v>42991</c:v>
                      </c:pt>
                      <c:pt idx="897">
                        <c:v>42990</c:v>
                      </c:pt>
                      <c:pt idx="898">
                        <c:v>42989</c:v>
                      </c:pt>
                      <c:pt idx="899">
                        <c:v>42988</c:v>
                      </c:pt>
                      <c:pt idx="900">
                        <c:v>42987</c:v>
                      </c:pt>
                      <c:pt idx="901">
                        <c:v>42986</c:v>
                      </c:pt>
                      <c:pt idx="902">
                        <c:v>42985</c:v>
                      </c:pt>
                      <c:pt idx="903">
                        <c:v>42984</c:v>
                      </c:pt>
                      <c:pt idx="904">
                        <c:v>42983</c:v>
                      </c:pt>
                      <c:pt idx="905">
                        <c:v>42982</c:v>
                      </c:pt>
                      <c:pt idx="906">
                        <c:v>42981</c:v>
                      </c:pt>
                      <c:pt idx="907">
                        <c:v>42980</c:v>
                      </c:pt>
                      <c:pt idx="908">
                        <c:v>42979</c:v>
                      </c:pt>
                      <c:pt idx="909">
                        <c:v>42978</c:v>
                      </c:pt>
                      <c:pt idx="910">
                        <c:v>42977</c:v>
                      </c:pt>
                      <c:pt idx="911">
                        <c:v>42976</c:v>
                      </c:pt>
                      <c:pt idx="912">
                        <c:v>42975</c:v>
                      </c:pt>
                      <c:pt idx="913">
                        <c:v>42974</c:v>
                      </c:pt>
                      <c:pt idx="914">
                        <c:v>42973</c:v>
                      </c:pt>
                      <c:pt idx="915">
                        <c:v>42972</c:v>
                      </c:pt>
                      <c:pt idx="916">
                        <c:v>42971</c:v>
                      </c:pt>
                      <c:pt idx="917">
                        <c:v>42970</c:v>
                      </c:pt>
                      <c:pt idx="918">
                        <c:v>42969</c:v>
                      </c:pt>
                      <c:pt idx="919">
                        <c:v>42968</c:v>
                      </c:pt>
                      <c:pt idx="920">
                        <c:v>42967</c:v>
                      </c:pt>
                      <c:pt idx="921">
                        <c:v>42966</c:v>
                      </c:pt>
                      <c:pt idx="922">
                        <c:v>42965</c:v>
                      </c:pt>
                      <c:pt idx="923">
                        <c:v>42964</c:v>
                      </c:pt>
                      <c:pt idx="924">
                        <c:v>42963</c:v>
                      </c:pt>
                      <c:pt idx="925">
                        <c:v>42962</c:v>
                      </c:pt>
                      <c:pt idx="926">
                        <c:v>42961</c:v>
                      </c:pt>
                      <c:pt idx="927">
                        <c:v>42960</c:v>
                      </c:pt>
                      <c:pt idx="928">
                        <c:v>42959</c:v>
                      </c:pt>
                      <c:pt idx="929">
                        <c:v>42958</c:v>
                      </c:pt>
                      <c:pt idx="930">
                        <c:v>42957</c:v>
                      </c:pt>
                      <c:pt idx="931">
                        <c:v>42956</c:v>
                      </c:pt>
                      <c:pt idx="932">
                        <c:v>42955</c:v>
                      </c:pt>
                      <c:pt idx="933">
                        <c:v>42954</c:v>
                      </c:pt>
                      <c:pt idx="934">
                        <c:v>42953</c:v>
                      </c:pt>
                      <c:pt idx="935">
                        <c:v>42952</c:v>
                      </c:pt>
                      <c:pt idx="936">
                        <c:v>42951</c:v>
                      </c:pt>
                      <c:pt idx="937">
                        <c:v>42950</c:v>
                      </c:pt>
                      <c:pt idx="938">
                        <c:v>42949</c:v>
                      </c:pt>
                      <c:pt idx="939">
                        <c:v>42948</c:v>
                      </c:pt>
                      <c:pt idx="940">
                        <c:v>42947</c:v>
                      </c:pt>
                      <c:pt idx="941">
                        <c:v>42946</c:v>
                      </c:pt>
                      <c:pt idx="942">
                        <c:v>42945</c:v>
                      </c:pt>
                      <c:pt idx="943">
                        <c:v>42944</c:v>
                      </c:pt>
                      <c:pt idx="944">
                        <c:v>42943</c:v>
                      </c:pt>
                      <c:pt idx="945">
                        <c:v>42942</c:v>
                      </c:pt>
                      <c:pt idx="946">
                        <c:v>42941</c:v>
                      </c:pt>
                      <c:pt idx="947">
                        <c:v>42940</c:v>
                      </c:pt>
                      <c:pt idx="948">
                        <c:v>42939</c:v>
                      </c:pt>
                      <c:pt idx="949">
                        <c:v>42938</c:v>
                      </c:pt>
                      <c:pt idx="950">
                        <c:v>42937</c:v>
                      </c:pt>
                      <c:pt idx="951">
                        <c:v>42936</c:v>
                      </c:pt>
                      <c:pt idx="952">
                        <c:v>42935</c:v>
                      </c:pt>
                      <c:pt idx="953">
                        <c:v>42934</c:v>
                      </c:pt>
                      <c:pt idx="954">
                        <c:v>42933</c:v>
                      </c:pt>
                      <c:pt idx="955">
                        <c:v>42932</c:v>
                      </c:pt>
                      <c:pt idx="956">
                        <c:v>42931</c:v>
                      </c:pt>
                      <c:pt idx="957">
                        <c:v>42930</c:v>
                      </c:pt>
                      <c:pt idx="958">
                        <c:v>42929</c:v>
                      </c:pt>
                      <c:pt idx="959">
                        <c:v>42928</c:v>
                      </c:pt>
                      <c:pt idx="960">
                        <c:v>42927</c:v>
                      </c:pt>
                      <c:pt idx="961">
                        <c:v>42926</c:v>
                      </c:pt>
                      <c:pt idx="962">
                        <c:v>42925</c:v>
                      </c:pt>
                      <c:pt idx="963">
                        <c:v>42924</c:v>
                      </c:pt>
                      <c:pt idx="964">
                        <c:v>42923</c:v>
                      </c:pt>
                      <c:pt idx="965">
                        <c:v>42922</c:v>
                      </c:pt>
                      <c:pt idx="966">
                        <c:v>42921</c:v>
                      </c:pt>
                      <c:pt idx="967">
                        <c:v>42920</c:v>
                      </c:pt>
                      <c:pt idx="968">
                        <c:v>42919</c:v>
                      </c:pt>
                      <c:pt idx="969">
                        <c:v>42918</c:v>
                      </c:pt>
                      <c:pt idx="970">
                        <c:v>42917</c:v>
                      </c:pt>
                      <c:pt idx="971">
                        <c:v>42916</c:v>
                      </c:pt>
                      <c:pt idx="972">
                        <c:v>42915</c:v>
                      </c:pt>
                      <c:pt idx="973">
                        <c:v>42914</c:v>
                      </c:pt>
                      <c:pt idx="974">
                        <c:v>42913</c:v>
                      </c:pt>
                      <c:pt idx="975">
                        <c:v>42912</c:v>
                      </c:pt>
                      <c:pt idx="976">
                        <c:v>42911</c:v>
                      </c:pt>
                      <c:pt idx="977">
                        <c:v>42910</c:v>
                      </c:pt>
                      <c:pt idx="978">
                        <c:v>42909</c:v>
                      </c:pt>
                      <c:pt idx="979">
                        <c:v>42908</c:v>
                      </c:pt>
                      <c:pt idx="980">
                        <c:v>42907</c:v>
                      </c:pt>
                      <c:pt idx="981">
                        <c:v>42906</c:v>
                      </c:pt>
                      <c:pt idx="982">
                        <c:v>42905</c:v>
                      </c:pt>
                      <c:pt idx="983">
                        <c:v>42904</c:v>
                      </c:pt>
                      <c:pt idx="984">
                        <c:v>42903</c:v>
                      </c:pt>
                      <c:pt idx="985">
                        <c:v>42902</c:v>
                      </c:pt>
                      <c:pt idx="986">
                        <c:v>42901</c:v>
                      </c:pt>
                      <c:pt idx="987">
                        <c:v>42900</c:v>
                      </c:pt>
                      <c:pt idx="988">
                        <c:v>42899</c:v>
                      </c:pt>
                      <c:pt idx="989">
                        <c:v>42898</c:v>
                      </c:pt>
                      <c:pt idx="990">
                        <c:v>42897</c:v>
                      </c:pt>
                      <c:pt idx="991">
                        <c:v>42896</c:v>
                      </c:pt>
                      <c:pt idx="992">
                        <c:v>42895</c:v>
                      </c:pt>
                      <c:pt idx="993">
                        <c:v>42894</c:v>
                      </c:pt>
                      <c:pt idx="994">
                        <c:v>42893</c:v>
                      </c:pt>
                      <c:pt idx="995">
                        <c:v>42892</c:v>
                      </c:pt>
                      <c:pt idx="996">
                        <c:v>42891</c:v>
                      </c:pt>
                      <c:pt idx="997">
                        <c:v>42890</c:v>
                      </c:pt>
                      <c:pt idx="998">
                        <c:v>42889</c:v>
                      </c:pt>
                      <c:pt idx="999">
                        <c:v>42888</c:v>
                      </c:pt>
                      <c:pt idx="1000">
                        <c:v>42887</c:v>
                      </c:pt>
                      <c:pt idx="1001">
                        <c:v>42886</c:v>
                      </c:pt>
                      <c:pt idx="1002">
                        <c:v>42885</c:v>
                      </c:pt>
                      <c:pt idx="1003">
                        <c:v>42884</c:v>
                      </c:pt>
                      <c:pt idx="1004">
                        <c:v>42883</c:v>
                      </c:pt>
                      <c:pt idx="1005">
                        <c:v>42882</c:v>
                      </c:pt>
                      <c:pt idx="1006">
                        <c:v>42881</c:v>
                      </c:pt>
                      <c:pt idx="1007">
                        <c:v>42880</c:v>
                      </c:pt>
                      <c:pt idx="1008">
                        <c:v>42879</c:v>
                      </c:pt>
                      <c:pt idx="1009">
                        <c:v>42878</c:v>
                      </c:pt>
                      <c:pt idx="1010">
                        <c:v>42877</c:v>
                      </c:pt>
                      <c:pt idx="1011">
                        <c:v>42876</c:v>
                      </c:pt>
                      <c:pt idx="1012">
                        <c:v>42875</c:v>
                      </c:pt>
                      <c:pt idx="1013">
                        <c:v>42874</c:v>
                      </c:pt>
                      <c:pt idx="1014">
                        <c:v>42873</c:v>
                      </c:pt>
                      <c:pt idx="1015">
                        <c:v>42872</c:v>
                      </c:pt>
                      <c:pt idx="1016">
                        <c:v>42871</c:v>
                      </c:pt>
                      <c:pt idx="1017">
                        <c:v>42870</c:v>
                      </c:pt>
                      <c:pt idx="1018">
                        <c:v>42869</c:v>
                      </c:pt>
                      <c:pt idx="1019">
                        <c:v>42868</c:v>
                      </c:pt>
                      <c:pt idx="1020">
                        <c:v>42867</c:v>
                      </c:pt>
                      <c:pt idx="1021">
                        <c:v>42866</c:v>
                      </c:pt>
                      <c:pt idx="1022">
                        <c:v>42865</c:v>
                      </c:pt>
                      <c:pt idx="1023">
                        <c:v>42864</c:v>
                      </c:pt>
                      <c:pt idx="1024">
                        <c:v>42863</c:v>
                      </c:pt>
                      <c:pt idx="1025">
                        <c:v>42862</c:v>
                      </c:pt>
                      <c:pt idx="1026">
                        <c:v>42861</c:v>
                      </c:pt>
                      <c:pt idx="1027">
                        <c:v>42860</c:v>
                      </c:pt>
                      <c:pt idx="1028">
                        <c:v>42859</c:v>
                      </c:pt>
                      <c:pt idx="1029">
                        <c:v>42858</c:v>
                      </c:pt>
                      <c:pt idx="1030">
                        <c:v>42857</c:v>
                      </c:pt>
                      <c:pt idx="1031">
                        <c:v>42856</c:v>
                      </c:pt>
                      <c:pt idx="1032">
                        <c:v>42855</c:v>
                      </c:pt>
                      <c:pt idx="1033">
                        <c:v>42854</c:v>
                      </c:pt>
                      <c:pt idx="1034">
                        <c:v>42853</c:v>
                      </c:pt>
                      <c:pt idx="1035">
                        <c:v>42852</c:v>
                      </c:pt>
                      <c:pt idx="1036">
                        <c:v>42851</c:v>
                      </c:pt>
                      <c:pt idx="1037">
                        <c:v>42850</c:v>
                      </c:pt>
                      <c:pt idx="1038">
                        <c:v>42849</c:v>
                      </c:pt>
                      <c:pt idx="1039">
                        <c:v>42848</c:v>
                      </c:pt>
                      <c:pt idx="1040">
                        <c:v>42847</c:v>
                      </c:pt>
                      <c:pt idx="1041">
                        <c:v>42846</c:v>
                      </c:pt>
                      <c:pt idx="1042">
                        <c:v>42845</c:v>
                      </c:pt>
                      <c:pt idx="1043">
                        <c:v>42844</c:v>
                      </c:pt>
                      <c:pt idx="1044">
                        <c:v>42843</c:v>
                      </c:pt>
                      <c:pt idx="1045">
                        <c:v>42842</c:v>
                      </c:pt>
                      <c:pt idx="1046">
                        <c:v>42841</c:v>
                      </c:pt>
                      <c:pt idx="1047">
                        <c:v>42840</c:v>
                      </c:pt>
                      <c:pt idx="1048">
                        <c:v>42839</c:v>
                      </c:pt>
                      <c:pt idx="1049">
                        <c:v>42838</c:v>
                      </c:pt>
                      <c:pt idx="1050">
                        <c:v>42837</c:v>
                      </c:pt>
                      <c:pt idx="1051">
                        <c:v>42836</c:v>
                      </c:pt>
                      <c:pt idx="1052">
                        <c:v>42835</c:v>
                      </c:pt>
                      <c:pt idx="1053">
                        <c:v>42834</c:v>
                      </c:pt>
                      <c:pt idx="1054">
                        <c:v>42833</c:v>
                      </c:pt>
                      <c:pt idx="1055">
                        <c:v>42832</c:v>
                      </c:pt>
                      <c:pt idx="1056">
                        <c:v>42831</c:v>
                      </c:pt>
                      <c:pt idx="1057">
                        <c:v>42830</c:v>
                      </c:pt>
                      <c:pt idx="1058">
                        <c:v>42829</c:v>
                      </c:pt>
                      <c:pt idx="1059">
                        <c:v>42828</c:v>
                      </c:pt>
                      <c:pt idx="1060">
                        <c:v>42827</c:v>
                      </c:pt>
                      <c:pt idx="1061">
                        <c:v>42826</c:v>
                      </c:pt>
                      <c:pt idx="1062">
                        <c:v>42825</c:v>
                      </c:pt>
                      <c:pt idx="1063">
                        <c:v>42824</c:v>
                      </c:pt>
                      <c:pt idx="1064">
                        <c:v>42823</c:v>
                      </c:pt>
                      <c:pt idx="1065">
                        <c:v>42822</c:v>
                      </c:pt>
                      <c:pt idx="1066">
                        <c:v>42821</c:v>
                      </c:pt>
                      <c:pt idx="1067">
                        <c:v>42820</c:v>
                      </c:pt>
                      <c:pt idx="1068">
                        <c:v>42819</c:v>
                      </c:pt>
                      <c:pt idx="1069">
                        <c:v>42818</c:v>
                      </c:pt>
                      <c:pt idx="1070">
                        <c:v>42817</c:v>
                      </c:pt>
                      <c:pt idx="1071">
                        <c:v>42816</c:v>
                      </c:pt>
                      <c:pt idx="1072">
                        <c:v>42815</c:v>
                      </c:pt>
                      <c:pt idx="1073">
                        <c:v>42814</c:v>
                      </c:pt>
                      <c:pt idx="1074">
                        <c:v>42813</c:v>
                      </c:pt>
                      <c:pt idx="1075">
                        <c:v>42812</c:v>
                      </c:pt>
                      <c:pt idx="1076">
                        <c:v>42811</c:v>
                      </c:pt>
                      <c:pt idx="1077">
                        <c:v>42810</c:v>
                      </c:pt>
                      <c:pt idx="1078">
                        <c:v>42809</c:v>
                      </c:pt>
                      <c:pt idx="1079">
                        <c:v>42808</c:v>
                      </c:pt>
                      <c:pt idx="1080">
                        <c:v>42807</c:v>
                      </c:pt>
                      <c:pt idx="1081">
                        <c:v>42806</c:v>
                      </c:pt>
                      <c:pt idx="1082">
                        <c:v>42805</c:v>
                      </c:pt>
                      <c:pt idx="1083">
                        <c:v>42804</c:v>
                      </c:pt>
                      <c:pt idx="1084">
                        <c:v>42803</c:v>
                      </c:pt>
                      <c:pt idx="1085">
                        <c:v>42802</c:v>
                      </c:pt>
                      <c:pt idx="1086">
                        <c:v>42801</c:v>
                      </c:pt>
                      <c:pt idx="1087">
                        <c:v>42800</c:v>
                      </c:pt>
                      <c:pt idx="1088">
                        <c:v>42799</c:v>
                      </c:pt>
                      <c:pt idx="1089">
                        <c:v>42798</c:v>
                      </c:pt>
                      <c:pt idx="1090">
                        <c:v>42797</c:v>
                      </c:pt>
                      <c:pt idx="1091">
                        <c:v>42796</c:v>
                      </c:pt>
                      <c:pt idx="1092">
                        <c:v>42795</c:v>
                      </c:pt>
                      <c:pt idx="1093">
                        <c:v>42794</c:v>
                      </c:pt>
                      <c:pt idx="1094">
                        <c:v>42793</c:v>
                      </c:pt>
                      <c:pt idx="1095">
                        <c:v>42792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'DATA-CRYPTO'!$K$2:$K$1097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096"/>
                      <c:pt idx="0">
                        <c:v>1.002742</c:v>
                      </c:pt>
                      <c:pt idx="1">
                        <c:v>1.0014540000000001</c:v>
                      </c:pt>
                      <c:pt idx="2">
                        <c:v>0.99880000000000002</c:v>
                      </c:pt>
                      <c:pt idx="3">
                        <c:v>0.99801700000000004</c:v>
                      </c:pt>
                      <c:pt idx="4">
                        <c:v>1.0018290000000001</c:v>
                      </c:pt>
                      <c:pt idx="5">
                        <c:v>1.0031380000000001</c:v>
                      </c:pt>
                      <c:pt idx="6">
                        <c:v>1.002594</c:v>
                      </c:pt>
                      <c:pt idx="7">
                        <c:v>1.0013240000000001</c:v>
                      </c:pt>
                      <c:pt idx="8">
                        <c:v>1.000759</c:v>
                      </c:pt>
                      <c:pt idx="9">
                        <c:v>0.99847399999999997</c:v>
                      </c:pt>
                      <c:pt idx="10">
                        <c:v>0.99927200000000005</c:v>
                      </c:pt>
                      <c:pt idx="11">
                        <c:v>0.99912800000000002</c:v>
                      </c:pt>
                      <c:pt idx="12">
                        <c:v>1.0001139999999999</c:v>
                      </c:pt>
                      <c:pt idx="13">
                        <c:v>0.99857899999999999</c:v>
                      </c:pt>
                      <c:pt idx="14">
                        <c:v>1.002559</c:v>
                      </c:pt>
                      <c:pt idx="15">
                        <c:v>0.99842299999999995</c:v>
                      </c:pt>
                      <c:pt idx="16">
                        <c:v>1.00064</c:v>
                      </c:pt>
                      <c:pt idx="17">
                        <c:v>1.0014730000000001</c:v>
                      </c:pt>
                      <c:pt idx="18">
                        <c:v>0.99953400000000003</c:v>
                      </c:pt>
                      <c:pt idx="19">
                        <c:v>0.99775100000000005</c:v>
                      </c:pt>
                      <c:pt idx="20">
                        <c:v>0.99721599999999999</c:v>
                      </c:pt>
                      <c:pt idx="21">
                        <c:v>1.0028379999999999</c:v>
                      </c:pt>
                      <c:pt idx="22">
                        <c:v>1.0017450000000001</c:v>
                      </c:pt>
                      <c:pt idx="23">
                        <c:v>0.99891300000000005</c:v>
                      </c:pt>
                      <c:pt idx="24">
                        <c:v>1.0005440000000001</c:v>
                      </c:pt>
                      <c:pt idx="25">
                        <c:v>1.0012160000000001</c:v>
                      </c:pt>
                      <c:pt idx="26">
                        <c:v>1.000648</c:v>
                      </c:pt>
                      <c:pt idx="27">
                        <c:v>1.001452</c:v>
                      </c:pt>
                      <c:pt idx="28">
                        <c:v>1.0022960000000001</c:v>
                      </c:pt>
                      <c:pt idx="29">
                        <c:v>1.0007600000000001</c:v>
                      </c:pt>
                      <c:pt idx="30">
                        <c:v>1.0019</c:v>
                      </c:pt>
                      <c:pt idx="31">
                        <c:v>1.0005040000000001</c:v>
                      </c:pt>
                      <c:pt idx="32">
                        <c:v>1.002113</c:v>
                      </c:pt>
                      <c:pt idx="33">
                        <c:v>1.0029699999999999</c:v>
                      </c:pt>
                      <c:pt idx="34">
                        <c:v>0.99840899999999999</c:v>
                      </c:pt>
                      <c:pt idx="35">
                        <c:v>1.0005949999999999</c:v>
                      </c:pt>
                      <c:pt idx="36">
                        <c:v>1.0014179999999999</c:v>
                      </c:pt>
                      <c:pt idx="37">
                        <c:v>1.0006870000000001</c:v>
                      </c:pt>
                      <c:pt idx="38">
                        <c:v>0.99853499999999995</c:v>
                      </c:pt>
                      <c:pt idx="39">
                        <c:v>1.0027410000000001</c:v>
                      </c:pt>
                      <c:pt idx="40">
                        <c:v>1.0028790000000001</c:v>
                      </c:pt>
                      <c:pt idx="41">
                        <c:v>0.99923099999999998</c:v>
                      </c:pt>
                      <c:pt idx="42">
                        <c:v>0.99965599999999999</c:v>
                      </c:pt>
                      <c:pt idx="43">
                        <c:v>1.0018210000000001</c:v>
                      </c:pt>
                      <c:pt idx="44">
                        <c:v>1.003347</c:v>
                      </c:pt>
                      <c:pt idx="45">
                        <c:v>1.002478</c:v>
                      </c:pt>
                      <c:pt idx="46">
                        <c:v>1.0000910000000001</c:v>
                      </c:pt>
                      <c:pt idx="47">
                        <c:v>1.0014620000000001</c:v>
                      </c:pt>
                      <c:pt idx="48">
                        <c:v>1.0065729999999999</c:v>
                      </c:pt>
                      <c:pt idx="49">
                        <c:v>1.0042530000000001</c:v>
                      </c:pt>
                      <c:pt idx="50">
                        <c:v>1.0017229999999999</c:v>
                      </c:pt>
                      <c:pt idx="51">
                        <c:v>1.0029030000000001</c:v>
                      </c:pt>
                      <c:pt idx="52">
                        <c:v>1.006197</c:v>
                      </c:pt>
                      <c:pt idx="53">
                        <c:v>1.0074719999999999</c:v>
                      </c:pt>
                      <c:pt idx="54">
                        <c:v>1.004192</c:v>
                      </c:pt>
                      <c:pt idx="55">
                        <c:v>1.001565</c:v>
                      </c:pt>
                      <c:pt idx="56">
                        <c:v>0.99983599999999995</c:v>
                      </c:pt>
                      <c:pt idx="57">
                        <c:v>0.99967899999999998</c:v>
                      </c:pt>
                      <c:pt idx="58">
                        <c:v>1.006175</c:v>
                      </c:pt>
                      <c:pt idx="59">
                        <c:v>1.00421</c:v>
                      </c:pt>
                      <c:pt idx="60">
                        <c:v>1.0003070000000001</c:v>
                      </c:pt>
                      <c:pt idx="61">
                        <c:v>1.005803</c:v>
                      </c:pt>
                      <c:pt idx="62">
                        <c:v>1.0039880000000001</c:v>
                      </c:pt>
                      <c:pt idx="63">
                        <c:v>1.004661</c:v>
                      </c:pt>
                      <c:pt idx="64">
                        <c:v>1.0085869999999999</c:v>
                      </c:pt>
                      <c:pt idx="65">
                        <c:v>1.0121359999999999</c:v>
                      </c:pt>
                      <c:pt idx="66">
                        <c:v>1.003887</c:v>
                      </c:pt>
                      <c:pt idx="67">
                        <c:v>1.0057579999999999</c:v>
                      </c:pt>
                      <c:pt idx="68">
                        <c:v>1.0058419999999999</c:v>
                      </c:pt>
                      <c:pt idx="69">
                        <c:v>1.008569</c:v>
                      </c:pt>
                      <c:pt idx="70">
                        <c:v>1.0061279999999999</c:v>
                      </c:pt>
                      <c:pt idx="71">
                        <c:v>0.99333899999999997</c:v>
                      </c:pt>
                      <c:pt idx="72">
                        <c:v>1.003986</c:v>
                      </c:pt>
                      <c:pt idx="73">
                        <c:v>1.004616</c:v>
                      </c:pt>
                      <c:pt idx="74">
                        <c:v>1.0060880000000001</c:v>
                      </c:pt>
                      <c:pt idx="75">
                        <c:v>1.0017510000000001</c:v>
                      </c:pt>
                      <c:pt idx="76">
                        <c:v>1.0058370000000001</c:v>
                      </c:pt>
                      <c:pt idx="77">
                        <c:v>1.0119229999999999</c:v>
                      </c:pt>
                      <c:pt idx="78">
                        <c:v>1.0058549999999999</c:v>
                      </c:pt>
                      <c:pt idx="79">
                        <c:v>1.0042530000000001</c:v>
                      </c:pt>
                      <c:pt idx="80">
                        <c:v>1.0063759999999999</c:v>
                      </c:pt>
                      <c:pt idx="81">
                        <c:v>1.007412</c:v>
                      </c:pt>
                      <c:pt idx="82">
                        <c:v>1.003428</c:v>
                      </c:pt>
                      <c:pt idx="83">
                        <c:v>1.0100720000000001</c:v>
                      </c:pt>
                      <c:pt idx="84">
                        <c:v>1.0079389999999999</c:v>
                      </c:pt>
                      <c:pt idx="85">
                        <c:v>1.0031350000000001</c:v>
                      </c:pt>
                      <c:pt idx="86">
                        <c:v>1.001681</c:v>
                      </c:pt>
                      <c:pt idx="87">
                        <c:v>1.002481</c:v>
                      </c:pt>
                      <c:pt idx="88">
                        <c:v>1.001703</c:v>
                      </c:pt>
                      <c:pt idx="89">
                        <c:v>1.004521</c:v>
                      </c:pt>
                      <c:pt idx="90">
                        <c:v>1.0040800000000001</c:v>
                      </c:pt>
                      <c:pt idx="91">
                        <c:v>1.0050269999999999</c:v>
                      </c:pt>
                      <c:pt idx="92">
                        <c:v>1.009773</c:v>
                      </c:pt>
                      <c:pt idx="93">
                        <c:v>1.0031140000000001</c:v>
                      </c:pt>
                      <c:pt idx="94">
                        <c:v>1.0175190000000001</c:v>
                      </c:pt>
                      <c:pt idx="95">
                        <c:v>1.0131300000000001</c:v>
                      </c:pt>
                      <c:pt idx="96">
                        <c:v>1.003045</c:v>
                      </c:pt>
                      <c:pt idx="97">
                        <c:v>1.0004109999999999</c:v>
                      </c:pt>
                      <c:pt idx="98">
                        <c:v>1.0054399999999999</c:v>
                      </c:pt>
                      <c:pt idx="99">
                        <c:v>1.0089680000000001</c:v>
                      </c:pt>
                      <c:pt idx="100">
                        <c:v>1.012008</c:v>
                      </c:pt>
                      <c:pt idx="101">
                        <c:v>1.0084709999999999</c:v>
                      </c:pt>
                      <c:pt idx="102">
                        <c:v>1.0067459999999999</c:v>
                      </c:pt>
                      <c:pt idx="103">
                        <c:v>1.001369</c:v>
                      </c:pt>
                      <c:pt idx="104">
                        <c:v>1.005582</c:v>
                      </c:pt>
                      <c:pt idx="105">
                        <c:v>1.0031749999999999</c:v>
                      </c:pt>
                      <c:pt idx="106">
                        <c:v>1.001398</c:v>
                      </c:pt>
                      <c:pt idx="107">
                        <c:v>1.0024379999999999</c:v>
                      </c:pt>
                      <c:pt idx="108">
                        <c:v>1.002694</c:v>
                      </c:pt>
                      <c:pt idx="109">
                        <c:v>1.000189</c:v>
                      </c:pt>
                      <c:pt idx="110">
                        <c:v>1.0024979999999999</c:v>
                      </c:pt>
                      <c:pt idx="111">
                        <c:v>1.0057320000000001</c:v>
                      </c:pt>
                      <c:pt idx="112">
                        <c:v>1.0030330000000001</c:v>
                      </c:pt>
                      <c:pt idx="113">
                        <c:v>1.0047429999999999</c:v>
                      </c:pt>
                      <c:pt idx="114">
                        <c:v>1.004343</c:v>
                      </c:pt>
                      <c:pt idx="115">
                        <c:v>1.0044470000000001</c:v>
                      </c:pt>
                      <c:pt idx="116">
                        <c:v>1.004758</c:v>
                      </c:pt>
                      <c:pt idx="117">
                        <c:v>1.0041009999999999</c:v>
                      </c:pt>
                      <c:pt idx="118">
                        <c:v>1.006419</c:v>
                      </c:pt>
                      <c:pt idx="119">
                        <c:v>1.0058530000000001</c:v>
                      </c:pt>
                      <c:pt idx="120">
                        <c:v>1.002135</c:v>
                      </c:pt>
                      <c:pt idx="121">
                        <c:v>1.0028550000000001</c:v>
                      </c:pt>
                      <c:pt idx="122">
                        <c:v>1.0042420000000001</c:v>
                      </c:pt>
                      <c:pt idx="123">
                        <c:v>1.001595</c:v>
                      </c:pt>
                      <c:pt idx="124">
                        <c:v>1.0021720000000001</c:v>
                      </c:pt>
                      <c:pt idx="125">
                        <c:v>1.007428</c:v>
                      </c:pt>
                      <c:pt idx="126">
                        <c:v>1.0024489999999999</c:v>
                      </c:pt>
                      <c:pt idx="127">
                        <c:v>1.0044900000000001</c:v>
                      </c:pt>
                      <c:pt idx="128">
                        <c:v>1.004178</c:v>
                      </c:pt>
                      <c:pt idx="129">
                        <c:v>1.0028859999999999</c:v>
                      </c:pt>
                      <c:pt idx="130">
                        <c:v>1.0068509999999999</c:v>
                      </c:pt>
                      <c:pt idx="131">
                        <c:v>1.002739</c:v>
                      </c:pt>
                      <c:pt idx="132">
                        <c:v>1.0042070000000001</c:v>
                      </c:pt>
                      <c:pt idx="133">
                        <c:v>1.006127</c:v>
                      </c:pt>
                      <c:pt idx="134">
                        <c:v>1.0040500000000001</c:v>
                      </c:pt>
                      <c:pt idx="135">
                        <c:v>1.0041949999999999</c:v>
                      </c:pt>
                      <c:pt idx="136">
                        <c:v>1.004942</c:v>
                      </c:pt>
                      <c:pt idx="137">
                        <c:v>1.004475</c:v>
                      </c:pt>
                      <c:pt idx="138">
                        <c:v>1.0123519999999999</c:v>
                      </c:pt>
                      <c:pt idx="139">
                        <c:v>1.0032369999999999</c:v>
                      </c:pt>
                      <c:pt idx="140">
                        <c:v>1.005719</c:v>
                      </c:pt>
                      <c:pt idx="141">
                        <c:v>1.0061199999999999</c:v>
                      </c:pt>
                      <c:pt idx="142">
                        <c:v>1.008524</c:v>
                      </c:pt>
                      <c:pt idx="143">
                        <c:v>1.012087</c:v>
                      </c:pt>
                      <c:pt idx="144">
                        <c:v>1.001932</c:v>
                      </c:pt>
                      <c:pt idx="145">
                        <c:v>1.008842</c:v>
                      </c:pt>
                      <c:pt idx="146">
                        <c:v>1.004948</c:v>
                      </c:pt>
                      <c:pt idx="147">
                        <c:v>1.0042450000000001</c:v>
                      </c:pt>
                      <c:pt idx="148">
                        <c:v>1.0063960000000001</c:v>
                      </c:pt>
                      <c:pt idx="149">
                        <c:v>1.0041089999999999</c:v>
                      </c:pt>
                      <c:pt idx="150">
                        <c:v>1.0056769999999999</c:v>
                      </c:pt>
                      <c:pt idx="151">
                        <c:v>1.0046280000000001</c:v>
                      </c:pt>
                      <c:pt idx="152">
                        <c:v>1.0103439999999999</c:v>
                      </c:pt>
                      <c:pt idx="153">
                        <c:v>1.0044310000000001</c:v>
                      </c:pt>
                      <c:pt idx="154">
                        <c:v>1.0067489999999999</c:v>
                      </c:pt>
                      <c:pt idx="155">
                        <c:v>1.007158</c:v>
                      </c:pt>
                      <c:pt idx="156">
                        <c:v>1.002548</c:v>
                      </c:pt>
                      <c:pt idx="157">
                        <c:v>1.002634</c:v>
                      </c:pt>
                      <c:pt idx="158">
                        <c:v>1.002354</c:v>
                      </c:pt>
                      <c:pt idx="159">
                        <c:v>1.0009509999999999</c:v>
                      </c:pt>
                      <c:pt idx="160">
                        <c:v>1.0029889999999999</c:v>
                      </c:pt>
                      <c:pt idx="161">
                        <c:v>1.0048889999999999</c:v>
                      </c:pt>
                      <c:pt idx="162">
                        <c:v>1.0048859999999999</c:v>
                      </c:pt>
                      <c:pt idx="163">
                        <c:v>1.0016259999999999</c:v>
                      </c:pt>
                      <c:pt idx="164">
                        <c:v>1.0039039999999999</c:v>
                      </c:pt>
                      <c:pt idx="165">
                        <c:v>1.002235</c:v>
                      </c:pt>
                      <c:pt idx="166">
                        <c:v>1.001374</c:v>
                      </c:pt>
                      <c:pt idx="167">
                        <c:v>1.0023169999999999</c:v>
                      </c:pt>
                      <c:pt idx="168">
                        <c:v>1.002407</c:v>
                      </c:pt>
                      <c:pt idx="169">
                        <c:v>0.99980599999999997</c:v>
                      </c:pt>
                      <c:pt idx="170">
                        <c:v>1.002489</c:v>
                      </c:pt>
                      <c:pt idx="171">
                        <c:v>1.005253</c:v>
                      </c:pt>
                      <c:pt idx="172">
                        <c:v>1.005914</c:v>
                      </c:pt>
                      <c:pt idx="173">
                        <c:v>1.0033989999999999</c:v>
                      </c:pt>
                      <c:pt idx="174">
                        <c:v>1.001045</c:v>
                      </c:pt>
                      <c:pt idx="175">
                        <c:v>1.002481</c:v>
                      </c:pt>
                      <c:pt idx="176">
                        <c:v>1.0025520000000001</c:v>
                      </c:pt>
                      <c:pt idx="177">
                        <c:v>1.003085</c:v>
                      </c:pt>
                      <c:pt idx="178">
                        <c:v>1.0045729999999999</c:v>
                      </c:pt>
                      <c:pt idx="179">
                        <c:v>1.003744</c:v>
                      </c:pt>
                      <c:pt idx="180">
                        <c:v>1.0020899999999999</c:v>
                      </c:pt>
                      <c:pt idx="181">
                        <c:v>1.002594</c:v>
                      </c:pt>
                      <c:pt idx="182">
                        <c:v>0.99691799999999997</c:v>
                      </c:pt>
                      <c:pt idx="183">
                        <c:v>0.99913700000000005</c:v>
                      </c:pt>
                      <c:pt idx="184">
                        <c:v>1.001347</c:v>
                      </c:pt>
                      <c:pt idx="185">
                        <c:v>0.99955899999999998</c:v>
                      </c:pt>
                      <c:pt idx="186">
                        <c:v>1.002637</c:v>
                      </c:pt>
                      <c:pt idx="187">
                        <c:v>1.0039070000000001</c:v>
                      </c:pt>
                      <c:pt idx="188">
                        <c:v>1.00298</c:v>
                      </c:pt>
                      <c:pt idx="189">
                        <c:v>0.99447200000000002</c:v>
                      </c:pt>
                      <c:pt idx="190">
                        <c:v>1.0005550000000001</c:v>
                      </c:pt>
                      <c:pt idx="191">
                        <c:v>1.0042759999999999</c:v>
                      </c:pt>
                      <c:pt idx="192">
                        <c:v>1.003422</c:v>
                      </c:pt>
                      <c:pt idx="193">
                        <c:v>1.000918</c:v>
                      </c:pt>
                      <c:pt idx="194">
                        <c:v>1.002429</c:v>
                      </c:pt>
                      <c:pt idx="195">
                        <c:v>1.002769</c:v>
                      </c:pt>
                      <c:pt idx="196">
                        <c:v>0.99326700000000001</c:v>
                      </c:pt>
                      <c:pt idx="197">
                        <c:v>0.99660700000000002</c:v>
                      </c:pt>
                      <c:pt idx="198">
                        <c:v>0.99842699999999995</c:v>
                      </c:pt>
                      <c:pt idx="199">
                        <c:v>0.99765000000000004</c:v>
                      </c:pt>
                      <c:pt idx="200">
                        <c:v>0.999664</c:v>
                      </c:pt>
                      <c:pt idx="201">
                        <c:v>0.99874200000000002</c:v>
                      </c:pt>
                      <c:pt idx="202">
                        <c:v>0.99745399999999995</c:v>
                      </c:pt>
                      <c:pt idx="203">
                        <c:v>1.0019610000000001</c:v>
                      </c:pt>
                      <c:pt idx="204">
                        <c:v>0.99821099999999996</c:v>
                      </c:pt>
                      <c:pt idx="205">
                        <c:v>1.0099720000000001</c:v>
                      </c:pt>
                      <c:pt idx="206">
                        <c:v>1.0050680000000001</c:v>
                      </c:pt>
                      <c:pt idx="207">
                        <c:v>1.0042770000000001</c:v>
                      </c:pt>
                      <c:pt idx="208">
                        <c:v>1.0017480000000001</c:v>
                      </c:pt>
                      <c:pt idx="209">
                        <c:v>1.006068</c:v>
                      </c:pt>
                      <c:pt idx="210">
                        <c:v>1.0037499999999999</c:v>
                      </c:pt>
                      <c:pt idx="211">
                        <c:v>1.0031760000000001</c:v>
                      </c:pt>
                      <c:pt idx="212">
                        <c:v>1.000521</c:v>
                      </c:pt>
                      <c:pt idx="213">
                        <c:v>1.0022359999999999</c:v>
                      </c:pt>
                      <c:pt idx="214">
                        <c:v>0.99890400000000001</c:v>
                      </c:pt>
                      <c:pt idx="215">
                        <c:v>1.0038769999999999</c:v>
                      </c:pt>
                      <c:pt idx="216">
                        <c:v>1.0031270000000001</c:v>
                      </c:pt>
                      <c:pt idx="217">
                        <c:v>1.0030479999999999</c:v>
                      </c:pt>
                      <c:pt idx="218">
                        <c:v>0.99763100000000005</c:v>
                      </c:pt>
                      <c:pt idx="219">
                        <c:v>1.0003960000000001</c:v>
                      </c:pt>
                      <c:pt idx="220">
                        <c:v>1.000783</c:v>
                      </c:pt>
                      <c:pt idx="221">
                        <c:v>1.0050380000000001</c:v>
                      </c:pt>
                      <c:pt idx="222">
                        <c:v>1.002974</c:v>
                      </c:pt>
                      <c:pt idx="223">
                        <c:v>1.0088520000000001</c:v>
                      </c:pt>
                      <c:pt idx="224">
                        <c:v>1.0062660000000001</c:v>
                      </c:pt>
                      <c:pt idx="225">
                        <c:v>0.99592400000000003</c:v>
                      </c:pt>
                      <c:pt idx="226">
                        <c:v>1.008286</c:v>
                      </c:pt>
                      <c:pt idx="227">
                        <c:v>0.99999499999999997</c:v>
                      </c:pt>
                      <c:pt idx="228">
                        <c:v>0.99869399999999997</c:v>
                      </c:pt>
                      <c:pt idx="229">
                        <c:v>1.0066759999999999</c:v>
                      </c:pt>
                      <c:pt idx="230">
                        <c:v>0.99651400000000001</c:v>
                      </c:pt>
                      <c:pt idx="231">
                        <c:v>0.99978199999999995</c:v>
                      </c:pt>
                      <c:pt idx="232">
                        <c:v>1.0022200000000001</c:v>
                      </c:pt>
                      <c:pt idx="233">
                        <c:v>1.004626</c:v>
                      </c:pt>
                      <c:pt idx="234">
                        <c:v>1.0024500000000001</c:v>
                      </c:pt>
                      <c:pt idx="235">
                        <c:v>0.99741000000000002</c:v>
                      </c:pt>
                      <c:pt idx="236">
                        <c:v>1.0016689999999999</c:v>
                      </c:pt>
                      <c:pt idx="237">
                        <c:v>0.99992899999999996</c:v>
                      </c:pt>
                      <c:pt idx="238">
                        <c:v>1.005015</c:v>
                      </c:pt>
                      <c:pt idx="239">
                        <c:v>1.00288</c:v>
                      </c:pt>
                      <c:pt idx="240">
                        <c:v>0.99605100000000002</c:v>
                      </c:pt>
                      <c:pt idx="241">
                        <c:v>0.99248700000000001</c:v>
                      </c:pt>
                      <c:pt idx="242">
                        <c:v>0.99860400000000005</c:v>
                      </c:pt>
                      <c:pt idx="243">
                        <c:v>1.000664</c:v>
                      </c:pt>
                      <c:pt idx="244">
                        <c:v>0.98573900000000003</c:v>
                      </c:pt>
                      <c:pt idx="245">
                        <c:v>0.99181900000000001</c:v>
                      </c:pt>
                      <c:pt idx="246">
                        <c:v>0.99933300000000003</c:v>
                      </c:pt>
                      <c:pt idx="247">
                        <c:v>0.99784200000000001</c:v>
                      </c:pt>
                      <c:pt idx="248">
                        <c:v>0.99669099999999999</c:v>
                      </c:pt>
                      <c:pt idx="249">
                        <c:v>0.99581699999999995</c:v>
                      </c:pt>
                      <c:pt idx="250">
                        <c:v>1.0027999999999999</c:v>
                      </c:pt>
                      <c:pt idx="251">
                        <c:v>1.000227</c:v>
                      </c:pt>
                      <c:pt idx="252">
                        <c:v>1.0021279999999999</c:v>
                      </c:pt>
                      <c:pt idx="253">
                        <c:v>0.99995199999999995</c:v>
                      </c:pt>
                      <c:pt idx="254">
                        <c:v>1.0049859999999999</c:v>
                      </c:pt>
                      <c:pt idx="255">
                        <c:v>1.0029589999999999</c:v>
                      </c:pt>
                      <c:pt idx="256">
                        <c:v>1.00556</c:v>
                      </c:pt>
                      <c:pt idx="257">
                        <c:v>1.0061549999999999</c:v>
                      </c:pt>
                      <c:pt idx="258">
                        <c:v>1.0018990000000001</c:v>
                      </c:pt>
                      <c:pt idx="259">
                        <c:v>1.002928</c:v>
                      </c:pt>
                      <c:pt idx="260">
                        <c:v>1.005074</c:v>
                      </c:pt>
                      <c:pt idx="261">
                        <c:v>1.0056290000000001</c:v>
                      </c:pt>
                      <c:pt idx="262">
                        <c:v>1.0029710000000001</c:v>
                      </c:pt>
                      <c:pt idx="263">
                        <c:v>1.0047269999999999</c:v>
                      </c:pt>
                      <c:pt idx="264">
                        <c:v>1.00665</c:v>
                      </c:pt>
                      <c:pt idx="265">
                        <c:v>1.0036700000000001</c:v>
                      </c:pt>
                      <c:pt idx="266">
                        <c:v>1.0050809999999999</c:v>
                      </c:pt>
                      <c:pt idx="267">
                        <c:v>0.99506300000000003</c:v>
                      </c:pt>
                      <c:pt idx="268">
                        <c:v>0.99956199999999995</c:v>
                      </c:pt>
                      <c:pt idx="269">
                        <c:v>1.0021150000000001</c:v>
                      </c:pt>
                      <c:pt idx="270">
                        <c:v>1.0039309999999999</c:v>
                      </c:pt>
                      <c:pt idx="271">
                        <c:v>1.0034730000000001</c:v>
                      </c:pt>
                      <c:pt idx="272">
                        <c:v>1.0019709999999999</c:v>
                      </c:pt>
                      <c:pt idx="273">
                        <c:v>1.001285</c:v>
                      </c:pt>
                      <c:pt idx="274">
                        <c:v>1.0000100000000001</c:v>
                      </c:pt>
                      <c:pt idx="275">
                        <c:v>1.004945</c:v>
                      </c:pt>
                      <c:pt idx="276">
                        <c:v>1.0098579999999999</c:v>
                      </c:pt>
                      <c:pt idx="277">
                        <c:v>1.003458</c:v>
                      </c:pt>
                      <c:pt idx="278">
                        <c:v>1.003004</c:v>
                      </c:pt>
                      <c:pt idx="279">
                        <c:v>1.0044280000000001</c:v>
                      </c:pt>
                      <c:pt idx="280">
                        <c:v>1.0014000000000001</c:v>
                      </c:pt>
                      <c:pt idx="281">
                        <c:v>1.0054970000000001</c:v>
                      </c:pt>
                      <c:pt idx="282">
                        <c:v>1.0038480000000001</c:v>
                      </c:pt>
                      <c:pt idx="283">
                        <c:v>1.01061</c:v>
                      </c:pt>
                      <c:pt idx="284">
                        <c:v>0.99663999999999997</c:v>
                      </c:pt>
                      <c:pt idx="285">
                        <c:v>0.99677300000000002</c:v>
                      </c:pt>
                      <c:pt idx="286">
                        <c:v>0.99904000000000004</c:v>
                      </c:pt>
                      <c:pt idx="287">
                        <c:v>1.0027759999999999</c:v>
                      </c:pt>
                      <c:pt idx="288">
                        <c:v>1.0000009999999999</c:v>
                      </c:pt>
                      <c:pt idx="289">
                        <c:v>1.005109</c:v>
                      </c:pt>
                      <c:pt idx="290">
                        <c:v>0.99563400000000002</c:v>
                      </c:pt>
                      <c:pt idx="291">
                        <c:v>1.000759</c:v>
                      </c:pt>
                      <c:pt idx="292">
                        <c:v>1.0011019999999999</c:v>
                      </c:pt>
                      <c:pt idx="293">
                        <c:v>0.99928099999999997</c:v>
                      </c:pt>
                      <c:pt idx="294">
                        <c:v>1.001374</c:v>
                      </c:pt>
                      <c:pt idx="295">
                        <c:v>0.99801499999999999</c:v>
                      </c:pt>
                      <c:pt idx="296">
                        <c:v>0.99954600000000005</c:v>
                      </c:pt>
                      <c:pt idx="297">
                        <c:v>1.0022759999999999</c:v>
                      </c:pt>
                      <c:pt idx="298">
                        <c:v>1.000478</c:v>
                      </c:pt>
                      <c:pt idx="299">
                        <c:v>1.0012220000000001</c:v>
                      </c:pt>
                      <c:pt idx="300">
                        <c:v>1.0011490000000001</c:v>
                      </c:pt>
                      <c:pt idx="301">
                        <c:v>1.0021500000000001</c:v>
                      </c:pt>
                      <c:pt idx="302">
                        <c:v>1.006049</c:v>
                      </c:pt>
                      <c:pt idx="303">
                        <c:v>1.00037</c:v>
                      </c:pt>
                      <c:pt idx="304">
                        <c:v>0.99387300000000001</c:v>
                      </c:pt>
                      <c:pt idx="305">
                        <c:v>0.99475100000000005</c:v>
                      </c:pt>
                      <c:pt idx="306">
                        <c:v>0.99110299999999996</c:v>
                      </c:pt>
                      <c:pt idx="307">
                        <c:v>0.99280800000000002</c:v>
                      </c:pt>
                      <c:pt idx="308">
                        <c:v>1.0055639999999999</c:v>
                      </c:pt>
                      <c:pt idx="309">
                        <c:v>1.0083230000000001</c:v>
                      </c:pt>
                      <c:pt idx="310">
                        <c:v>1.006089</c:v>
                      </c:pt>
                      <c:pt idx="311">
                        <c:v>1.0066569999999999</c:v>
                      </c:pt>
                      <c:pt idx="312">
                        <c:v>1.0052030000000001</c:v>
                      </c:pt>
                      <c:pt idx="313">
                        <c:v>1.0059180000000001</c:v>
                      </c:pt>
                      <c:pt idx="314">
                        <c:v>1.0049950000000001</c:v>
                      </c:pt>
                      <c:pt idx="315">
                        <c:v>1.0063070000000001</c:v>
                      </c:pt>
                      <c:pt idx="316">
                        <c:v>1.0105219999999999</c:v>
                      </c:pt>
                      <c:pt idx="317">
                        <c:v>1.0012099999999999</c:v>
                      </c:pt>
                      <c:pt idx="318">
                        <c:v>1.0053780000000001</c:v>
                      </c:pt>
                      <c:pt idx="319">
                        <c:v>1.0067390000000001</c:v>
                      </c:pt>
                      <c:pt idx="320">
                        <c:v>1.0071950000000001</c:v>
                      </c:pt>
                      <c:pt idx="321">
                        <c:v>1.005609</c:v>
                      </c:pt>
                      <c:pt idx="322">
                        <c:v>1.003762</c:v>
                      </c:pt>
                      <c:pt idx="323">
                        <c:v>1.0078530000000001</c:v>
                      </c:pt>
                      <c:pt idx="324">
                        <c:v>1.008983</c:v>
                      </c:pt>
                      <c:pt idx="325">
                        <c:v>1.0046010000000001</c:v>
                      </c:pt>
                      <c:pt idx="326">
                        <c:v>1.003663</c:v>
                      </c:pt>
                      <c:pt idx="327">
                        <c:v>1.00701</c:v>
                      </c:pt>
                      <c:pt idx="328">
                        <c:v>1.0054209999999999</c:v>
                      </c:pt>
                      <c:pt idx="329">
                        <c:v>1.0075019999999999</c:v>
                      </c:pt>
                      <c:pt idx="330">
                        <c:v>1.008167</c:v>
                      </c:pt>
                      <c:pt idx="331">
                        <c:v>1.003026</c:v>
                      </c:pt>
                      <c:pt idx="332">
                        <c:v>1.000559</c:v>
                      </c:pt>
                      <c:pt idx="333">
                        <c:v>1.0003489999999999</c:v>
                      </c:pt>
                      <c:pt idx="334">
                        <c:v>0.99849600000000005</c:v>
                      </c:pt>
                      <c:pt idx="335">
                        <c:v>1.0108520000000001</c:v>
                      </c:pt>
                      <c:pt idx="336">
                        <c:v>1.0122530000000001</c:v>
                      </c:pt>
                      <c:pt idx="337">
                        <c:v>1.0103390000000001</c:v>
                      </c:pt>
                      <c:pt idx="338">
                        <c:v>1.007552</c:v>
                      </c:pt>
                      <c:pt idx="339">
                        <c:v>1.005638</c:v>
                      </c:pt>
                      <c:pt idx="340">
                        <c:v>1.007352</c:v>
                      </c:pt>
                      <c:pt idx="341">
                        <c:v>1.007622</c:v>
                      </c:pt>
                      <c:pt idx="342">
                        <c:v>1.011736</c:v>
                      </c:pt>
                      <c:pt idx="343">
                        <c:v>1.0105569999999999</c:v>
                      </c:pt>
                      <c:pt idx="344">
                        <c:v>1.0140100000000001</c:v>
                      </c:pt>
                      <c:pt idx="345">
                        <c:v>1.010947</c:v>
                      </c:pt>
                      <c:pt idx="346">
                        <c:v>1.0092179999999999</c:v>
                      </c:pt>
                      <c:pt idx="347">
                        <c:v>1.010961</c:v>
                      </c:pt>
                      <c:pt idx="348">
                        <c:v>1.0098009999999999</c:v>
                      </c:pt>
                      <c:pt idx="349">
                        <c:v>1.010707</c:v>
                      </c:pt>
                      <c:pt idx="350">
                        <c:v>1.0100830000000001</c:v>
                      </c:pt>
                      <c:pt idx="351">
                        <c:v>1.0065980000000001</c:v>
                      </c:pt>
                      <c:pt idx="352">
                        <c:v>1.00878</c:v>
                      </c:pt>
                      <c:pt idx="353">
                        <c:v>1.0088220000000001</c:v>
                      </c:pt>
                      <c:pt idx="354">
                        <c:v>1.005976</c:v>
                      </c:pt>
                      <c:pt idx="355">
                        <c:v>1.009525</c:v>
                      </c:pt>
                      <c:pt idx="356">
                        <c:v>1.008475</c:v>
                      </c:pt>
                      <c:pt idx="357">
                        <c:v>1.010583</c:v>
                      </c:pt>
                      <c:pt idx="358">
                        <c:v>1.0111540000000001</c:v>
                      </c:pt>
                      <c:pt idx="359">
                        <c:v>1.011617</c:v>
                      </c:pt>
                      <c:pt idx="360">
                        <c:v>1.0102199999999999</c:v>
                      </c:pt>
                      <c:pt idx="361">
                        <c:v>1.0114160000000001</c:v>
                      </c:pt>
                      <c:pt idx="362">
                        <c:v>1.0068680000000001</c:v>
                      </c:pt>
                      <c:pt idx="363">
                        <c:v>1.010067</c:v>
                      </c:pt>
                      <c:pt idx="364">
                        <c:v>1.009045</c:v>
                      </c:pt>
                      <c:pt idx="365">
                        <c:v>1.0108470000000001</c:v>
                      </c:pt>
                      <c:pt idx="366">
                        <c:v>1.0150520000000001</c:v>
                      </c:pt>
                      <c:pt idx="367">
                        <c:v>1.012046</c:v>
                      </c:pt>
                      <c:pt idx="368">
                        <c:v>1.008529</c:v>
                      </c:pt>
                      <c:pt idx="369">
                        <c:v>1.00854</c:v>
                      </c:pt>
                      <c:pt idx="370">
                        <c:v>1.004418</c:v>
                      </c:pt>
                      <c:pt idx="371">
                        <c:v>1.0069779999999999</c:v>
                      </c:pt>
                      <c:pt idx="372">
                        <c:v>1.0076160000000001</c:v>
                      </c:pt>
                      <c:pt idx="373">
                        <c:v>1.0054529999999999</c:v>
                      </c:pt>
                      <c:pt idx="374">
                        <c:v>1.000956</c:v>
                      </c:pt>
                      <c:pt idx="375">
                        <c:v>1.0032639999999999</c:v>
                      </c:pt>
                      <c:pt idx="376">
                        <c:v>1.003441</c:v>
                      </c:pt>
                      <c:pt idx="377">
                        <c:v>1.0064820000000001</c:v>
                      </c:pt>
                      <c:pt idx="378">
                        <c:v>1.003968</c:v>
                      </c:pt>
                      <c:pt idx="379">
                        <c:v>1.003979</c:v>
                      </c:pt>
                      <c:pt idx="380">
                        <c:v>1.0031650000000001</c:v>
                      </c:pt>
                      <c:pt idx="381">
                        <c:v>1.0042169999999999</c:v>
                      </c:pt>
                      <c:pt idx="382">
                        <c:v>1.0002949999999999</c:v>
                      </c:pt>
                      <c:pt idx="383">
                        <c:v>1.001943</c:v>
                      </c:pt>
                      <c:pt idx="384">
                        <c:v>1.0010779999999999</c:v>
                      </c:pt>
                      <c:pt idx="385">
                        <c:v>1.0010030000000001</c:v>
                      </c:pt>
                      <c:pt idx="386">
                        <c:v>0.99953199999999998</c:v>
                      </c:pt>
                      <c:pt idx="387">
                        <c:v>0.99982599999999999</c:v>
                      </c:pt>
                      <c:pt idx="388">
                        <c:v>1.0000469999999999</c:v>
                      </c:pt>
                      <c:pt idx="389">
                        <c:v>1.002699</c:v>
                      </c:pt>
                      <c:pt idx="390">
                        <c:v>1.0063089999999999</c:v>
                      </c:pt>
                      <c:pt idx="391">
                        <c:v>1.0064900000000001</c:v>
                      </c:pt>
                      <c:pt idx="392">
                        <c:v>1.007188</c:v>
                      </c:pt>
                      <c:pt idx="393">
                        <c:v>1.0094380000000001</c:v>
                      </c:pt>
                      <c:pt idx="394">
                        <c:v>1.0088299999999999</c:v>
                      </c:pt>
                      <c:pt idx="395">
                        <c:v>1.0087170000000001</c:v>
                      </c:pt>
                      <c:pt idx="396">
                        <c:v>1.0092639999999999</c:v>
                      </c:pt>
                      <c:pt idx="397">
                        <c:v>1.0105219999999999</c:v>
                      </c:pt>
                      <c:pt idx="398">
                        <c:v>1.00854</c:v>
                      </c:pt>
                      <c:pt idx="399">
                        <c:v>1.008297</c:v>
                      </c:pt>
                      <c:pt idx="400">
                        <c:v>1.009036</c:v>
                      </c:pt>
                      <c:pt idx="401">
                        <c:v>1.0133760000000001</c:v>
                      </c:pt>
                      <c:pt idx="402">
                        <c:v>1.0171460000000001</c:v>
                      </c:pt>
                      <c:pt idx="403">
                        <c:v>1.0167820000000001</c:v>
                      </c:pt>
                      <c:pt idx="404">
                        <c:v>1.0172509999999999</c:v>
                      </c:pt>
                      <c:pt idx="405">
                        <c:v>1.017495</c:v>
                      </c:pt>
                      <c:pt idx="406">
                        <c:v>1.0185219999999999</c:v>
                      </c:pt>
                      <c:pt idx="407">
                        <c:v>1.0205580000000001</c:v>
                      </c:pt>
                      <c:pt idx="408">
                        <c:v>1.020856</c:v>
                      </c:pt>
                      <c:pt idx="409">
                        <c:v>1.0200910000000001</c:v>
                      </c:pt>
                      <c:pt idx="410">
                        <c:v>1.0208809999999999</c:v>
                      </c:pt>
                      <c:pt idx="411">
                        <c:v>1.0233159999999999</c:v>
                      </c:pt>
                      <c:pt idx="412">
                        <c:v>1.02346</c:v>
                      </c:pt>
                      <c:pt idx="413">
                        <c:v>1.0168299999999999</c:v>
                      </c:pt>
                      <c:pt idx="414">
                        <c:v>1.01935</c:v>
                      </c:pt>
                      <c:pt idx="415">
                        <c:v>1.013987</c:v>
                      </c:pt>
                      <c:pt idx="416">
                        <c:v>1.0235780000000001</c:v>
                      </c:pt>
                      <c:pt idx="417">
                        <c:v>1.018489</c:v>
                      </c:pt>
                      <c:pt idx="418">
                        <c:v>1.0172000000000001</c:v>
                      </c:pt>
                      <c:pt idx="419">
                        <c:v>1.0194730000000001</c:v>
                      </c:pt>
                      <c:pt idx="420">
                        <c:v>1.0240119999999999</c:v>
                      </c:pt>
                      <c:pt idx="421">
                        <c:v>1.018335</c:v>
                      </c:pt>
                      <c:pt idx="422">
                        <c:v>1.013722</c:v>
                      </c:pt>
                      <c:pt idx="423">
                        <c:v>1.0190859999999999</c:v>
                      </c:pt>
                      <c:pt idx="424">
                        <c:v>1.0314730000000001</c:v>
                      </c:pt>
                      <c:pt idx="425">
                        <c:v>1.0231600000000001</c:v>
                      </c:pt>
                      <c:pt idx="426">
                        <c:v>1.0241739999999999</c:v>
                      </c:pt>
                      <c:pt idx="427">
                        <c:v>1.01955</c:v>
                      </c:pt>
                      <c:pt idx="428">
                        <c:v>1.01905</c:v>
                      </c:pt>
                      <c:pt idx="429">
                        <c:v>1.0157769999999999</c:v>
                      </c:pt>
                      <c:pt idx="430">
                        <c:v>1.0159549999999999</c:v>
                      </c:pt>
                      <c:pt idx="431">
                        <c:v>1.0208060000000001</c:v>
                      </c:pt>
                      <c:pt idx="432">
                        <c:v>1.015506</c:v>
                      </c:pt>
                      <c:pt idx="433">
                        <c:v>1.019417</c:v>
                      </c:pt>
                      <c:pt idx="434">
                        <c:v>1.022362</c:v>
                      </c:pt>
                      <c:pt idx="435">
                        <c:v>1.0128680000000001</c:v>
                      </c:pt>
                      <c:pt idx="436">
                        <c:v>1.009941</c:v>
                      </c:pt>
                      <c:pt idx="437">
                        <c:v>1.0063359999999999</c:v>
                      </c:pt>
                      <c:pt idx="438">
                        <c:v>1.0049889999999999</c:v>
                      </c:pt>
                      <c:pt idx="439">
                        <c:v>1.002197</c:v>
                      </c:pt>
                      <c:pt idx="440">
                        <c:v>1.0033780000000001</c:v>
                      </c:pt>
                      <c:pt idx="441">
                        <c:v>1.0097560000000001</c:v>
                      </c:pt>
                      <c:pt idx="442">
                        <c:v>1.0097940000000001</c:v>
                      </c:pt>
                      <c:pt idx="443">
                        <c:v>1.0166040000000001</c:v>
                      </c:pt>
                      <c:pt idx="444">
                        <c:v>1.0155019999999999</c:v>
                      </c:pt>
                      <c:pt idx="445">
                        <c:v>1.0199750000000001</c:v>
                      </c:pt>
                      <c:pt idx="446">
                        <c:v>1.001431</c:v>
                      </c:pt>
                      <c:pt idx="447">
                        <c:v>0.99829599999999996</c:v>
                      </c:pt>
                      <c:pt idx="448">
                        <c:v>0.99296600000000002</c:v>
                      </c:pt>
                      <c:pt idx="449">
                        <c:v>1.0000309999999999</c:v>
                      </c:pt>
                      <c:pt idx="450">
                        <c:v>0.99659399999999998</c:v>
                      </c:pt>
                      <c:pt idx="451">
                        <c:v>0.99837200000000004</c:v>
                      </c:pt>
                      <c:pt idx="452">
                        <c:v>1.0010520000000001</c:v>
                      </c:pt>
                      <c:pt idx="453">
                        <c:v>0.99182300000000001</c:v>
                      </c:pt>
                      <c:pt idx="454">
                        <c:v>0.99737699999999996</c:v>
                      </c:pt>
                      <c:pt idx="455">
                        <c:v>0.99862200000000001</c:v>
                      </c:pt>
                      <c:pt idx="456">
                        <c:v>0.98426000000000002</c:v>
                      </c:pt>
                      <c:pt idx="457">
                        <c:v>0.97724299999999997</c:v>
                      </c:pt>
                      <c:pt idx="458">
                        <c:v>0.98096899999999998</c:v>
                      </c:pt>
                      <c:pt idx="459">
                        <c:v>0.98022399999999998</c:v>
                      </c:pt>
                      <c:pt idx="460">
                        <c:v>0.98257000000000005</c:v>
                      </c:pt>
                      <c:pt idx="461">
                        <c:v>0.99818799999999996</c:v>
                      </c:pt>
                      <c:pt idx="462">
                        <c:v>0.98750400000000005</c:v>
                      </c:pt>
                      <c:pt idx="463">
                        <c:v>0.96879899999999997</c:v>
                      </c:pt>
                      <c:pt idx="464">
                        <c:v>0.98272999999999999</c:v>
                      </c:pt>
                      <c:pt idx="465">
                        <c:v>0.992533</c:v>
                      </c:pt>
                      <c:pt idx="466">
                        <c:v>0.985869</c:v>
                      </c:pt>
                      <c:pt idx="467">
                        <c:v>0.98702699999999999</c:v>
                      </c:pt>
                      <c:pt idx="468">
                        <c:v>0.98202199999999995</c:v>
                      </c:pt>
                      <c:pt idx="469">
                        <c:v>0.96664399999999995</c:v>
                      </c:pt>
                      <c:pt idx="470">
                        <c:v>0.98511800000000005</c:v>
                      </c:pt>
                      <c:pt idx="471">
                        <c:v>0.98914800000000003</c:v>
                      </c:pt>
                      <c:pt idx="472">
                        <c:v>0.99046199999999995</c:v>
                      </c:pt>
                      <c:pt idx="473">
                        <c:v>0.99717999999999996</c:v>
                      </c:pt>
                      <c:pt idx="474">
                        <c:v>0.99483200000000005</c:v>
                      </c:pt>
                      <c:pt idx="475">
                        <c:v>0.99433300000000002</c:v>
                      </c:pt>
                      <c:pt idx="476">
                        <c:v>0.99326999999999999</c:v>
                      </c:pt>
                      <c:pt idx="477">
                        <c:v>0.99279600000000001</c:v>
                      </c:pt>
                      <c:pt idx="478">
                        <c:v>0.99317599999999995</c:v>
                      </c:pt>
                      <c:pt idx="479">
                        <c:v>0.98870800000000003</c:v>
                      </c:pt>
                      <c:pt idx="480">
                        <c:v>0.99943300000000002</c:v>
                      </c:pt>
                      <c:pt idx="481">
                        <c:v>0.99350099999999997</c:v>
                      </c:pt>
                      <c:pt idx="482">
                        <c:v>0.99172000000000005</c:v>
                      </c:pt>
                      <c:pt idx="483">
                        <c:v>0.98812199999999994</c:v>
                      </c:pt>
                      <c:pt idx="484">
                        <c:v>0.99667099999999997</c:v>
                      </c:pt>
                      <c:pt idx="485">
                        <c:v>0.99685900000000005</c:v>
                      </c:pt>
                      <c:pt idx="486">
                        <c:v>0.99845300000000003</c:v>
                      </c:pt>
                      <c:pt idx="487">
                        <c:v>0.99309700000000001</c:v>
                      </c:pt>
                      <c:pt idx="488">
                        <c:v>0.98978900000000003</c:v>
                      </c:pt>
                      <c:pt idx="489">
                        <c:v>0.98879099999999998</c:v>
                      </c:pt>
                      <c:pt idx="490">
                        <c:v>0.98861200000000005</c:v>
                      </c:pt>
                      <c:pt idx="491">
                        <c:v>0.98796200000000001</c:v>
                      </c:pt>
                      <c:pt idx="492">
                        <c:v>0.98399800000000004</c:v>
                      </c:pt>
                      <c:pt idx="493">
                        <c:v>0.98354799999999998</c:v>
                      </c:pt>
                      <c:pt idx="494">
                        <c:v>0.98383100000000001</c:v>
                      </c:pt>
                      <c:pt idx="495">
                        <c:v>0.98771200000000003</c:v>
                      </c:pt>
                      <c:pt idx="496">
                        <c:v>0.98085800000000001</c:v>
                      </c:pt>
                      <c:pt idx="497">
                        <c:v>0.971225</c:v>
                      </c:pt>
                      <c:pt idx="498">
                        <c:v>0.97515200000000002</c:v>
                      </c:pt>
                      <c:pt idx="499">
                        <c:v>0.98013799999999995</c:v>
                      </c:pt>
                      <c:pt idx="500">
                        <c:v>0.98956999999999995</c:v>
                      </c:pt>
                      <c:pt idx="501">
                        <c:v>0.98804599999999998</c:v>
                      </c:pt>
                      <c:pt idx="502">
                        <c:v>0.99410200000000004</c:v>
                      </c:pt>
                      <c:pt idx="503">
                        <c:v>0.99302599999999996</c:v>
                      </c:pt>
                      <c:pt idx="504">
                        <c:v>0.993502</c:v>
                      </c:pt>
                      <c:pt idx="505">
                        <c:v>0.99677899999999997</c:v>
                      </c:pt>
                      <c:pt idx="506">
                        <c:v>0.99581399999999998</c:v>
                      </c:pt>
                      <c:pt idx="507">
                        <c:v>0.99661699999999998</c:v>
                      </c:pt>
                      <c:pt idx="508">
                        <c:v>0.99717699999999998</c:v>
                      </c:pt>
                      <c:pt idx="509">
                        <c:v>0.99577800000000005</c:v>
                      </c:pt>
                      <c:pt idx="510">
                        <c:v>0.99618499999999999</c:v>
                      </c:pt>
                      <c:pt idx="511">
                        <c:v>0.99856900000000004</c:v>
                      </c:pt>
                      <c:pt idx="512">
                        <c:v>0.99974099999999999</c:v>
                      </c:pt>
                      <c:pt idx="513">
                        <c:v>0.99792499999999995</c:v>
                      </c:pt>
                      <c:pt idx="514">
                        <c:v>1.0003599999999999</c:v>
                      </c:pt>
                      <c:pt idx="515">
                        <c:v>0.99960199999999999</c:v>
                      </c:pt>
                      <c:pt idx="516">
                        <c:v>1.00142</c:v>
                      </c:pt>
                      <c:pt idx="517">
                        <c:v>0.99710699999999997</c:v>
                      </c:pt>
                      <c:pt idx="518">
                        <c:v>1.00213</c:v>
                      </c:pt>
                      <c:pt idx="519">
                        <c:v>1.00044</c:v>
                      </c:pt>
                      <c:pt idx="520">
                        <c:v>1.0006299999999999</c:v>
                      </c:pt>
                      <c:pt idx="521">
                        <c:v>0.99951199999999996</c:v>
                      </c:pt>
                      <c:pt idx="522">
                        <c:v>1.00092</c:v>
                      </c:pt>
                      <c:pt idx="523">
                        <c:v>0.99442799999999998</c:v>
                      </c:pt>
                      <c:pt idx="524">
                        <c:v>1.0015400000000001</c:v>
                      </c:pt>
                      <c:pt idx="525">
                        <c:v>1.0006900000000001</c:v>
                      </c:pt>
                      <c:pt idx="526">
                        <c:v>1.0022500000000001</c:v>
                      </c:pt>
                      <c:pt idx="527">
                        <c:v>1.0041100000000001</c:v>
                      </c:pt>
                      <c:pt idx="528">
                        <c:v>1.0009600000000001</c:v>
                      </c:pt>
                      <c:pt idx="529">
                        <c:v>1.0008600000000001</c:v>
                      </c:pt>
                      <c:pt idx="530">
                        <c:v>1.0023599999999999</c:v>
                      </c:pt>
                      <c:pt idx="531">
                        <c:v>1.0063500000000001</c:v>
                      </c:pt>
                      <c:pt idx="532">
                        <c:v>1.00125</c:v>
                      </c:pt>
                      <c:pt idx="533">
                        <c:v>1.00454</c:v>
                      </c:pt>
                      <c:pt idx="534">
                        <c:v>1.0012799999999999</c:v>
                      </c:pt>
                      <c:pt idx="535">
                        <c:v>1.00498</c:v>
                      </c:pt>
                      <c:pt idx="536">
                        <c:v>1.0042800000000001</c:v>
                      </c:pt>
                      <c:pt idx="537">
                        <c:v>1.0063599999999999</c:v>
                      </c:pt>
                      <c:pt idx="538">
                        <c:v>1.00091</c:v>
                      </c:pt>
                      <c:pt idx="539">
                        <c:v>1.0079499999999999</c:v>
                      </c:pt>
                      <c:pt idx="540">
                        <c:v>0.99951699999999999</c:v>
                      </c:pt>
                      <c:pt idx="541">
                        <c:v>0.99864200000000003</c:v>
                      </c:pt>
                      <c:pt idx="542">
                        <c:v>0.99783900000000003</c:v>
                      </c:pt>
                      <c:pt idx="543">
                        <c:v>0.99681299999999995</c:v>
                      </c:pt>
                      <c:pt idx="544">
                        <c:v>1.0035099999999999</c:v>
                      </c:pt>
                      <c:pt idx="545">
                        <c:v>1.00003</c:v>
                      </c:pt>
                      <c:pt idx="546">
                        <c:v>1.0006600000000001</c:v>
                      </c:pt>
                      <c:pt idx="547">
                        <c:v>0.99939500000000003</c:v>
                      </c:pt>
                      <c:pt idx="548">
                        <c:v>0.99780199999999997</c:v>
                      </c:pt>
                      <c:pt idx="549">
                        <c:v>0.99922699999999998</c:v>
                      </c:pt>
                      <c:pt idx="550">
                        <c:v>1.0009999999999999</c:v>
                      </c:pt>
                      <c:pt idx="551">
                        <c:v>1.0017799999999999</c:v>
                      </c:pt>
                      <c:pt idx="552">
                        <c:v>0.99897599999999998</c:v>
                      </c:pt>
                      <c:pt idx="553">
                        <c:v>1.0003500000000001</c:v>
                      </c:pt>
                      <c:pt idx="554">
                        <c:v>1.0006999999999999</c:v>
                      </c:pt>
                      <c:pt idx="555">
                        <c:v>1.00539</c:v>
                      </c:pt>
                      <c:pt idx="556">
                        <c:v>1.0005200000000001</c:v>
                      </c:pt>
                      <c:pt idx="557">
                        <c:v>1.0028600000000001</c:v>
                      </c:pt>
                      <c:pt idx="558">
                        <c:v>0.99776100000000001</c:v>
                      </c:pt>
                      <c:pt idx="559">
                        <c:v>1.00122</c:v>
                      </c:pt>
                      <c:pt idx="560">
                        <c:v>1.00125</c:v>
                      </c:pt>
                      <c:pt idx="561">
                        <c:v>0.99754299999999996</c:v>
                      </c:pt>
                      <c:pt idx="562">
                        <c:v>1.00393</c:v>
                      </c:pt>
                      <c:pt idx="563">
                        <c:v>1.0004900000000001</c:v>
                      </c:pt>
                      <c:pt idx="564">
                        <c:v>1.0098499999999999</c:v>
                      </c:pt>
                      <c:pt idx="565">
                        <c:v>1.0015799999999999</c:v>
                      </c:pt>
                      <c:pt idx="566">
                        <c:v>1.00424</c:v>
                      </c:pt>
                      <c:pt idx="567">
                        <c:v>1.00169</c:v>
                      </c:pt>
                      <c:pt idx="568">
                        <c:v>1.0015400000000001</c:v>
                      </c:pt>
                      <c:pt idx="569">
                        <c:v>1.00095</c:v>
                      </c:pt>
                      <c:pt idx="570">
                        <c:v>0.99934699999999999</c:v>
                      </c:pt>
                      <c:pt idx="571">
                        <c:v>0.99850499999999998</c:v>
                      </c:pt>
                      <c:pt idx="572">
                        <c:v>0.99909499999999996</c:v>
                      </c:pt>
                      <c:pt idx="573">
                        <c:v>1.0006600000000001</c:v>
                      </c:pt>
                      <c:pt idx="574">
                        <c:v>0.99940899999999999</c:v>
                      </c:pt>
                      <c:pt idx="575">
                        <c:v>0.99950700000000003</c:v>
                      </c:pt>
                      <c:pt idx="576">
                        <c:v>0.99890999999999996</c:v>
                      </c:pt>
                      <c:pt idx="577">
                        <c:v>0.998919</c:v>
                      </c:pt>
                      <c:pt idx="578">
                        <c:v>0.99788699999999997</c:v>
                      </c:pt>
                      <c:pt idx="579">
                        <c:v>0.99711799999999995</c:v>
                      </c:pt>
                      <c:pt idx="580">
                        <c:v>0.99795100000000003</c:v>
                      </c:pt>
                      <c:pt idx="581">
                        <c:v>0.99879099999999998</c:v>
                      </c:pt>
                      <c:pt idx="582">
                        <c:v>0.99650499999999997</c:v>
                      </c:pt>
                      <c:pt idx="583">
                        <c:v>0.99749600000000005</c:v>
                      </c:pt>
                      <c:pt idx="584">
                        <c:v>0.99984300000000004</c:v>
                      </c:pt>
                      <c:pt idx="585">
                        <c:v>1.00004</c:v>
                      </c:pt>
                      <c:pt idx="586">
                        <c:v>1.0010300000000001</c:v>
                      </c:pt>
                      <c:pt idx="587">
                        <c:v>0.99808799999999998</c:v>
                      </c:pt>
                      <c:pt idx="588">
                        <c:v>1.00221</c:v>
                      </c:pt>
                      <c:pt idx="589">
                        <c:v>1.00013</c:v>
                      </c:pt>
                      <c:pt idx="590">
                        <c:v>0.999139</c:v>
                      </c:pt>
                      <c:pt idx="591">
                        <c:v>0.99835200000000002</c:v>
                      </c:pt>
                      <c:pt idx="592">
                        <c:v>1.00265</c:v>
                      </c:pt>
                      <c:pt idx="593">
                        <c:v>1.00142</c:v>
                      </c:pt>
                      <c:pt idx="594">
                        <c:v>0.99907000000000001</c:v>
                      </c:pt>
                      <c:pt idx="595">
                        <c:v>1.00116</c:v>
                      </c:pt>
                      <c:pt idx="596">
                        <c:v>1.0012000000000001</c:v>
                      </c:pt>
                      <c:pt idx="597">
                        <c:v>1.0075000000000001</c:v>
                      </c:pt>
                      <c:pt idx="598">
                        <c:v>1.0042500000000001</c:v>
                      </c:pt>
                      <c:pt idx="599">
                        <c:v>1.00621</c:v>
                      </c:pt>
                      <c:pt idx="600">
                        <c:v>1.0031600000000001</c:v>
                      </c:pt>
                      <c:pt idx="601">
                        <c:v>1.00614</c:v>
                      </c:pt>
                      <c:pt idx="602">
                        <c:v>0.99919500000000006</c:v>
                      </c:pt>
                      <c:pt idx="603">
                        <c:v>1.0003200000000001</c:v>
                      </c:pt>
                      <c:pt idx="604">
                        <c:v>0.99885900000000005</c:v>
                      </c:pt>
                      <c:pt idx="605">
                        <c:v>0.99882099999999996</c:v>
                      </c:pt>
                      <c:pt idx="606">
                        <c:v>0.99919199999999997</c:v>
                      </c:pt>
                      <c:pt idx="607">
                        <c:v>1.0033300000000001</c:v>
                      </c:pt>
                      <c:pt idx="608">
                        <c:v>0.997193</c:v>
                      </c:pt>
                      <c:pt idx="609">
                        <c:v>0.99793500000000002</c:v>
                      </c:pt>
                      <c:pt idx="610">
                        <c:v>1.0005599999999999</c:v>
                      </c:pt>
                      <c:pt idx="611">
                        <c:v>1.0006200000000001</c:v>
                      </c:pt>
                      <c:pt idx="612">
                        <c:v>1.0051000000000001</c:v>
                      </c:pt>
                      <c:pt idx="613">
                        <c:v>1.0019800000000001</c:v>
                      </c:pt>
                      <c:pt idx="614">
                        <c:v>1.0029999999999999</c:v>
                      </c:pt>
                      <c:pt idx="615">
                        <c:v>1.0005299999999999</c:v>
                      </c:pt>
                      <c:pt idx="616">
                        <c:v>0.99882899999999997</c:v>
                      </c:pt>
                      <c:pt idx="617">
                        <c:v>1.0002200000000001</c:v>
                      </c:pt>
                      <c:pt idx="618">
                        <c:v>1.0028300000000001</c:v>
                      </c:pt>
                      <c:pt idx="619">
                        <c:v>1.0054799999999999</c:v>
                      </c:pt>
                      <c:pt idx="620">
                        <c:v>1.00424</c:v>
                      </c:pt>
                      <c:pt idx="621">
                        <c:v>1.00695</c:v>
                      </c:pt>
                      <c:pt idx="622">
                        <c:v>1.0039499999999999</c:v>
                      </c:pt>
                      <c:pt idx="623">
                        <c:v>1.00353</c:v>
                      </c:pt>
                      <c:pt idx="624">
                        <c:v>1.0007699999999999</c:v>
                      </c:pt>
                      <c:pt idx="625">
                        <c:v>1.00193</c:v>
                      </c:pt>
                      <c:pt idx="626">
                        <c:v>0.99821499999999996</c:v>
                      </c:pt>
                      <c:pt idx="627">
                        <c:v>1.0060800000000001</c:v>
                      </c:pt>
                      <c:pt idx="628">
                        <c:v>1.00179</c:v>
                      </c:pt>
                      <c:pt idx="629">
                        <c:v>0.99875000000000003</c:v>
                      </c:pt>
                      <c:pt idx="630">
                        <c:v>1.0006900000000001</c:v>
                      </c:pt>
                      <c:pt idx="631">
                        <c:v>1.00102</c:v>
                      </c:pt>
                      <c:pt idx="632">
                        <c:v>1.0005200000000001</c:v>
                      </c:pt>
                      <c:pt idx="633">
                        <c:v>1.0001</c:v>
                      </c:pt>
                      <c:pt idx="634">
                        <c:v>0.99353000000000002</c:v>
                      </c:pt>
                      <c:pt idx="635">
                        <c:v>1.00099</c:v>
                      </c:pt>
                      <c:pt idx="636">
                        <c:v>0.99800299999999997</c:v>
                      </c:pt>
                      <c:pt idx="637">
                        <c:v>0.99972700000000003</c:v>
                      </c:pt>
                      <c:pt idx="638">
                        <c:v>1.00068</c:v>
                      </c:pt>
                      <c:pt idx="639">
                        <c:v>1.0024900000000001</c:v>
                      </c:pt>
                      <c:pt idx="640">
                        <c:v>0.99918200000000001</c:v>
                      </c:pt>
                      <c:pt idx="641">
                        <c:v>0.99988999999999995</c:v>
                      </c:pt>
                      <c:pt idx="642">
                        <c:v>1.00044</c:v>
                      </c:pt>
                      <c:pt idx="643">
                        <c:v>0.99881799999999998</c:v>
                      </c:pt>
                      <c:pt idx="644">
                        <c:v>1.0040199999999999</c:v>
                      </c:pt>
                      <c:pt idx="645">
                        <c:v>1.0029699999999999</c:v>
                      </c:pt>
                      <c:pt idx="646">
                        <c:v>1.0029699999999999</c:v>
                      </c:pt>
                      <c:pt idx="647">
                        <c:v>0.99911700000000003</c:v>
                      </c:pt>
                      <c:pt idx="648">
                        <c:v>1.0003599999999999</c:v>
                      </c:pt>
                      <c:pt idx="649">
                        <c:v>1.0011099999999999</c:v>
                      </c:pt>
                      <c:pt idx="650">
                        <c:v>1.0001899999999999</c:v>
                      </c:pt>
                      <c:pt idx="651">
                        <c:v>0.99995000000000001</c:v>
                      </c:pt>
                      <c:pt idx="652">
                        <c:v>1.0011399999999999</c:v>
                      </c:pt>
                      <c:pt idx="653">
                        <c:v>1.0012700000000001</c:v>
                      </c:pt>
                      <c:pt idx="654">
                        <c:v>1.00325</c:v>
                      </c:pt>
                      <c:pt idx="655">
                        <c:v>1.0011000000000001</c:v>
                      </c:pt>
                      <c:pt idx="656">
                        <c:v>1.0022500000000001</c:v>
                      </c:pt>
                      <c:pt idx="657">
                        <c:v>1.0013399999999999</c:v>
                      </c:pt>
                      <c:pt idx="658">
                        <c:v>1.00051</c:v>
                      </c:pt>
                      <c:pt idx="659">
                        <c:v>1.0021199999999999</c:v>
                      </c:pt>
                      <c:pt idx="660">
                        <c:v>0.99723700000000004</c:v>
                      </c:pt>
                      <c:pt idx="661">
                        <c:v>0.99720200000000003</c:v>
                      </c:pt>
                      <c:pt idx="662">
                        <c:v>0.99628399999999995</c:v>
                      </c:pt>
                      <c:pt idx="663">
                        <c:v>0.99856100000000003</c:v>
                      </c:pt>
                      <c:pt idx="664">
                        <c:v>0.997973</c:v>
                      </c:pt>
                      <c:pt idx="665">
                        <c:v>0.99746400000000002</c:v>
                      </c:pt>
                      <c:pt idx="666">
                        <c:v>1.00349</c:v>
                      </c:pt>
                      <c:pt idx="667">
                        <c:v>0.998919</c:v>
                      </c:pt>
                      <c:pt idx="668">
                        <c:v>0.99801600000000001</c:v>
                      </c:pt>
                      <c:pt idx="669">
                        <c:v>0.99933499999999997</c:v>
                      </c:pt>
                      <c:pt idx="670">
                        <c:v>1.0041500000000001</c:v>
                      </c:pt>
                      <c:pt idx="671">
                        <c:v>0.999614</c:v>
                      </c:pt>
                      <c:pt idx="672">
                        <c:v>0.99180900000000005</c:v>
                      </c:pt>
                      <c:pt idx="673">
                        <c:v>1.0047600000000001</c:v>
                      </c:pt>
                      <c:pt idx="674">
                        <c:v>0.99784700000000004</c:v>
                      </c:pt>
                      <c:pt idx="675">
                        <c:v>0.99619599999999997</c:v>
                      </c:pt>
                      <c:pt idx="676">
                        <c:v>0.99901399999999996</c:v>
                      </c:pt>
                      <c:pt idx="677">
                        <c:v>0.99833799999999995</c:v>
                      </c:pt>
                      <c:pt idx="678">
                        <c:v>0.99718499999999999</c:v>
                      </c:pt>
                      <c:pt idx="679">
                        <c:v>0.99760899999999997</c:v>
                      </c:pt>
                      <c:pt idx="680">
                        <c:v>0.998556</c:v>
                      </c:pt>
                      <c:pt idx="681">
                        <c:v>0.99759200000000003</c:v>
                      </c:pt>
                      <c:pt idx="682">
                        <c:v>0.99860199999999999</c:v>
                      </c:pt>
                      <c:pt idx="683">
                        <c:v>0.99976600000000004</c:v>
                      </c:pt>
                      <c:pt idx="684">
                        <c:v>0.99889499999999998</c:v>
                      </c:pt>
                      <c:pt idx="685">
                        <c:v>0.99683100000000002</c:v>
                      </c:pt>
                      <c:pt idx="686">
                        <c:v>1.0002500000000001</c:v>
                      </c:pt>
                      <c:pt idx="687">
                        <c:v>0.99735600000000002</c:v>
                      </c:pt>
                      <c:pt idx="688">
                        <c:v>0.99755499999999997</c:v>
                      </c:pt>
                      <c:pt idx="689">
                        <c:v>0.99680899999999995</c:v>
                      </c:pt>
                      <c:pt idx="690">
                        <c:v>0.99964399999999998</c:v>
                      </c:pt>
                      <c:pt idx="691">
                        <c:v>1.00109</c:v>
                      </c:pt>
                      <c:pt idx="692">
                        <c:v>1.0025299999999999</c:v>
                      </c:pt>
                      <c:pt idx="693">
                        <c:v>1.0008300000000001</c:v>
                      </c:pt>
                      <c:pt idx="694">
                        <c:v>1.00037</c:v>
                      </c:pt>
                      <c:pt idx="695">
                        <c:v>1.00013</c:v>
                      </c:pt>
                      <c:pt idx="696">
                        <c:v>0.99980999999999998</c:v>
                      </c:pt>
                      <c:pt idx="697">
                        <c:v>1.0007699999999999</c:v>
                      </c:pt>
                      <c:pt idx="698">
                        <c:v>0.99894300000000003</c:v>
                      </c:pt>
                      <c:pt idx="699">
                        <c:v>0.99862300000000004</c:v>
                      </c:pt>
                      <c:pt idx="700">
                        <c:v>0.99920399999999998</c:v>
                      </c:pt>
                      <c:pt idx="701">
                        <c:v>1.0016099999999999</c:v>
                      </c:pt>
                      <c:pt idx="702">
                        <c:v>1.0034099999999999</c:v>
                      </c:pt>
                      <c:pt idx="703">
                        <c:v>0.99968599999999996</c:v>
                      </c:pt>
                      <c:pt idx="704">
                        <c:v>1.0091000000000001</c:v>
                      </c:pt>
                      <c:pt idx="705">
                        <c:v>0.99023499999999998</c:v>
                      </c:pt>
                      <c:pt idx="706">
                        <c:v>0.99898200000000004</c:v>
                      </c:pt>
                      <c:pt idx="707">
                        <c:v>0.99924400000000002</c:v>
                      </c:pt>
                      <c:pt idx="708">
                        <c:v>0.99683200000000005</c:v>
                      </c:pt>
                      <c:pt idx="709">
                        <c:v>0.98986700000000005</c:v>
                      </c:pt>
                      <c:pt idx="710">
                        <c:v>1.00308</c:v>
                      </c:pt>
                      <c:pt idx="711">
                        <c:v>1.00162</c:v>
                      </c:pt>
                      <c:pt idx="712">
                        <c:v>0.99855099999999997</c:v>
                      </c:pt>
                      <c:pt idx="713">
                        <c:v>1.0012799999999999</c:v>
                      </c:pt>
                      <c:pt idx="714">
                        <c:v>1.00275</c:v>
                      </c:pt>
                      <c:pt idx="715">
                        <c:v>0.99984300000000004</c:v>
                      </c:pt>
                      <c:pt idx="716">
                        <c:v>1.0023500000000001</c:v>
                      </c:pt>
                      <c:pt idx="717">
                        <c:v>1.0038400000000001</c:v>
                      </c:pt>
                      <c:pt idx="718">
                        <c:v>1.00519</c:v>
                      </c:pt>
                      <c:pt idx="719">
                        <c:v>1.00166</c:v>
                      </c:pt>
                      <c:pt idx="720">
                        <c:v>1.0059100000000001</c:v>
                      </c:pt>
                      <c:pt idx="721">
                        <c:v>1.00248</c:v>
                      </c:pt>
                      <c:pt idx="722">
                        <c:v>1.0004999999999999</c:v>
                      </c:pt>
                      <c:pt idx="723">
                        <c:v>0.99886399999999997</c:v>
                      </c:pt>
                      <c:pt idx="724">
                        <c:v>0.99761200000000005</c:v>
                      </c:pt>
                      <c:pt idx="725">
                        <c:v>1.0008699999999999</c:v>
                      </c:pt>
                      <c:pt idx="726">
                        <c:v>0.99973000000000001</c:v>
                      </c:pt>
                      <c:pt idx="727">
                        <c:v>1.0004200000000001</c:v>
                      </c:pt>
                      <c:pt idx="728">
                        <c:v>0.99890299999999999</c:v>
                      </c:pt>
                      <c:pt idx="729">
                        <c:v>1.0005200000000001</c:v>
                      </c:pt>
                      <c:pt idx="730">
                        <c:v>0.99956100000000003</c:v>
                      </c:pt>
                      <c:pt idx="731">
                        <c:v>1.00034</c:v>
                      </c:pt>
                      <c:pt idx="732">
                        <c:v>1.00284</c:v>
                      </c:pt>
                      <c:pt idx="733">
                        <c:v>1.0015700000000001</c:v>
                      </c:pt>
                      <c:pt idx="734">
                        <c:v>1.0040899999999999</c:v>
                      </c:pt>
                      <c:pt idx="735">
                        <c:v>1.0009699999999999</c:v>
                      </c:pt>
                      <c:pt idx="736">
                        <c:v>1.00061</c:v>
                      </c:pt>
                      <c:pt idx="737">
                        <c:v>1.00061</c:v>
                      </c:pt>
                      <c:pt idx="738">
                        <c:v>1.00519</c:v>
                      </c:pt>
                      <c:pt idx="739">
                        <c:v>1.0037</c:v>
                      </c:pt>
                      <c:pt idx="740">
                        <c:v>1.0021</c:v>
                      </c:pt>
                      <c:pt idx="741">
                        <c:v>1.0054099999999999</c:v>
                      </c:pt>
                      <c:pt idx="742">
                        <c:v>1.0007699999999999</c:v>
                      </c:pt>
                      <c:pt idx="743">
                        <c:v>1.0011000000000001</c:v>
                      </c:pt>
                      <c:pt idx="744">
                        <c:v>1.0000899999999999</c:v>
                      </c:pt>
                      <c:pt idx="745">
                        <c:v>0.999251</c:v>
                      </c:pt>
                      <c:pt idx="746">
                        <c:v>1.0037</c:v>
                      </c:pt>
                      <c:pt idx="747">
                        <c:v>1.0021100000000001</c:v>
                      </c:pt>
                      <c:pt idx="748">
                        <c:v>1.01891</c:v>
                      </c:pt>
                      <c:pt idx="749">
                        <c:v>1.0014000000000001</c:v>
                      </c:pt>
                      <c:pt idx="750">
                        <c:v>1.0100899999999999</c:v>
                      </c:pt>
                      <c:pt idx="751">
                        <c:v>0.99630799999999997</c:v>
                      </c:pt>
                      <c:pt idx="752">
                        <c:v>1.01013</c:v>
                      </c:pt>
                      <c:pt idx="753">
                        <c:v>1.0013099999999999</c:v>
                      </c:pt>
                      <c:pt idx="754">
                        <c:v>0.99074700000000004</c:v>
                      </c:pt>
                      <c:pt idx="755">
                        <c:v>0.98693900000000001</c:v>
                      </c:pt>
                      <c:pt idx="756">
                        <c:v>0.99027399999999999</c:v>
                      </c:pt>
                      <c:pt idx="757">
                        <c:v>0.98648599999999997</c:v>
                      </c:pt>
                      <c:pt idx="758">
                        <c:v>0.99531899999999995</c:v>
                      </c:pt>
                      <c:pt idx="759">
                        <c:v>0.98878999999999995</c:v>
                      </c:pt>
                      <c:pt idx="760">
                        <c:v>0.99332500000000001</c:v>
                      </c:pt>
                      <c:pt idx="761">
                        <c:v>1.00414</c:v>
                      </c:pt>
                      <c:pt idx="762">
                        <c:v>0.99959500000000001</c:v>
                      </c:pt>
                      <c:pt idx="763">
                        <c:v>0.99748400000000004</c:v>
                      </c:pt>
                      <c:pt idx="764">
                        <c:v>1.00505</c:v>
                      </c:pt>
                      <c:pt idx="765">
                        <c:v>1.0050399999999999</c:v>
                      </c:pt>
                      <c:pt idx="766">
                        <c:v>0.999861</c:v>
                      </c:pt>
                      <c:pt idx="767">
                        <c:v>1.0011099999999999</c:v>
                      </c:pt>
                      <c:pt idx="768">
                        <c:v>1.00454</c:v>
                      </c:pt>
                      <c:pt idx="769">
                        <c:v>1.02311</c:v>
                      </c:pt>
                      <c:pt idx="770">
                        <c:v>1.0145299999999999</c:v>
                      </c:pt>
                      <c:pt idx="771">
                        <c:v>1.0341499999999999</c:v>
                      </c:pt>
                      <c:pt idx="772">
                        <c:v>1.0066200000000001</c:v>
                      </c:pt>
                      <c:pt idx="773">
                        <c:v>1.0161199999999999</c:v>
                      </c:pt>
                      <c:pt idx="774">
                        <c:v>1.0020199999999999</c:v>
                      </c:pt>
                      <c:pt idx="775">
                        <c:v>1.0060800000000001</c:v>
                      </c:pt>
                      <c:pt idx="776">
                        <c:v>1.0017100000000001</c:v>
                      </c:pt>
                      <c:pt idx="777">
                        <c:v>1.0012799999999999</c:v>
                      </c:pt>
                      <c:pt idx="778">
                        <c:v>1.0059899999999999</c:v>
                      </c:pt>
                      <c:pt idx="779">
                        <c:v>1.00932</c:v>
                      </c:pt>
                      <c:pt idx="780">
                        <c:v>1.0015700000000001</c:v>
                      </c:pt>
                      <c:pt idx="781">
                        <c:v>1.0089900000000001</c:v>
                      </c:pt>
                      <c:pt idx="782">
                        <c:v>0.99863400000000002</c:v>
                      </c:pt>
                      <c:pt idx="783">
                        <c:v>1.0025299999999999</c:v>
                      </c:pt>
                      <c:pt idx="784">
                        <c:v>1.0134399999999999</c:v>
                      </c:pt>
                      <c:pt idx="785">
                        <c:v>1.0048999999999999</c:v>
                      </c:pt>
                      <c:pt idx="786">
                        <c:v>1.00728</c:v>
                      </c:pt>
                      <c:pt idx="787">
                        <c:v>1.0122599999999999</c:v>
                      </c:pt>
                      <c:pt idx="788">
                        <c:v>1.02135</c:v>
                      </c:pt>
                      <c:pt idx="789">
                        <c:v>1.0056400000000001</c:v>
                      </c:pt>
                      <c:pt idx="790">
                        <c:v>1.0065900000000001</c:v>
                      </c:pt>
                      <c:pt idx="791">
                        <c:v>1.00366</c:v>
                      </c:pt>
                      <c:pt idx="792">
                        <c:v>1.00407</c:v>
                      </c:pt>
                      <c:pt idx="793">
                        <c:v>1.0111300000000001</c:v>
                      </c:pt>
                      <c:pt idx="794">
                        <c:v>1.0230300000000001</c:v>
                      </c:pt>
                      <c:pt idx="795">
                        <c:v>1.0452600000000001</c:v>
                      </c:pt>
                      <c:pt idx="796">
                        <c:v>1.0179499999999999</c:v>
                      </c:pt>
                      <c:pt idx="797">
                        <c:v>1.0092099999999999</c:v>
                      </c:pt>
                      <c:pt idx="798">
                        <c:v>1.0001800000000001</c:v>
                      </c:pt>
                      <c:pt idx="799">
                        <c:v>1.01068</c:v>
                      </c:pt>
                      <c:pt idx="800">
                        <c:v>1.01302</c:v>
                      </c:pt>
                      <c:pt idx="801">
                        <c:v>1.0092399999999999</c:v>
                      </c:pt>
                      <c:pt idx="802">
                        <c:v>1.00742</c:v>
                      </c:pt>
                      <c:pt idx="803">
                        <c:v>1.0161</c:v>
                      </c:pt>
                      <c:pt idx="804">
                        <c:v>1.0081899999999999</c:v>
                      </c:pt>
                      <c:pt idx="805">
                        <c:v>1.0271600000000001</c:v>
                      </c:pt>
                      <c:pt idx="806">
                        <c:v>1.0778799999999999</c:v>
                      </c:pt>
                      <c:pt idx="807">
                        <c:v>1.0185599999999999</c:v>
                      </c:pt>
                      <c:pt idx="808">
                        <c:v>1.0177499999999999</c:v>
                      </c:pt>
                      <c:pt idx="809">
                        <c:v>1.0171300000000001</c:v>
                      </c:pt>
                      <c:pt idx="810">
                        <c:v>1.0176000000000001</c:v>
                      </c:pt>
                      <c:pt idx="811">
                        <c:v>1.03166</c:v>
                      </c:pt>
                      <c:pt idx="812">
                        <c:v>1.0099100000000001</c:v>
                      </c:pt>
                      <c:pt idx="813">
                        <c:v>1.00197</c:v>
                      </c:pt>
                      <c:pt idx="814">
                        <c:v>1.0036700000000001</c:v>
                      </c:pt>
                      <c:pt idx="815">
                        <c:v>1.0006600000000001</c:v>
                      </c:pt>
                      <c:pt idx="816">
                        <c:v>0.99965400000000004</c:v>
                      </c:pt>
                      <c:pt idx="817">
                        <c:v>1.0097799999999999</c:v>
                      </c:pt>
                      <c:pt idx="818">
                        <c:v>1.0081</c:v>
                      </c:pt>
                      <c:pt idx="819">
                        <c:v>0.99060599999999999</c:v>
                      </c:pt>
                      <c:pt idx="820">
                        <c:v>1.00014</c:v>
                      </c:pt>
                      <c:pt idx="821">
                        <c:v>1.00129</c:v>
                      </c:pt>
                      <c:pt idx="822">
                        <c:v>1.00868</c:v>
                      </c:pt>
                      <c:pt idx="823">
                        <c:v>1.0054099999999999</c:v>
                      </c:pt>
                      <c:pt idx="824">
                        <c:v>1.0023299999999999</c:v>
                      </c:pt>
                      <c:pt idx="825">
                        <c:v>0.99463100000000004</c:v>
                      </c:pt>
                      <c:pt idx="826">
                        <c:v>1.0001500000000001</c:v>
                      </c:pt>
                      <c:pt idx="827">
                        <c:v>0.99604700000000002</c:v>
                      </c:pt>
                      <c:pt idx="828">
                        <c:v>1.0019199999999999</c:v>
                      </c:pt>
                      <c:pt idx="829">
                        <c:v>1.00244</c:v>
                      </c:pt>
                      <c:pt idx="830">
                        <c:v>1.00231</c:v>
                      </c:pt>
                      <c:pt idx="831">
                        <c:v>1.00139</c:v>
                      </c:pt>
                      <c:pt idx="832">
                        <c:v>1.0021199999999999</c:v>
                      </c:pt>
                      <c:pt idx="833">
                        <c:v>1.00318</c:v>
                      </c:pt>
                      <c:pt idx="834">
                        <c:v>1.0068299999999999</c:v>
                      </c:pt>
                      <c:pt idx="835">
                        <c:v>1.00935</c:v>
                      </c:pt>
                      <c:pt idx="836">
                        <c:v>1.01247</c:v>
                      </c:pt>
                      <c:pt idx="837">
                        <c:v>1.0089900000000001</c:v>
                      </c:pt>
                      <c:pt idx="838">
                        <c:v>1.0060100000000001</c:v>
                      </c:pt>
                      <c:pt idx="839">
                        <c:v>1.0081800000000001</c:v>
                      </c:pt>
                      <c:pt idx="840">
                        <c:v>1.01196</c:v>
                      </c:pt>
                      <c:pt idx="841">
                        <c:v>1.00566</c:v>
                      </c:pt>
                      <c:pt idx="842">
                        <c:v>1.0033799999999999</c:v>
                      </c:pt>
                      <c:pt idx="843">
                        <c:v>0.99880000000000002</c:v>
                      </c:pt>
                      <c:pt idx="844">
                        <c:v>1.0020899999999999</c:v>
                      </c:pt>
                      <c:pt idx="845">
                        <c:v>1.0063200000000001</c:v>
                      </c:pt>
                      <c:pt idx="846">
                        <c:v>1.0009999999999999</c:v>
                      </c:pt>
                      <c:pt idx="847">
                        <c:v>1.0015499999999999</c:v>
                      </c:pt>
                      <c:pt idx="848">
                        <c:v>1.00071</c:v>
                      </c:pt>
                      <c:pt idx="849">
                        <c:v>1.00058</c:v>
                      </c:pt>
                      <c:pt idx="850">
                        <c:v>1.0011099999999999</c:v>
                      </c:pt>
                      <c:pt idx="851">
                        <c:v>1.00396</c:v>
                      </c:pt>
                      <c:pt idx="852">
                        <c:v>1.00007</c:v>
                      </c:pt>
                      <c:pt idx="853">
                        <c:v>0.99986799999999998</c:v>
                      </c:pt>
                      <c:pt idx="854">
                        <c:v>1.0022599999999999</c:v>
                      </c:pt>
                      <c:pt idx="855">
                        <c:v>1.00275</c:v>
                      </c:pt>
                      <c:pt idx="856">
                        <c:v>0.99653599999999998</c:v>
                      </c:pt>
                      <c:pt idx="857">
                        <c:v>1.00193</c:v>
                      </c:pt>
                      <c:pt idx="858">
                        <c:v>1.0009300000000001</c:v>
                      </c:pt>
                      <c:pt idx="859">
                        <c:v>1.00102</c:v>
                      </c:pt>
                      <c:pt idx="860">
                        <c:v>1.0006600000000001</c:v>
                      </c:pt>
                      <c:pt idx="861">
                        <c:v>1.00268</c:v>
                      </c:pt>
                      <c:pt idx="862">
                        <c:v>0.99933499999999997</c:v>
                      </c:pt>
                      <c:pt idx="863">
                        <c:v>0.99800999999999995</c:v>
                      </c:pt>
                      <c:pt idx="864">
                        <c:v>0.99924199999999996</c:v>
                      </c:pt>
                      <c:pt idx="865">
                        <c:v>0.99970899999999996</c:v>
                      </c:pt>
                      <c:pt idx="866">
                        <c:v>1.0000500000000001</c:v>
                      </c:pt>
                      <c:pt idx="867">
                        <c:v>0.99742299999999995</c:v>
                      </c:pt>
                      <c:pt idx="868">
                        <c:v>0.99862499999999998</c:v>
                      </c:pt>
                      <c:pt idx="869">
                        <c:v>0.99944100000000002</c:v>
                      </c:pt>
                      <c:pt idx="870">
                        <c:v>0.99978</c:v>
                      </c:pt>
                      <c:pt idx="871">
                        <c:v>0.99844200000000005</c:v>
                      </c:pt>
                      <c:pt idx="872">
                        <c:v>0.99931999999999999</c:v>
                      </c:pt>
                      <c:pt idx="873">
                        <c:v>1.00109</c:v>
                      </c:pt>
                      <c:pt idx="874">
                        <c:v>1.0003</c:v>
                      </c:pt>
                      <c:pt idx="875">
                        <c:v>1.00125</c:v>
                      </c:pt>
                      <c:pt idx="876">
                        <c:v>1.0001199999999999</c:v>
                      </c:pt>
                      <c:pt idx="877">
                        <c:v>1.0017</c:v>
                      </c:pt>
                      <c:pt idx="878">
                        <c:v>0.99992400000000004</c:v>
                      </c:pt>
                      <c:pt idx="879">
                        <c:v>0.99648800000000004</c:v>
                      </c:pt>
                      <c:pt idx="880">
                        <c:v>0.99986299999999995</c:v>
                      </c:pt>
                      <c:pt idx="881">
                        <c:v>1.00179</c:v>
                      </c:pt>
                      <c:pt idx="882">
                        <c:v>1.00064</c:v>
                      </c:pt>
                      <c:pt idx="883">
                        <c:v>1.0025900000000001</c:v>
                      </c:pt>
                      <c:pt idx="884">
                        <c:v>1.0013000000000001</c:v>
                      </c:pt>
                      <c:pt idx="885">
                        <c:v>1.0029300000000001</c:v>
                      </c:pt>
                      <c:pt idx="886">
                        <c:v>1.0020899999999999</c:v>
                      </c:pt>
                      <c:pt idx="887">
                        <c:v>1.0045900000000001</c:v>
                      </c:pt>
                      <c:pt idx="888">
                        <c:v>1.0047200000000001</c:v>
                      </c:pt>
                      <c:pt idx="889">
                        <c:v>1.00454</c:v>
                      </c:pt>
                      <c:pt idx="890">
                        <c:v>1.0018499999999999</c:v>
                      </c:pt>
                      <c:pt idx="891">
                        <c:v>1.00241</c:v>
                      </c:pt>
                      <c:pt idx="892">
                        <c:v>1.00657</c:v>
                      </c:pt>
                      <c:pt idx="893">
                        <c:v>1.0019899999999999</c:v>
                      </c:pt>
                      <c:pt idx="894">
                        <c:v>1.0053700000000001</c:v>
                      </c:pt>
                      <c:pt idx="895">
                        <c:v>1.0031300000000001</c:v>
                      </c:pt>
                      <c:pt idx="896">
                        <c:v>1.00254</c:v>
                      </c:pt>
                      <c:pt idx="897">
                        <c:v>1.00529</c:v>
                      </c:pt>
                      <c:pt idx="898">
                        <c:v>1.0010699999999999</c:v>
                      </c:pt>
                      <c:pt idx="899">
                        <c:v>1.00545</c:v>
                      </c:pt>
                      <c:pt idx="900">
                        <c:v>1.00125</c:v>
                      </c:pt>
                      <c:pt idx="901">
                        <c:v>1.0068900000000001</c:v>
                      </c:pt>
                      <c:pt idx="902">
                        <c:v>1.00135</c:v>
                      </c:pt>
                      <c:pt idx="903">
                        <c:v>1.00509</c:v>
                      </c:pt>
                      <c:pt idx="904">
                        <c:v>1.00423</c:v>
                      </c:pt>
                      <c:pt idx="905">
                        <c:v>1.0305500000000001</c:v>
                      </c:pt>
                      <c:pt idx="906">
                        <c:v>1.00223</c:v>
                      </c:pt>
                      <c:pt idx="907">
                        <c:v>1.0178799999999999</c:v>
                      </c:pt>
                      <c:pt idx="908">
                        <c:v>1.00437</c:v>
                      </c:pt>
                      <c:pt idx="909">
                        <c:v>1.00312</c:v>
                      </c:pt>
                      <c:pt idx="910">
                        <c:v>1.00074</c:v>
                      </c:pt>
                      <c:pt idx="911">
                        <c:v>1.00152</c:v>
                      </c:pt>
                      <c:pt idx="912">
                        <c:v>1.0010600000000001</c:v>
                      </c:pt>
                      <c:pt idx="913">
                        <c:v>1.0029399999999999</c:v>
                      </c:pt>
                      <c:pt idx="914">
                        <c:v>0.99893200000000004</c:v>
                      </c:pt>
                      <c:pt idx="915">
                        <c:v>1.0028600000000001</c:v>
                      </c:pt>
                      <c:pt idx="916">
                        <c:v>1.00492</c:v>
                      </c:pt>
                      <c:pt idx="917">
                        <c:v>1.0020100000000001</c:v>
                      </c:pt>
                      <c:pt idx="918">
                        <c:v>1.0065200000000001</c:v>
                      </c:pt>
                      <c:pt idx="919">
                        <c:v>0.99926300000000001</c:v>
                      </c:pt>
                      <c:pt idx="920">
                        <c:v>0.99662899999999999</c:v>
                      </c:pt>
                      <c:pt idx="921">
                        <c:v>1.00274</c:v>
                      </c:pt>
                      <c:pt idx="922">
                        <c:v>1.0133300000000001</c:v>
                      </c:pt>
                      <c:pt idx="923">
                        <c:v>1.0079499999999999</c:v>
                      </c:pt>
                      <c:pt idx="924">
                        <c:v>1.0012000000000001</c:v>
                      </c:pt>
                      <c:pt idx="925">
                        <c:v>1.00153</c:v>
                      </c:pt>
                      <c:pt idx="926">
                        <c:v>0.99816300000000002</c:v>
                      </c:pt>
                      <c:pt idx="927">
                        <c:v>0.99861599999999995</c:v>
                      </c:pt>
                      <c:pt idx="928">
                        <c:v>1.0011300000000001</c:v>
                      </c:pt>
                      <c:pt idx="929">
                        <c:v>1.0008900000000001</c:v>
                      </c:pt>
                      <c:pt idx="930">
                        <c:v>0.99299099999999996</c:v>
                      </c:pt>
                      <c:pt idx="931">
                        <c:v>1.0028600000000001</c:v>
                      </c:pt>
                      <c:pt idx="932">
                        <c:v>1.0015099999999999</c:v>
                      </c:pt>
                      <c:pt idx="933">
                        <c:v>0.99625399999999997</c:v>
                      </c:pt>
                      <c:pt idx="934">
                        <c:v>1.0010399999999999</c:v>
                      </c:pt>
                      <c:pt idx="935">
                        <c:v>0.99831400000000003</c:v>
                      </c:pt>
                      <c:pt idx="936">
                        <c:v>1.0043500000000001</c:v>
                      </c:pt>
                      <c:pt idx="937">
                        <c:v>0.96930400000000005</c:v>
                      </c:pt>
                      <c:pt idx="938">
                        <c:v>1.00143</c:v>
                      </c:pt>
                      <c:pt idx="939">
                        <c:v>0.99681900000000001</c:v>
                      </c:pt>
                      <c:pt idx="940">
                        <c:v>1.00092</c:v>
                      </c:pt>
                      <c:pt idx="941">
                        <c:v>0.99886799999999998</c:v>
                      </c:pt>
                      <c:pt idx="942">
                        <c:v>0.99661900000000003</c:v>
                      </c:pt>
                      <c:pt idx="943">
                        <c:v>1.0019400000000001</c:v>
                      </c:pt>
                      <c:pt idx="944">
                        <c:v>0.99727500000000002</c:v>
                      </c:pt>
                      <c:pt idx="945">
                        <c:v>0.99695500000000004</c:v>
                      </c:pt>
                      <c:pt idx="946">
                        <c:v>0.99980199999999997</c:v>
                      </c:pt>
                      <c:pt idx="947">
                        <c:v>0.99399700000000002</c:v>
                      </c:pt>
                      <c:pt idx="948">
                        <c:v>0.99776100000000001</c:v>
                      </c:pt>
                      <c:pt idx="949">
                        <c:v>0.99319999999999997</c:v>
                      </c:pt>
                      <c:pt idx="950">
                        <c:v>0.99720200000000003</c:v>
                      </c:pt>
                      <c:pt idx="951">
                        <c:v>0.98686600000000002</c:v>
                      </c:pt>
                      <c:pt idx="952">
                        <c:v>1.00309</c:v>
                      </c:pt>
                      <c:pt idx="953">
                        <c:v>0.99821599999999999</c:v>
                      </c:pt>
                      <c:pt idx="954">
                        <c:v>0.996888</c:v>
                      </c:pt>
                      <c:pt idx="955">
                        <c:v>0.99916099999999997</c:v>
                      </c:pt>
                      <c:pt idx="956">
                        <c:v>1.00197</c:v>
                      </c:pt>
                      <c:pt idx="957">
                        <c:v>1.0029999999999999</c:v>
                      </c:pt>
                      <c:pt idx="958">
                        <c:v>1.00383</c:v>
                      </c:pt>
                      <c:pt idx="959">
                        <c:v>0.99745600000000001</c:v>
                      </c:pt>
                      <c:pt idx="960">
                        <c:v>1.0122899999999999</c:v>
                      </c:pt>
                      <c:pt idx="961">
                        <c:v>1.0079499999999999</c:v>
                      </c:pt>
                      <c:pt idx="962">
                        <c:v>1.0099199999999999</c:v>
                      </c:pt>
                      <c:pt idx="963">
                        <c:v>0.99972499999999997</c:v>
                      </c:pt>
                      <c:pt idx="964">
                        <c:v>1.0079899999999999</c:v>
                      </c:pt>
                      <c:pt idx="965">
                        <c:v>1.0036</c:v>
                      </c:pt>
                      <c:pt idx="966">
                        <c:v>0.99646000000000001</c:v>
                      </c:pt>
                      <c:pt idx="967">
                        <c:v>0.99882800000000005</c:v>
                      </c:pt>
                      <c:pt idx="968">
                        <c:v>1.00075</c:v>
                      </c:pt>
                      <c:pt idx="969">
                        <c:v>1.0202599999999999</c:v>
                      </c:pt>
                      <c:pt idx="970">
                        <c:v>1.01997</c:v>
                      </c:pt>
                      <c:pt idx="971">
                        <c:v>1.00583</c:v>
                      </c:pt>
                      <c:pt idx="972">
                        <c:v>1.0178</c:v>
                      </c:pt>
                      <c:pt idx="973">
                        <c:v>1.01179</c:v>
                      </c:pt>
                      <c:pt idx="974">
                        <c:v>1.0071300000000001</c:v>
                      </c:pt>
                      <c:pt idx="975">
                        <c:v>1.0101</c:v>
                      </c:pt>
                      <c:pt idx="976">
                        <c:v>1.01315</c:v>
                      </c:pt>
                      <c:pt idx="977">
                        <c:v>1.0205</c:v>
                      </c:pt>
                      <c:pt idx="978">
                        <c:v>1.006</c:v>
                      </c:pt>
                      <c:pt idx="979">
                        <c:v>0.97290200000000004</c:v>
                      </c:pt>
                      <c:pt idx="980">
                        <c:v>0.98136100000000004</c:v>
                      </c:pt>
                      <c:pt idx="981">
                        <c:v>0.97527200000000003</c:v>
                      </c:pt>
                      <c:pt idx="982">
                        <c:v>0.98640600000000001</c:v>
                      </c:pt>
                      <c:pt idx="983">
                        <c:v>1.00282</c:v>
                      </c:pt>
                      <c:pt idx="984">
                        <c:v>0.98858400000000002</c:v>
                      </c:pt>
                      <c:pt idx="985">
                        <c:v>1.01562</c:v>
                      </c:pt>
                      <c:pt idx="986">
                        <c:v>1.0174300000000001</c:v>
                      </c:pt>
                      <c:pt idx="987">
                        <c:v>1.0251600000000001</c:v>
                      </c:pt>
                      <c:pt idx="988">
                        <c:v>1.0083899999999999</c:v>
                      </c:pt>
                      <c:pt idx="989">
                        <c:v>1.01776</c:v>
                      </c:pt>
                      <c:pt idx="990">
                        <c:v>1.00817</c:v>
                      </c:pt>
                      <c:pt idx="991">
                        <c:v>1.02437</c:v>
                      </c:pt>
                      <c:pt idx="992">
                        <c:v>1.0006699999999999</c:v>
                      </c:pt>
                      <c:pt idx="993">
                        <c:v>1.0047600000000001</c:v>
                      </c:pt>
                      <c:pt idx="994">
                        <c:v>1.00898</c:v>
                      </c:pt>
                      <c:pt idx="995">
                        <c:v>1.0048299999999999</c:v>
                      </c:pt>
                      <c:pt idx="996">
                        <c:v>1.0167999999999999</c:v>
                      </c:pt>
                      <c:pt idx="997">
                        <c:v>1.0116400000000001</c:v>
                      </c:pt>
                      <c:pt idx="998">
                        <c:v>1.02322</c:v>
                      </c:pt>
                      <c:pt idx="999">
                        <c:v>1.0238799999999999</c:v>
                      </c:pt>
                      <c:pt idx="1000">
                        <c:v>1.03057</c:v>
                      </c:pt>
                      <c:pt idx="1001">
                        <c:v>1.0362800000000001</c:v>
                      </c:pt>
                      <c:pt idx="1002">
                        <c:v>1.0095099999999999</c:v>
                      </c:pt>
                      <c:pt idx="1003">
                        <c:v>1.0216000000000001</c:v>
                      </c:pt>
                      <c:pt idx="1004">
                        <c:v>1.04244</c:v>
                      </c:pt>
                      <c:pt idx="1005">
                        <c:v>1.02369</c:v>
                      </c:pt>
                      <c:pt idx="1006">
                        <c:v>1.0362100000000001</c:v>
                      </c:pt>
                      <c:pt idx="1007">
                        <c:v>1.0366</c:v>
                      </c:pt>
                      <c:pt idx="1008">
                        <c:v>1.0168600000000001</c:v>
                      </c:pt>
                      <c:pt idx="1009">
                        <c:v>1.0063</c:v>
                      </c:pt>
                      <c:pt idx="1010">
                        <c:v>1.00786</c:v>
                      </c:pt>
                      <c:pt idx="1011">
                        <c:v>1.0000800000000001</c:v>
                      </c:pt>
                      <c:pt idx="1012">
                        <c:v>0.99343099999999995</c:v>
                      </c:pt>
                      <c:pt idx="1013">
                        <c:v>1.0012000000000001</c:v>
                      </c:pt>
                      <c:pt idx="1014">
                        <c:v>0.96714299999999997</c:v>
                      </c:pt>
                      <c:pt idx="1015">
                        <c:v>0.97042899999999999</c:v>
                      </c:pt>
                      <c:pt idx="1016">
                        <c:v>0.95859099999999997</c:v>
                      </c:pt>
                      <c:pt idx="1017">
                        <c:v>0.96729799999999999</c:v>
                      </c:pt>
                      <c:pt idx="1018">
                        <c:v>0.98110600000000003</c:v>
                      </c:pt>
                      <c:pt idx="1019">
                        <c:v>0.97364799999999996</c:v>
                      </c:pt>
                      <c:pt idx="1020">
                        <c:v>0.97606999999999999</c:v>
                      </c:pt>
                      <c:pt idx="1021">
                        <c:v>0.98372099999999996</c:v>
                      </c:pt>
                      <c:pt idx="1022">
                        <c:v>0.98199999999999998</c:v>
                      </c:pt>
                      <c:pt idx="1023">
                        <c:v>0.97048699999999999</c:v>
                      </c:pt>
                      <c:pt idx="1024">
                        <c:v>0.96726000000000001</c:v>
                      </c:pt>
                      <c:pt idx="1025">
                        <c:v>0.96899000000000002</c:v>
                      </c:pt>
                      <c:pt idx="1026">
                        <c:v>0.96861900000000001</c:v>
                      </c:pt>
                      <c:pt idx="1027">
                        <c:v>0.95560100000000003</c:v>
                      </c:pt>
                      <c:pt idx="1028">
                        <c:v>0.94593099999999997</c:v>
                      </c:pt>
                      <c:pt idx="1029">
                        <c:v>0.93335100000000004</c:v>
                      </c:pt>
                      <c:pt idx="1030">
                        <c:v>0.93260699999999996</c:v>
                      </c:pt>
                      <c:pt idx="1031">
                        <c:v>0.93587100000000001</c:v>
                      </c:pt>
                      <c:pt idx="1032">
                        <c:v>0.93685399999999996</c:v>
                      </c:pt>
                      <c:pt idx="1033">
                        <c:v>0.93719300000000005</c:v>
                      </c:pt>
                      <c:pt idx="1034">
                        <c:v>0.93454199999999998</c:v>
                      </c:pt>
                      <c:pt idx="1035">
                        <c:v>0.92435100000000003</c:v>
                      </c:pt>
                      <c:pt idx="1036">
                        <c:v>0.92105000000000004</c:v>
                      </c:pt>
                      <c:pt idx="1037">
                        <c:v>0.91359500000000005</c:v>
                      </c:pt>
                      <c:pt idx="1038">
                        <c:v>0.91788999999999998</c:v>
                      </c:pt>
                      <c:pt idx="1039">
                        <c:v>0.92133299999999996</c:v>
                      </c:pt>
                      <c:pt idx="1040">
                        <c:v>0.94092900000000002</c:v>
                      </c:pt>
                      <c:pt idx="1041">
                        <c:v>0.98416899999999996</c:v>
                      </c:pt>
                      <c:pt idx="1042">
                        <c:v>0.99827500000000002</c:v>
                      </c:pt>
                      <c:pt idx="1043">
                        <c:v>0.99952300000000005</c:v>
                      </c:pt>
                      <c:pt idx="1044">
                        <c:v>0.99961599999999995</c:v>
                      </c:pt>
                      <c:pt idx="1045">
                        <c:v>0.99928799999999995</c:v>
                      </c:pt>
                      <c:pt idx="1046">
                        <c:v>0.99945799999999996</c:v>
                      </c:pt>
                      <c:pt idx="1047">
                        <c:v>0.99993900000000002</c:v>
                      </c:pt>
                      <c:pt idx="1048">
                        <c:v>0.99898600000000004</c:v>
                      </c:pt>
                      <c:pt idx="1049">
                        <c:v>0.99961199999999995</c:v>
                      </c:pt>
                      <c:pt idx="1050">
                        <c:v>0.99956199999999995</c:v>
                      </c:pt>
                      <c:pt idx="1051">
                        <c:v>0.99984300000000004</c:v>
                      </c:pt>
                      <c:pt idx="1052">
                        <c:v>0.99993100000000001</c:v>
                      </c:pt>
                      <c:pt idx="1053">
                        <c:v>0.99995999999999996</c:v>
                      </c:pt>
                      <c:pt idx="1054">
                        <c:v>0.99971600000000005</c:v>
                      </c:pt>
                      <c:pt idx="1055">
                        <c:v>0.99987300000000001</c:v>
                      </c:pt>
                      <c:pt idx="1056">
                        <c:v>0.99993900000000002</c:v>
                      </c:pt>
                      <c:pt idx="1057">
                        <c:v>1.0001100000000001</c:v>
                      </c:pt>
                      <c:pt idx="1058">
                        <c:v>1.0000199999999999</c:v>
                      </c:pt>
                      <c:pt idx="1059">
                        <c:v>0.99975199999999997</c:v>
                      </c:pt>
                      <c:pt idx="1060">
                        <c:v>1.00095</c:v>
                      </c:pt>
                      <c:pt idx="1061">
                        <c:v>0.99958599999999997</c:v>
                      </c:pt>
                      <c:pt idx="1062">
                        <c:v>1</c:v>
                      </c:pt>
                      <c:pt idx="1063">
                        <c:v>0.99998600000000004</c:v>
                      </c:pt>
                      <c:pt idx="1064">
                        <c:v>0.99994700000000003</c:v>
                      </c:pt>
                      <c:pt idx="1065">
                        <c:v>1.0000100000000001</c:v>
                      </c:pt>
                      <c:pt idx="1066">
                        <c:v>1.0000100000000001</c:v>
                      </c:pt>
                      <c:pt idx="1067">
                        <c:v>1.0000100000000001</c:v>
                      </c:pt>
                      <c:pt idx="1068">
                        <c:v>0.99991600000000003</c:v>
                      </c:pt>
                      <c:pt idx="1069">
                        <c:v>0.99989600000000001</c:v>
                      </c:pt>
                      <c:pt idx="1070">
                        <c:v>1.00007</c:v>
                      </c:pt>
                      <c:pt idx="1071">
                        <c:v>1.00004</c:v>
                      </c:pt>
                      <c:pt idx="1072">
                        <c:v>1.00003</c:v>
                      </c:pt>
                      <c:pt idx="1073">
                        <c:v>1.00021</c:v>
                      </c:pt>
                      <c:pt idx="1074">
                        <c:v>1.0000500000000001</c:v>
                      </c:pt>
                      <c:pt idx="1075">
                        <c:v>1.00003</c:v>
                      </c:pt>
                      <c:pt idx="1076">
                        <c:v>1.00003</c:v>
                      </c:pt>
                      <c:pt idx="1077">
                        <c:v>1.00003</c:v>
                      </c:pt>
                      <c:pt idx="1078">
                        <c:v>1.0000100000000001</c:v>
                      </c:pt>
                      <c:pt idx="1079">
                        <c:v>1.0000199999999999</c:v>
                      </c:pt>
                      <c:pt idx="1080">
                        <c:v>1.00004</c:v>
                      </c:pt>
                      <c:pt idx="1081">
                        <c:v>1.0000800000000001</c:v>
                      </c:pt>
                      <c:pt idx="1082">
                        <c:v>1.00004</c:v>
                      </c:pt>
                      <c:pt idx="1083">
                        <c:v>0.99999000000000005</c:v>
                      </c:pt>
                      <c:pt idx="1084">
                        <c:v>0.99990599999999996</c:v>
                      </c:pt>
                      <c:pt idx="1085">
                        <c:v>1.0000100000000001</c:v>
                      </c:pt>
                      <c:pt idx="1086">
                        <c:v>1.0000199999999999</c:v>
                      </c:pt>
                      <c:pt idx="1087">
                        <c:v>1.0000599999999999</c:v>
                      </c:pt>
                      <c:pt idx="1088">
                        <c:v>1.0000100000000001</c:v>
                      </c:pt>
                      <c:pt idx="1089">
                        <c:v>1.0000100000000001</c:v>
                      </c:pt>
                      <c:pt idx="1090">
                        <c:v>1</c:v>
                      </c:pt>
                      <c:pt idx="1091">
                        <c:v>1</c:v>
                      </c:pt>
                      <c:pt idx="1092">
                        <c:v>0.99999800000000005</c:v>
                      </c:pt>
                      <c:pt idx="1093">
                        <c:v>0.99997000000000003</c:v>
                      </c:pt>
                      <c:pt idx="1094">
                        <c:v>1.00007</c:v>
                      </c:pt>
                      <c:pt idx="1095">
                        <c:v>1.0000100000000001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3D99-4C4C-8372-AB8814A36675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LTC</c:v>
                </c:tx>
                <c:spPr>
                  <a:ln w="25400" cap="flat" cmpd="sng" algn="ctr">
                    <a:noFill/>
                    <a:prstDash val="sysDot"/>
                    <a:round/>
                  </a:ln>
                  <a:effectLst/>
                </c:spPr>
                <c:marker>
                  <c:symbol val="circle"/>
                  <c:size val="5"/>
                  <c:spPr>
                    <a:gradFill rotWithShape="1">
                      <a:gsLst>
                        <a:gs pos="0">
                          <a:schemeClr val="accent5">
                            <a:lumMod val="110000"/>
                            <a:satMod val="105000"/>
                            <a:tint val="67000"/>
                          </a:schemeClr>
                        </a:gs>
                        <a:gs pos="50000">
                          <a:schemeClr val="accent5">
                            <a:lumMod val="105000"/>
                            <a:satMod val="103000"/>
                            <a:tint val="73000"/>
                          </a:schemeClr>
                        </a:gs>
                        <a:gs pos="100000">
                          <a:schemeClr val="accent5"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  <a:ln w="9525" cap="flat" cmpd="sng" algn="ctr">
                      <a:solidFill>
                        <a:schemeClr val="accent5">
                          <a:shade val="95000"/>
                        </a:schemeClr>
                      </a:solidFill>
                      <a:round/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'DATA-CRYPTO'!$A$2:$A$1097</c15:sqref>
                        </c15:formulaRef>
                      </c:ext>
                    </c:extLst>
                    <c:numCache>
                      <c:formatCode>m/d/yyyy</c:formatCode>
                      <c:ptCount val="1096"/>
                      <c:pt idx="0">
                        <c:v>43887</c:v>
                      </c:pt>
                      <c:pt idx="1">
                        <c:v>43886</c:v>
                      </c:pt>
                      <c:pt idx="2">
                        <c:v>43885</c:v>
                      </c:pt>
                      <c:pt idx="3">
                        <c:v>43884</c:v>
                      </c:pt>
                      <c:pt idx="4">
                        <c:v>43883</c:v>
                      </c:pt>
                      <c:pt idx="5">
                        <c:v>43882</c:v>
                      </c:pt>
                      <c:pt idx="6">
                        <c:v>43881</c:v>
                      </c:pt>
                      <c:pt idx="7">
                        <c:v>43880</c:v>
                      </c:pt>
                      <c:pt idx="8">
                        <c:v>43879</c:v>
                      </c:pt>
                      <c:pt idx="9">
                        <c:v>43878</c:v>
                      </c:pt>
                      <c:pt idx="10">
                        <c:v>43877</c:v>
                      </c:pt>
                      <c:pt idx="11">
                        <c:v>43876</c:v>
                      </c:pt>
                      <c:pt idx="12">
                        <c:v>43875</c:v>
                      </c:pt>
                      <c:pt idx="13">
                        <c:v>43874</c:v>
                      </c:pt>
                      <c:pt idx="14">
                        <c:v>43873</c:v>
                      </c:pt>
                      <c:pt idx="15">
                        <c:v>43872</c:v>
                      </c:pt>
                      <c:pt idx="16">
                        <c:v>43871</c:v>
                      </c:pt>
                      <c:pt idx="17">
                        <c:v>43870</c:v>
                      </c:pt>
                      <c:pt idx="18">
                        <c:v>43869</c:v>
                      </c:pt>
                      <c:pt idx="19">
                        <c:v>43868</c:v>
                      </c:pt>
                      <c:pt idx="20">
                        <c:v>43867</c:v>
                      </c:pt>
                      <c:pt idx="21">
                        <c:v>43866</c:v>
                      </c:pt>
                      <c:pt idx="22">
                        <c:v>43865</c:v>
                      </c:pt>
                      <c:pt idx="23">
                        <c:v>43864</c:v>
                      </c:pt>
                      <c:pt idx="24">
                        <c:v>43863</c:v>
                      </c:pt>
                      <c:pt idx="25">
                        <c:v>43862</c:v>
                      </c:pt>
                      <c:pt idx="26">
                        <c:v>43861</c:v>
                      </c:pt>
                      <c:pt idx="27">
                        <c:v>43860</c:v>
                      </c:pt>
                      <c:pt idx="28">
                        <c:v>43859</c:v>
                      </c:pt>
                      <c:pt idx="29">
                        <c:v>43858</c:v>
                      </c:pt>
                      <c:pt idx="30">
                        <c:v>43857</c:v>
                      </c:pt>
                      <c:pt idx="31">
                        <c:v>43856</c:v>
                      </c:pt>
                      <c:pt idx="32">
                        <c:v>43855</c:v>
                      </c:pt>
                      <c:pt idx="33">
                        <c:v>43854</c:v>
                      </c:pt>
                      <c:pt idx="34">
                        <c:v>43853</c:v>
                      </c:pt>
                      <c:pt idx="35">
                        <c:v>43852</c:v>
                      </c:pt>
                      <c:pt idx="36">
                        <c:v>43851</c:v>
                      </c:pt>
                      <c:pt idx="37">
                        <c:v>43850</c:v>
                      </c:pt>
                      <c:pt idx="38">
                        <c:v>43849</c:v>
                      </c:pt>
                      <c:pt idx="39">
                        <c:v>43848</c:v>
                      </c:pt>
                      <c:pt idx="40">
                        <c:v>43847</c:v>
                      </c:pt>
                      <c:pt idx="41">
                        <c:v>43846</c:v>
                      </c:pt>
                      <c:pt idx="42">
                        <c:v>43845</c:v>
                      </c:pt>
                      <c:pt idx="43">
                        <c:v>43844</c:v>
                      </c:pt>
                      <c:pt idx="44">
                        <c:v>43843</c:v>
                      </c:pt>
                      <c:pt idx="45">
                        <c:v>43842</c:v>
                      </c:pt>
                      <c:pt idx="46">
                        <c:v>43841</c:v>
                      </c:pt>
                      <c:pt idx="47">
                        <c:v>43840</c:v>
                      </c:pt>
                      <c:pt idx="48">
                        <c:v>43839</c:v>
                      </c:pt>
                      <c:pt idx="49">
                        <c:v>43838</c:v>
                      </c:pt>
                      <c:pt idx="50">
                        <c:v>43837</c:v>
                      </c:pt>
                      <c:pt idx="51">
                        <c:v>43836</c:v>
                      </c:pt>
                      <c:pt idx="52">
                        <c:v>43835</c:v>
                      </c:pt>
                      <c:pt idx="53">
                        <c:v>43834</c:v>
                      </c:pt>
                      <c:pt idx="54">
                        <c:v>43833</c:v>
                      </c:pt>
                      <c:pt idx="55">
                        <c:v>43832</c:v>
                      </c:pt>
                      <c:pt idx="56">
                        <c:v>43831</c:v>
                      </c:pt>
                      <c:pt idx="57">
                        <c:v>43830</c:v>
                      </c:pt>
                      <c:pt idx="58">
                        <c:v>43829</c:v>
                      </c:pt>
                      <c:pt idx="59">
                        <c:v>43828</c:v>
                      </c:pt>
                      <c:pt idx="60">
                        <c:v>43827</c:v>
                      </c:pt>
                      <c:pt idx="61">
                        <c:v>43826</c:v>
                      </c:pt>
                      <c:pt idx="62">
                        <c:v>43825</c:v>
                      </c:pt>
                      <c:pt idx="63">
                        <c:v>43824</c:v>
                      </c:pt>
                      <c:pt idx="64">
                        <c:v>43823</c:v>
                      </c:pt>
                      <c:pt idx="65">
                        <c:v>43822</c:v>
                      </c:pt>
                      <c:pt idx="66">
                        <c:v>43821</c:v>
                      </c:pt>
                      <c:pt idx="67">
                        <c:v>43820</c:v>
                      </c:pt>
                      <c:pt idx="68">
                        <c:v>43819</c:v>
                      </c:pt>
                      <c:pt idx="69">
                        <c:v>43818</c:v>
                      </c:pt>
                      <c:pt idx="70">
                        <c:v>43817</c:v>
                      </c:pt>
                      <c:pt idx="71">
                        <c:v>43816</c:v>
                      </c:pt>
                      <c:pt idx="72">
                        <c:v>43815</c:v>
                      </c:pt>
                      <c:pt idx="73">
                        <c:v>43814</c:v>
                      </c:pt>
                      <c:pt idx="74">
                        <c:v>43813</c:v>
                      </c:pt>
                      <c:pt idx="75">
                        <c:v>43812</c:v>
                      </c:pt>
                      <c:pt idx="76">
                        <c:v>43811</c:v>
                      </c:pt>
                      <c:pt idx="77">
                        <c:v>43810</c:v>
                      </c:pt>
                      <c:pt idx="78">
                        <c:v>43809</c:v>
                      </c:pt>
                      <c:pt idx="79">
                        <c:v>43808</c:v>
                      </c:pt>
                      <c:pt idx="80">
                        <c:v>43807</c:v>
                      </c:pt>
                      <c:pt idx="81">
                        <c:v>43806</c:v>
                      </c:pt>
                      <c:pt idx="82">
                        <c:v>43805</c:v>
                      </c:pt>
                      <c:pt idx="83">
                        <c:v>43804</c:v>
                      </c:pt>
                      <c:pt idx="84">
                        <c:v>43803</c:v>
                      </c:pt>
                      <c:pt idx="85">
                        <c:v>43802</c:v>
                      </c:pt>
                      <c:pt idx="86">
                        <c:v>43801</c:v>
                      </c:pt>
                      <c:pt idx="87">
                        <c:v>43800</c:v>
                      </c:pt>
                      <c:pt idx="88">
                        <c:v>43799</c:v>
                      </c:pt>
                      <c:pt idx="89">
                        <c:v>43798</c:v>
                      </c:pt>
                      <c:pt idx="90">
                        <c:v>43797</c:v>
                      </c:pt>
                      <c:pt idx="91">
                        <c:v>43796</c:v>
                      </c:pt>
                      <c:pt idx="92">
                        <c:v>43795</c:v>
                      </c:pt>
                      <c:pt idx="93">
                        <c:v>43794</c:v>
                      </c:pt>
                      <c:pt idx="94">
                        <c:v>43793</c:v>
                      </c:pt>
                      <c:pt idx="95">
                        <c:v>43792</c:v>
                      </c:pt>
                      <c:pt idx="96">
                        <c:v>43791</c:v>
                      </c:pt>
                      <c:pt idx="97">
                        <c:v>43790</c:v>
                      </c:pt>
                      <c:pt idx="98">
                        <c:v>43789</c:v>
                      </c:pt>
                      <c:pt idx="99">
                        <c:v>43788</c:v>
                      </c:pt>
                      <c:pt idx="100">
                        <c:v>43787</c:v>
                      </c:pt>
                      <c:pt idx="101">
                        <c:v>43786</c:v>
                      </c:pt>
                      <c:pt idx="102">
                        <c:v>43785</c:v>
                      </c:pt>
                      <c:pt idx="103">
                        <c:v>43784</c:v>
                      </c:pt>
                      <c:pt idx="104">
                        <c:v>43783</c:v>
                      </c:pt>
                      <c:pt idx="105">
                        <c:v>43782</c:v>
                      </c:pt>
                      <c:pt idx="106">
                        <c:v>43781</c:v>
                      </c:pt>
                      <c:pt idx="107">
                        <c:v>43780</c:v>
                      </c:pt>
                      <c:pt idx="108">
                        <c:v>43779</c:v>
                      </c:pt>
                      <c:pt idx="109">
                        <c:v>43778</c:v>
                      </c:pt>
                      <c:pt idx="110">
                        <c:v>43777</c:v>
                      </c:pt>
                      <c:pt idx="111">
                        <c:v>43776</c:v>
                      </c:pt>
                      <c:pt idx="112">
                        <c:v>43775</c:v>
                      </c:pt>
                      <c:pt idx="113">
                        <c:v>43774</c:v>
                      </c:pt>
                      <c:pt idx="114">
                        <c:v>43773</c:v>
                      </c:pt>
                      <c:pt idx="115">
                        <c:v>43772</c:v>
                      </c:pt>
                      <c:pt idx="116">
                        <c:v>43771</c:v>
                      </c:pt>
                      <c:pt idx="117">
                        <c:v>43770</c:v>
                      </c:pt>
                      <c:pt idx="118">
                        <c:v>43769</c:v>
                      </c:pt>
                      <c:pt idx="119">
                        <c:v>43768</c:v>
                      </c:pt>
                      <c:pt idx="120">
                        <c:v>43767</c:v>
                      </c:pt>
                      <c:pt idx="121">
                        <c:v>43766</c:v>
                      </c:pt>
                      <c:pt idx="122">
                        <c:v>43765</c:v>
                      </c:pt>
                      <c:pt idx="123">
                        <c:v>43764</c:v>
                      </c:pt>
                      <c:pt idx="124">
                        <c:v>43763</c:v>
                      </c:pt>
                      <c:pt idx="125">
                        <c:v>43762</c:v>
                      </c:pt>
                      <c:pt idx="126">
                        <c:v>43761</c:v>
                      </c:pt>
                      <c:pt idx="127">
                        <c:v>43760</c:v>
                      </c:pt>
                      <c:pt idx="128">
                        <c:v>43759</c:v>
                      </c:pt>
                      <c:pt idx="129">
                        <c:v>43758</c:v>
                      </c:pt>
                      <c:pt idx="130">
                        <c:v>43757</c:v>
                      </c:pt>
                      <c:pt idx="131">
                        <c:v>43756</c:v>
                      </c:pt>
                      <c:pt idx="132">
                        <c:v>43755</c:v>
                      </c:pt>
                      <c:pt idx="133">
                        <c:v>43754</c:v>
                      </c:pt>
                      <c:pt idx="134">
                        <c:v>43753</c:v>
                      </c:pt>
                      <c:pt idx="135">
                        <c:v>43752</c:v>
                      </c:pt>
                      <c:pt idx="136">
                        <c:v>43751</c:v>
                      </c:pt>
                      <c:pt idx="137">
                        <c:v>43750</c:v>
                      </c:pt>
                      <c:pt idx="138">
                        <c:v>43749</c:v>
                      </c:pt>
                      <c:pt idx="139">
                        <c:v>43748</c:v>
                      </c:pt>
                      <c:pt idx="140">
                        <c:v>43747</c:v>
                      </c:pt>
                      <c:pt idx="141">
                        <c:v>43746</c:v>
                      </c:pt>
                      <c:pt idx="142">
                        <c:v>43745</c:v>
                      </c:pt>
                      <c:pt idx="143">
                        <c:v>43744</c:v>
                      </c:pt>
                      <c:pt idx="144">
                        <c:v>43743</c:v>
                      </c:pt>
                      <c:pt idx="145">
                        <c:v>43742</c:v>
                      </c:pt>
                      <c:pt idx="146">
                        <c:v>43741</c:v>
                      </c:pt>
                      <c:pt idx="147">
                        <c:v>43740</c:v>
                      </c:pt>
                      <c:pt idx="148">
                        <c:v>43739</c:v>
                      </c:pt>
                      <c:pt idx="149">
                        <c:v>43738</c:v>
                      </c:pt>
                      <c:pt idx="150">
                        <c:v>43737</c:v>
                      </c:pt>
                      <c:pt idx="151">
                        <c:v>43736</c:v>
                      </c:pt>
                      <c:pt idx="152">
                        <c:v>43735</c:v>
                      </c:pt>
                      <c:pt idx="153">
                        <c:v>43734</c:v>
                      </c:pt>
                      <c:pt idx="154">
                        <c:v>43733</c:v>
                      </c:pt>
                      <c:pt idx="155">
                        <c:v>43732</c:v>
                      </c:pt>
                      <c:pt idx="156">
                        <c:v>43731</c:v>
                      </c:pt>
                      <c:pt idx="157">
                        <c:v>43730</c:v>
                      </c:pt>
                      <c:pt idx="158">
                        <c:v>43729</c:v>
                      </c:pt>
                      <c:pt idx="159">
                        <c:v>43728</c:v>
                      </c:pt>
                      <c:pt idx="160">
                        <c:v>43727</c:v>
                      </c:pt>
                      <c:pt idx="161">
                        <c:v>43726</c:v>
                      </c:pt>
                      <c:pt idx="162">
                        <c:v>43725</c:v>
                      </c:pt>
                      <c:pt idx="163">
                        <c:v>43724</c:v>
                      </c:pt>
                      <c:pt idx="164">
                        <c:v>43723</c:v>
                      </c:pt>
                      <c:pt idx="165">
                        <c:v>43722</c:v>
                      </c:pt>
                      <c:pt idx="166">
                        <c:v>43721</c:v>
                      </c:pt>
                      <c:pt idx="167">
                        <c:v>43720</c:v>
                      </c:pt>
                      <c:pt idx="168">
                        <c:v>43719</c:v>
                      </c:pt>
                      <c:pt idx="169">
                        <c:v>43718</c:v>
                      </c:pt>
                      <c:pt idx="170">
                        <c:v>43717</c:v>
                      </c:pt>
                      <c:pt idx="171">
                        <c:v>43716</c:v>
                      </c:pt>
                      <c:pt idx="172">
                        <c:v>43715</c:v>
                      </c:pt>
                      <c:pt idx="173">
                        <c:v>43714</c:v>
                      </c:pt>
                      <c:pt idx="174">
                        <c:v>43713</c:v>
                      </c:pt>
                      <c:pt idx="175">
                        <c:v>43712</c:v>
                      </c:pt>
                      <c:pt idx="176">
                        <c:v>43711</c:v>
                      </c:pt>
                      <c:pt idx="177">
                        <c:v>43710</c:v>
                      </c:pt>
                      <c:pt idx="178">
                        <c:v>43709</c:v>
                      </c:pt>
                      <c:pt idx="179">
                        <c:v>43708</c:v>
                      </c:pt>
                      <c:pt idx="180">
                        <c:v>43707</c:v>
                      </c:pt>
                      <c:pt idx="181">
                        <c:v>43706</c:v>
                      </c:pt>
                      <c:pt idx="182">
                        <c:v>43705</c:v>
                      </c:pt>
                      <c:pt idx="183">
                        <c:v>43704</c:v>
                      </c:pt>
                      <c:pt idx="184">
                        <c:v>43703</c:v>
                      </c:pt>
                      <c:pt idx="185">
                        <c:v>43702</c:v>
                      </c:pt>
                      <c:pt idx="186">
                        <c:v>43701</c:v>
                      </c:pt>
                      <c:pt idx="187">
                        <c:v>43700</c:v>
                      </c:pt>
                      <c:pt idx="188">
                        <c:v>43699</c:v>
                      </c:pt>
                      <c:pt idx="189">
                        <c:v>43698</c:v>
                      </c:pt>
                      <c:pt idx="190">
                        <c:v>43697</c:v>
                      </c:pt>
                      <c:pt idx="191">
                        <c:v>43696</c:v>
                      </c:pt>
                      <c:pt idx="192">
                        <c:v>43695</c:v>
                      </c:pt>
                      <c:pt idx="193">
                        <c:v>43694</c:v>
                      </c:pt>
                      <c:pt idx="194">
                        <c:v>43693</c:v>
                      </c:pt>
                      <c:pt idx="195">
                        <c:v>43692</c:v>
                      </c:pt>
                      <c:pt idx="196">
                        <c:v>43691</c:v>
                      </c:pt>
                      <c:pt idx="197">
                        <c:v>43690</c:v>
                      </c:pt>
                      <c:pt idx="198">
                        <c:v>43689</c:v>
                      </c:pt>
                      <c:pt idx="199">
                        <c:v>43688</c:v>
                      </c:pt>
                      <c:pt idx="200">
                        <c:v>43687</c:v>
                      </c:pt>
                      <c:pt idx="201">
                        <c:v>43686</c:v>
                      </c:pt>
                      <c:pt idx="202">
                        <c:v>43685</c:v>
                      </c:pt>
                      <c:pt idx="203">
                        <c:v>43684</c:v>
                      </c:pt>
                      <c:pt idx="204">
                        <c:v>43683</c:v>
                      </c:pt>
                      <c:pt idx="205">
                        <c:v>43682</c:v>
                      </c:pt>
                      <c:pt idx="206">
                        <c:v>43681</c:v>
                      </c:pt>
                      <c:pt idx="207">
                        <c:v>43680</c:v>
                      </c:pt>
                      <c:pt idx="208">
                        <c:v>43679</c:v>
                      </c:pt>
                      <c:pt idx="209">
                        <c:v>43678</c:v>
                      </c:pt>
                      <c:pt idx="210">
                        <c:v>43677</c:v>
                      </c:pt>
                      <c:pt idx="211">
                        <c:v>43676</c:v>
                      </c:pt>
                      <c:pt idx="212">
                        <c:v>43675</c:v>
                      </c:pt>
                      <c:pt idx="213">
                        <c:v>43674</c:v>
                      </c:pt>
                      <c:pt idx="214">
                        <c:v>43673</c:v>
                      </c:pt>
                      <c:pt idx="215">
                        <c:v>43672</c:v>
                      </c:pt>
                      <c:pt idx="216">
                        <c:v>43671</c:v>
                      </c:pt>
                      <c:pt idx="217">
                        <c:v>43670</c:v>
                      </c:pt>
                      <c:pt idx="218">
                        <c:v>43669</c:v>
                      </c:pt>
                      <c:pt idx="219">
                        <c:v>43668</c:v>
                      </c:pt>
                      <c:pt idx="220">
                        <c:v>43667</c:v>
                      </c:pt>
                      <c:pt idx="221">
                        <c:v>43666</c:v>
                      </c:pt>
                      <c:pt idx="222">
                        <c:v>43665</c:v>
                      </c:pt>
                      <c:pt idx="223">
                        <c:v>43664</c:v>
                      </c:pt>
                      <c:pt idx="224">
                        <c:v>43663</c:v>
                      </c:pt>
                      <c:pt idx="225">
                        <c:v>43662</c:v>
                      </c:pt>
                      <c:pt idx="226">
                        <c:v>43661</c:v>
                      </c:pt>
                      <c:pt idx="227">
                        <c:v>43660</c:v>
                      </c:pt>
                      <c:pt idx="228">
                        <c:v>43659</c:v>
                      </c:pt>
                      <c:pt idx="229">
                        <c:v>43658</c:v>
                      </c:pt>
                      <c:pt idx="230">
                        <c:v>43657</c:v>
                      </c:pt>
                      <c:pt idx="231">
                        <c:v>43656</c:v>
                      </c:pt>
                      <c:pt idx="232">
                        <c:v>43655</c:v>
                      </c:pt>
                      <c:pt idx="233">
                        <c:v>43654</c:v>
                      </c:pt>
                      <c:pt idx="234">
                        <c:v>43653</c:v>
                      </c:pt>
                      <c:pt idx="235">
                        <c:v>43652</c:v>
                      </c:pt>
                      <c:pt idx="236">
                        <c:v>43651</c:v>
                      </c:pt>
                      <c:pt idx="237">
                        <c:v>43650</c:v>
                      </c:pt>
                      <c:pt idx="238">
                        <c:v>43649</c:v>
                      </c:pt>
                      <c:pt idx="239">
                        <c:v>43648</c:v>
                      </c:pt>
                      <c:pt idx="240">
                        <c:v>43647</c:v>
                      </c:pt>
                      <c:pt idx="241">
                        <c:v>43646</c:v>
                      </c:pt>
                      <c:pt idx="242">
                        <c:v>43645</c:v>
                      </c:pt>
                      <c:pt idx="243">
                        <c:v>43644</c:v>
                      </c:pt>
                      <c:pt idx="244">
                        <c:v>43643</c:v>
                      </c:pt>
                      <c:pt idx="245">
                        <c:v>43642</c:v>
                      </c:pt>
                      <c:pt idx="246">
                        <c:v>43641</c:v>
                      </c:pt>
                      <c:pt idx="247">
                        <c:v>43640</c:v>
                      </c:pt>
                      <c:pt idx="248">
                        <c:v>43639</c:v>
                      </c:pt>
                      <c:pt idx="249">
                        <c:v>43638</c:v>
                      </c:pt>
                      <c:pt idx="250">
                        <c:v>43637</c:v>
                      </c:pt>
                      <c:pt idx="251">
                        <c:v>43636</c:v>
                      </c:pt>
                      <c:pt idx="252">
                        <c:v>43635</c:v>
                      </c:pt>
                      <c:pt idx="253">
                        <c:v>43634</c:v>
                      </c:pt>
                      <c:pt idx="254">
                        <c:v>43633</c:v>
                      </c:pt>
                      <c:pt idx="255">
                        <c:v>43632</c:v>
                      </c:pt>
                      <c:pt idx="256">
                        <c:v>43631</c:v>
                      </c:pt>
                      <c:pt idx="257">
                        <c:v>43630</c:v>
                      </c:pt>
                      <c:pt idx="258">
                        <c:v>43629</c:v>
                      </c:pt>
                      <c:pt idx="259">
                        <c:v>43628</c:v>
                      </c:pt>
                      <c:pt idx="260">
                        <c:v>43627</c:v>
                      </c:pt>
                      <c:pt idx="261">
                        <c:v>43626</c:v>
                      </c:pt>
                      <c:pt idx="262">
                        <c:v>43625</c:v>
                      </c:pt>
                      <c:pt idx="263">
                        <c:v>43624</c:v>
                      </c:pt>
                      <c:pt idx="264">
                        <c:v>43623</c:v>
                      </c:pt>
                      <c:pt idx="265">
                        <c:v>43622</c:v>
                      </c:pt>
                      <c:pt idx="266">
                        <c:v>43621</c:v>
                      </c:pt>
                      <c:pt idx="267">
                        <c:v>43620</c:v>
                      </c:pt>
                      <c:pt idx="268">
                        <c:v>43619</c:v>
                      </c:pt>
                      <c:pt idx="269">
                        <c:v>43618</c:v>
                      </c:pt>
                      <c:pt idx="270">
                        <c:v>43617</c:v>
                      </c:pt>
                      <c:pt idx="271">
                        <c:v>43616</c:v>
                      </c:pt>
                      <c:pt idx="272">
                        <c:v>43615</c:v>
                      </c:pt>
                      <c:pt idx="273">
                        <c:v>43614</c:v>
                      </c:pt>
                      <c:pt idx="274">
                        <c:v>43613</c:v>
                      </c:pt>
                      <c:pt idx="275">
                        <c:v>43612</c:v>
                      </c:pt>
                      <c:pt idx="276">
                        <c:v>43611</c:v>
                      </c:pt>
                      <c:pt idx="277">
                        <c:v>43610</c:v>
                      </c:pt>
                      <c:pt idx="278">
                        <c:v>43609</c:v>
                      </c:pt>
                      <c:pt idx="279">
                        <c:v>43608</c:v>
                      </c:pt>
                      <c:pt idx="280">
                        <c:v>43607</c:v>
                      </c:pt>
                      <c:pt idx="281">
                        <c:v>43606</c:v>
                      </c:pt>
                      <c:pt idx="282">
                        <c:v>43605</c:v>
                      </c:pt>
                      <c:pt idx="283">
                        <c:v>43604</c:v>
                      </c:pt>
                      <c:pt idx="284">
                        <c:v>43603</c:v>
                      </c:pt>
                      <c:pt idx="285">
                        <c:v>43602</c:v>
                      </c:pt>
                      <c:pt idx="286">
                        <c:v>43601</c:v>
                      </c:pt>
                      <c:pt idx="287">
                        <c:v>43600</c:v>
                      </c:pt>
                      <c:pt idx="288">
                        <c:v>43599</c:v>
                      </c:pt>
                      <c:pt idx="289">
                        <c:v>43598</c:v>
                      </c:pt>
                      <c:pt idx="290">
                        <c:v>43597</c:v>
                      </c:pt>
                      <c:pt idx="291">
                        <c:v>43596</c:v>
                      </c:pt>
                      <c:pt idx="292">
                        <c:v>43595</c:v>
                      </c:pt>
                      <c:pt idx="293">
                        <c:v>43594</c:v>
                      </c:pt>
                      <c:pt idx="294">
                        <c:v>43593</c:v>
                      </c:pt>
                      <c:pt idx="295">
                        <c:v>43592</c:v>
                      </c:pt>
                      <c:pt idx="296">
                        <c:v>43591</c:v>
                      </c:pt>
                      <c:pt idx="297">
                        <c:v>43590</c:v>
                      </c:pt>
                      <c:pt idx="298">
                        <c:v>43589</c:v>
                      </c:pt>
                      <c:pt idx="299">
                        <c:v>43588</c:v>
                      </c:pt>
                      <c:pt idx="300">
                        <c:v>43587</c:v>
                      </c:pt>
                      <c:pt idx="301">
                        <c:v>43586</c:v>
                      </c:pt>
                      <c:pt idx="302">
                        <c:v>43585</c:v>
                      </c:pt>
                      <c:pt idx="303">
                        <c:v>43584</c:v>
                      </c:pt>
                      <c:pt idx="304">
                        <c:v>43583</c:v>
                      </c:pt>
                      <c:pt idx="305">
                        <c:v>43582</c:v>
                      </c:pt>
                      <c:pt idx="306">
                        <c:v>43581</c:v>
                      </c:pt>
                      <c:pt idx="307">
                        <c:v>43580</c:v>
                      </c:pt>
                      <c:pt idx="308">
                        <c:v>43579</c:v>
                      </c:pt>
                      <c:pt idx="309">
                        <c:v>43578</c:v>
                      </c:pt>
                      <c:pt idx="310">
                        <c:v>43577</c:v>
                      </c:pt>
                      <c:pt idx="311">
                        <c:v>43576</c:v>
                      </c:pt>
                      <c:pt idx="312">
                        <c:v>43575</c:v>
                      </c:pt>
                      <c:pt idx="313">
                        <c:v>43574</c:v>
                      </c:pt>
                      <c:pt idx="314">
                        <c:v>43573</c:v>
                      </c:pt>
                      <c:pt idx="315">
                        <c:v>43572</c:v>
                      </c:pt>
                      <c:pt idx="316">
                        <c:v>43571</c:v>
                      </c:pt>
                      <c:pt idx="317">
                        <c:v>43570</c:v>
                      </c:pt>
                      <c:pt idx="318">
                        <c:v>43569</c:v>
                      </c:pt>
                      <c:pt idx="319">
                        <c:v>43568</c:v>
                      </c:pt>
                      <c:pt idx="320">
                        <c:v>43567</c:v>
                      </c:pt>
                      <c:pt idx="321">
                        <c:v>43566</c:v>
                      </c:pt>
                      <c:pt idx="322">
                        <c:v>43565</c:v>
                      </c:pt>
                      <c:pt idx="323">
                        <c:v>43564</c:v>
                      </c:pt>
                      <c:pt idx="324">
                        <c:v>43563</c:v>
                      </c:pt>
                      <c:pt idx="325">
                        <c:v>43562</c:v>
                      </c:pt>
                      <c:pt idx="326">
                        <c:v>43561</c:v>
                      </c:pt>
                      <c:pt idx="327">
                        <c:v>43560</c:v>
                      </c:pt>
                      <c:pt idx="328">
                        <c:v>43559</c:v>
                      </c:pt>
                      <c:pt idx="329">
                        <c:v>43558</c:v>
                      </c:pt>
                      <c:pt idx="330">
                        <c:v>43557</c:v>
                      </c:pt>
                      <c:pt idx="331">
                        <c:v>43556</c:v>
                      </c:pt>
                      <c:pt idx="332">
                        <c:v>43555</c:v>
                      </c:pt>
                      <c:pt idx="333">
                        <c:v>43554</c:v>
                      </c:pt>
                      <c:pt idx="334">
                        <c:v>43553</c:v>
                      </c:pt>
                      <c:pt idx="335">
                        <c:v>43552</c:v>
                      </c:pt>
                      <c:pt idx="336">
                        <c:v>43551</c:v>
                      </c:pt>
                      <c:pt idx="337">
                        <c:v>43550</c:v>
                      </c:pt>
                      <c:pt idx="338">
                        <c:v>43549</c:v>
                      </c:pt>
                      <c:pt idx="339">
                        <c:v>43548</c:v>
                      </c:pt>
                      <c:pt idx="340">
                        <c:v>43547</c:v>
                      </c:pt>
                      <c:pt idx="341">
                        <c:v>43546</c:v>
                      </c:pt>
                      <c:pt idx="342">
                        <c:v>43545</c:v>
                      </c:pt>
                      <c:pt idx="343">
                        <c:v>43544</c:v>
                      </c:pt>
                      <c:pt idx="344">
                        <c:v>43543</c:v>
                      </c:pt>
                      <c:pt idx="345">
                        <c:v>43542</c:v>
                      </c:pt>
                      <c:pt idx="346">
                        <c:v>43541</c:v>
                      </c:pt>
                      <c:pt idx="347">
                        <c:v>43540</c:v>
                      </c:pt>
                      <c:pt idx="348">
                        <c:v>43539</c:v>
                      </c:pt>
                      <c:pt idx="349">
                        <c:v>43538</c:v>
                      </c:pt>
                      <c:pt idx="350">
                        <c:v>43537</c:v>
                      </c:pt>
                      <c:pt idx="351">
                        <c:v>43536</c:v>
                      </c:pt>
                      <c:pt idx="352">
                        <c:v>43535</c:v>
                      </c:pt>
                      <c:pt idx="353">
                        <c:v>43534</c:v>
                      </c:pt>
                      <c:pt idx="354">
                        <c:v>43533</c:v>
                      </c:pt>
                      <c:pt idx="355">
                        <c:v>43532</c:v>
                      </c:pt>
                      <c:pt idx="356">
                        <c:v>43531</c:v>
                      </c:pt>
                      <c:pt idx="357">
                        <c:v>43530</c:v>
                      </c:pt>
                      <c:pt idx="358">
                        <c:v>43529</c:v>
                      </c:pt>
                      <c:pt idx="359">
                        <c:v>43528</c:v>
                      </c:pt>
                      <c:pt idx="360">
                        <c:v>43527</c:v>
                      </c:pt>
                      <c:pt idx="361">
                        <c:v>43526</c:v>
                      </c:pt>
                      <c:pt idx="362">
                        <c:v>43525</c:v>
                      </c:pt>
                      <c:pt idx="363">
                        <c:v>43524</c:v>
                      </c:pt>
                      <c:pt idx="364">
                        <c:v>43523</c:v>
                      </c:pt>
                      <c:pt idx="365">
                        <c:v>43522</c:v>
                      </c:pt>
                      <c:pt idx="366">
                        <c:v>43521</c:v>
                      </c:pt>
                      <c:pt idx="367">
                        <c:v>43520</c:v>
                      </c:pt>
                      <c:pt idx="368">
                        <c:v>43519</c:v>
                      </c:pt>
                      <c:pt idx="369">
                        <c:v>43518</c:v>
                      </c:pt>
                      <c:pt idx="370">
                        <c:v>43517</c:v>
                      </c:pt>
                      <c:pt idx="371">
                        <c:v>43516</c:v>
                      </c:pt>
                      <c:pt idx="372">
                        <c:v>43515</c:v>
                      </c:pt>
                      <c:pt idx="373">
                        <c:v>43514</c:v>
                      </c:pt>
                      <c:pt idx="374">
                        <c:v>43513</c:v>
                      </c:pt>
                      <c:pt idx="375">
                        <c:v>43512</c:v>
                      </c:pt>
                      <c:pt idx="376">
                        <c:v>43511</c:v>
                      </c:pt>
                      <c:pt idx="377">
                        <c:v>43510</c:v>
                      </c:pt>
                      <c:pt idx="378">
                        <c:v>43509</c:v>
                      </c:pt>
                      <c:pt idx="379">
                        <c:v>43508</c:v>
                      </c:pt>
                      <c:pt idx="380">
                        <c:v>43507</c:v>
                      </c:pt>
                      <c:pt idx="381">
                        <c:v>43506</c:v>
                      </c:pt>
                      <c:pt idx="382">
                        <c:v>43505</c:v>
                      </c:pt>
                      <c:pt idx="383">
                        <c:v>43504</c:v>
                      </c:pt>
                      <c:pt idx="384">
                        <c:v>43503</c:v>
                      </c:pt>
                      <c:pt idx="385">
                        <c:v>43502</c:v>
                      </c:pt>
                      <c:pt idx="386">
                        <c:v>43501</c:v>
                      </c:pt>
                      <c:pt idx="387">
                        <c:v>43500</c:v>
                      </c:pt>
                      <c:pt idx="388">
                        <c:v>43499</c:v>
                      </c:pt>
                      <c:pt idx="389">
                        <c:v>43498</c:v>
                      </c:pt>
                      <c:pt idx="390">
                        <c:v>43497</c:v>
                      </c:pt>
                      <c:pt idx="391">
                        <c:v>43496</c:v>
                      </c:pt>
                      <c:pt idx="392">
                        <c:v>43495</c:v>
                      </c:pt>
                      <c:pt idx="393">
                        <c:v>43494</c:v>
                      </c:pt>
                      <c:pt idx="394">
                        <c:v>43493</c:v>
                      </c:pt>
                      <c:pt idx="395">
                        <c:v>43492</c:v>
                      </c:pt>
                      <c:pt idx="396">
                        <c:v>43491</c:v>
                      </c:pt>
                      <c:pt idx="397">
                        <c:v>43490</c:v>
                      </c:pt>
                      <c:pt idx="398">
                        <c:v>43489</c:v>
                      </c:pt>
                      <c:pt idx="399">
                        <c:v>43488</c:v>
                      </c:pt>
                      <c:pt idx="400">
                        <c:v>43487</c:v>
                      </c:pt>
                      <c:pt idx="401">
                        <c:v>43486</c:v>
                      </c:pt>
                      <c:pt idx="402">
                        <c:v>43485</c:v>
                      </c:pt>
                      <c:pt idx="403">
                        <c:v>43484</c:v>
                      </c:pt>
                      <c:pt idx="404">
                        <c:v>43483</c:v>
                      </c:pt>
                      <c:pt idx="405">
                        <c:v>43482</c:v>
                      </c:pt>
                      <c:pt idx="406">
                        <c:v>43481</c:v>
                      </c:pt>
                      <c:pt idx="407">
                        <c:v>43480</c:v>
                      </c:pt>
                      <c:pt idx="408">
                        <c:v>43479</c:v>
                      </c:pt>
                      <c:pt idx="409">
                        <c:v>43478</c:v>
                      </c:pt>
                      <c:pt idx="410">
                        <c:v>43477</c:v>
                      </c:pt>
                      <c:pt idx="411">
                        <c:v>43476</c:v>
                      </c:pt>
                      <c:pt idx="412">
                        <c:v>43475</c:v>
                      </c:pt>
                      <c:pt idx="413">
                        <c:v>43474</c:v>
                      </c:pt>
                      <c:pt idx="414">
                        <c:v>43473</c:v>
                      </c:pt>
                      <c:pt idx="415">
                        <c:v>43472</c:v>
                      </c:pt>
                      <c:pt idx="416">
                        <c:v>43471</c:v>
                      </c:pt>
                      <c:pt idx="417">
                        <c:v>43470</c:v>
                      </c:pt>
                      <c:pt idx="418">
                        <c:v>43469</c:v>
                      </c:pt>
                      <c:pt idx="419">
                        <c:v>43468</c:v>
                      </c:pt>
                      <c:pt idx="420">
                        <c:v>43467</c:v>
                      </c:pt>
                      <c:pt idx="421">
                        <c:v>43466</c:v>
                      </c:pt>
                      <c:pt idx="422">
                        <c:v>43465</c:v>
                      </c:pt>
                      <c:pt idx="423">
                        <c:v>43464</c:v>
                      </c:pt>
                      <c:pt idx="424">
                        <c:v>43463</c:v>
                      </c:pt>
                      <c:pt idx="425">
                        <c:v>43462</c:v>
                      </c:pt>
                      <c:pt idx="426">
                        <c:v>43461</c:v>
                      </c:pt>
                      <c:pt idx="427">
                        <c:v>43460</c:v>
                      </c:pt>
                      <c:pt idx="428">
                        <c:v>43459</c:v>
                      </c:pt>
                      <c:pt idx="429">
                        <c:v>43458</c:v>
                      </c:pt>
                      <c:pt idx="430">
                        <c:v>43457</c:v>
                      </c:pt>
                      <c:pt idx="431">
                        <c:v>43456</c:v>
                      </c:pt>
                      <c:pt idx="432">
                        <c:v>43455</c:v>
                      </c:pt>
                      <c:pt idx="433">
                        <c:v>43454</c:v>
                      </c:pt>
                      <c:pt idx="434">
                        <c:v>43453</c:v>
                      </c:pt>
                      <c:pt idx="435">
                        <c:v>43452</c:v>
                      </c:pt>
                      <c:pt idx="436">
                        <c:v>43451</c:v>
                      </c:pt>
                      <c:pt idx="437">
                        <c:v>43450</c:v>
                      </c:pt>
                      <c:pt idx="438">
                        <c:v>43449</c:v>
                      </c:pt>
                      <c:pt idx="439">
                        <c:v>43448</c:v>
                      </c:pt>
                      <c:pt idx="440">
                        <c:v>43447</c:v>
                      </c:pt>
                      <c:pt idx="441">
                        <c:v>43446</c:v>
                      </c:pt>
                      <c:pt idx="442">
                        <c:v>43445</c:v>
                      </c:pt>
                      <c:pt idx="443">
                        <c:v>43444</c:v>
                      </c:pt>
                      <c:pt idx="444">
                        <c:v>43443</c:v>
                      </c:pt>
                      <c:pt idx="445">
                        <c:v>43442</c:v>
                      </c:pt>
                      <c:pt idx="446">
                        <c:v>43441</c:v>
                      </c:pt>
                      <c:pt idx="447">
                        <c:v>43440</c:v>
                      </c:pt>
                      <c:pt idx="448">
                        <c:v>43439</c:v>
                      </c:pt>
                      <c:pt idx="449">
                        <c:v>43438</c:v>
                      </c:pt>
                      <c:pt idx="450">
                        <c:v>43437</c:v>
                      </c:pt>
                      <c:pt idx="451">
                        <c:v>43436</c:v>
                      </c:pt>
                      <c:pt idx="452">
                        <c:v>43435</c:v>
                      </c:pt>
                      <c:pt idx="453">
                        <c:v>43434</c:v>
                      </c:pt>
                      <c:pt idx="454">
                        <c:v>43433</c:v>
                      </c:pt>
                      <c:pt idx="455">
                        <c:v>43432</c:v>
                      </c:pt>
                      <c:pt idx="456">
                        <c:v>43431</c:v>
                      </c:pt>
                      <c:pt idx="457">
                        <c:v>43430</c:v>
                      </c:pt>
                      <c:pt idx="458">
                        <c:v>43429</c:v>
                      </c:pt>
                      <c:pt idx="459">
                        <c:v>43428</c:v>
                      </c:pt>
                      <c:pt idx="460">
                        <c:v>43427</c:v>
                      </c:pt>
                      <c:pt idx="461">
                        <c:v>43426</c:v>
                      </c:pt>
                      <c:pt idx="462">
                        <c:v>43425</c:v>
                      </c:pt>
                      <c:pt idx="463">
                        <c:v>43424</c:v>
                      </c:pt>
                      <c:pt idx="464">
                        <c:v>43423</c:v>
                      </c:pt>
                      <c:pt idx="465">
                        <c:v>43422</c:v>
                      </c:pt>
                      <c:pt idx="466">
                        <c:v>43421</c:v>
                      </c:pt>
                      <c:pt idx="467">
                        <c:v>43420</c:v>
                      </c:pt>
                      <c:pt idx="468">
                        <c:v>43419</c:v>
                      </c:pt>
                      <c:pt idx="469">
                        <c:v>43418</c:v>
                      </c:pt>
                      <c:pt idx="470">
                        <c:v>43417</c:v>
                      </c:pt>
                      <c:pt idx="471">
                        <c:v>43416</c:v>
                      </c:pt>
                      <c:pt idx="472">
                        <c:v>43415</c:v>
                      </c:pt>
                      <c:pt idx="473">
                        <c:v>43414</c:v>
                      </c:pt>
                      <c:pt idx="474">
                        <c:v>43413</c:v>
                      </c:pt>
                      <c:pt idx="475">
                        <c:v>43412</c:v>
                      </c:pt>
                      <c:pt idx="476">
                        <c:v>43411</c:v>
                      </c:pt>
                      <c:pt idx="477">
                        <c:v>43410</c:v>
                      </c:pt>
                      <c:pt idx="478">
                        <c:v>43409</c:v>
                      </c:pt>
                      <c:pt idx="479">
                        <c:v>43408</c:v>
                      </c:pt>
                      <c:pt idx="480">
                        <c:v>43407</c:v>
                      </c:pt>
                      <c:pt idx="481">
                        <c:v>43406</c:v>
                      </c:pt>
                      <c:pt idx="482">
                        <c:v>43405</c:v>
                      </c:pt>
                      <c:pt idx="483">
                        <c:v>43404</c:v>
                      </c:pt>
                      <c:pt idx="484">
                        <c:v>43403</c:v>
                      </c:pt>
                      <c:pt idx="485">
                        <c:v>43402</c:v>
                      </c:pt>
                      <c:pt idx="486">
                        <c:v>43401</c:v>
                      </c:pt>
                      <c:pt idx="487">
                        <c:v>43400</c:v>
                      </c:pt>
                      <c:pt idx="488">
                        <c:v>43399</c:v>
                      </c:pt>
                      <c:pt idx="489">
                        <c:v>43398</c:v>
                      </c:pt>
                      <c:pt idx="490">
                        <c:v>43397</c:v>
                      </c:pt>
                      <c:pt idx="491">
                        <c:v>43396</c:v>
                      </c:pt>
                      <c:pt idx="492">
                        <c:v>43395</c:v>
                      </c:pt>
                      <c:pt idx="493">
                        <c:v>43394</c:v>
                      </c:pt>
                      <c:pt idx="494">
                        <c:v>43393</c:v>
                      </c:pt>
                      <c:pt idx="495">
                        <c:v>43392</c:v>
                      </c:pt>
                      <c:pt idx="496">
                        <c:v>43391</c:v>
                      </c:pt>
                      <c:pt idx="497">
                        <c:v>43390</c:v>
                      </c:pt>
                      <c:pt idx="498">
                        <c:v>43389</c:v>
                      </c:pt>
                      <c:pt idx="499">
                        <c:v>43388</c:v>
                      </c:pt>
                      <c:pt idx="500">
                        <c:v>43387</c:v>
                      </c:pt>
                      <c:pt idx="501">
                        <c:v>43386</c:v>
                      </c:pt>
                      <c:pt idx="502">
                        <c:v>43385</c:v>
                      </c:pt>
                      <c:pt idx="503">
                        <c:v>43384</c:v>
                      </c:pt>
                      <c:pt idx="504">
                        <c:v>43383</c:v>
                      </c:pt>
                      <c:pt idx="505">
                        <c:v>43382</c:v>
                      </c:pt>
                      <c:pt idx="506">
                        <c:v>43381</c:v>
                      </c:pt>
                      <c:pt idx="507">
                        <c:v>43380</c:v>
                      </c:pt>
                      <c:pt idx="508">
                        <c:v>43379</c:v>
                      </c:pt>
                      <c:pt idx="509">
                        <c:v>43378</c:v>
                      </c:pt>
                      <c:pt idx="510">
                        <c:v>43377</c:v>
                      </c:pt>
                      <c:pt idx="511">
                        <c:v>43376</c:v>
                      </c:pt>
                      <c:pt idx="512">
                        <c:v>43375</c:v>
                      </c:pt>
                      <c:pt idx="513">
                        <c:v>43374</c:v>
                      </c:pt>
                      <c:pt idx="514">
                        <c:v>43373</c:v>
                      </c:pt>
                      <c:pt idx="515">
                        <c:v>43372</c:v>
                      </c:pt>
                      <c:pt idx="516">
                        <c:v>43371</c:v>
                      </c:pt>
                      <c:pt idx="517">
                        <c:v>43370</c:v>
                      </c:pt>
                      <c:pt idx="518">
                        <c:v>43369</c:v>
                      </c:pt>
                      <c:pt idx="519">
                        <c:v>43368</c:v>
                      </c:pt>
                      <c:pt idx="520">
                        <c:v>43367</c:v>
                      </c:pt>
                      <c:pt idx="521">
                        <c:v>43366</c:v>
                      </c:pt>
                      <c:pt idx="522">
                        <c:v>43365</c:v>
                      </c:pt>
                      <c:pt idx="523">
                        <c:v>43364</c:v>
                      </c:pt>
                      <c:pt idx="524">
                        <c:v>43363</c:v>
                      </c:pt>
                      <c:pt idx="525">
                        <c:v>43362</c:v>
                      </c:pt>
                      <c:pt idx="526">
                        <c:v>43361</c:v>
                      </c:pt>
                      <c:pt idx="527">
                        <c:v>43360</c:v>
                      </c:pt>
                      <c:pt idx="528">
                        <c:v>43359</c:v>
                      </c:pt>
                      <c:pt idx="529">
                        <c:v>43358</c:v>
                      </c:pt>
                      <c:pt idx="530">
                        <c:v>43357</c:v>
                      </c:pt>
                      <c:pt idx="531">
                        <c:v>43356</c:v>
                      </c:pt>
                      <c:pt idx="532">
                        <c:v>43355</c:v>
                      </c:pt>
                      <c:pt idx="533">
                        <c:v>43354</c:v>
                      </c:pt>
                      <c:pt idx="534">
                        <c:v>43353</c:v>
                      </c:pt>
                      <c:pt idx="535">
                        <c:v>43352</c:v>
                      </c:pt>
                      <c:pt idx="536">
                        <c:v>43351</c:v>
                      </c:pt>
                      <c:pt idx="537">
                        <c:v>43350</c:v>
                      </c:pt>
                      <c:pt idx="538">
                        <c:v>43349</c:v>
                      </c:pt>
                      <c:pt idx="539">
                        <c:v>43348</c:v>
                      </c:pt>
                      <c:pt idx="540">
                        <c:v>43347</c:v>
                      </c:pt>
                      <c:pt idx="541">
                        <c:v>43346</c:v>
                      </c:pt>
                      <c:pt idx="542">
                        <c:v>43345</c:v>
                      </c:pt>
                      <c:pt idx="543">
                        <c:v>43344</c:v>
                      </c:pt>
                      <c:pt idx="544">
                        <c:v>43343</c:v>
                      </c:pt>
                      <c:pt idx="545">
                        <c:v>43342</c:v>
                      </c:pt>
                      <c:pt idx="546">
                        <c:v>43341</c:v>
                      </c:pt>
                      <c:pt idx="547">
                        <c:v>43340</c:v>
                      </c:pt>
                      <c:pt idx="548">
                        <c:v>43339</c:v>
                      </c:pt>
                      <c:pt idx="549">
                        <c:v>43338</c:v>
                      </c:pt>
                      <c:pt idx="550">
                        <c:v>43337</c:v>
                      </c:pt>
                      <c:pt idx="551">
                        <c:v>43336</c:v>
                      </c:pt>
                      <c:pt idx="552">
                        <c:v>43335</c:v>
                      </c:pt>
                      <c:pt idx="553">
                        <c:v>43334</c:v>
                      </c:pt>
                      <c:pt idx="554">
                        <c:v>43333</c:v>
                      </c:pt>
                      <c:pt idx="555">
                        <c:v>43332</c:v>
                      </c:pt>
                      <c:pt idx="556">
                        <c:v>43331</c:v>
                      </c:pt>
                      <c:pt idx="557">
                        <c:v>43330</c:v>
                      </c:pt>
                      <c:pt idx="558">
                        <c:v>43329</c:v>
                      </c:pt>
                      <c:pt idx="559">
                        <c:v>43328</c:v>
                      </c:pt>
                      <c:pt idx="560">
                        <c:v>43327</c:v>
                      </c:pt>
                      <c:pt idx="561">
                        <c:v>43326</c:v>
                      </c:pt>
                      <c:pt idx="562">
                        <c:v>43325</c:v>
                      </c:pt>
                      <c:pt idx="563">
                        <c:v>43324</c:v>
                      </c:pt>
                      <c:pt idx="564">
                        <c:v>43323</c:v>
                      </c:pt>
                      <c:pt idx="565">
                        <c:v>43322</c:v>
                      </c:pt>
                      <c:pt idx="566">
                        <c:v>43321</c:v>
                      </c:pt>
                      <c:pt idx="567">
                        <c:v>43320</c:v>
                      </c:pt>
                      <c:pt idx="568">
                        <c:v>43319</c:v>
                      </c:pt>
                      <c:pt idx="569">
                        <c:v>43318</c:v>
                      </c:pt>
                      <c:pt idx="570">
                        <c:v>43317</c:v>
                      </c:pt>
                      <c:pt idx="571">
                        <c:v>43316</c:v>
                      </c:pt>
                      <c:pt idx="572">
                        <c:v>43315</c:v>
                      </c:pt>
                      <c:pt idx="573">
                        <c:v>43314</c:v>
                      </c:pt>
                      <c:pt idx="574">
                        <c:v>43313</c:v>
                      </c:pt>
                      <c:pt idx="575">
                        <c:v>43312</c:v>
                      </c:pt>
                      <c:pt idx="576">
                        <c:v>43311</c:v>
                      </c:pt>
                      <c:pt idx="577">
                        <c:v>43310</c:v>
                      </c:pt>
                      <c:pt idx="578">
                        <c:v>43309</c:v>
                      </c:pt>
                      <c:pt idx="579">
                        <c:v>43308</c:v>
                      </c:pt>
                      <c:pt idx="580">
                        <c:v>43307</c:v>
                      </c:pt>
                      <c:pt idx="581">
                        <c:v>43306</c:v>
                      </c:pt>
                      <c:pt idx="582">
                        <c:v>43305</c:v>
                      </c:pt>
                      <c:pt idx="583">
                        <c:v>43304</c:v>
                      </c:pt>
                      <c:pt idx="584">
                        <c:v>43303</c:v>
                      </c:pt>
                      <c:pt idx="585">
                        <c:v>43302</c:v>
                      </c:pt>
                      <c:pt idx="586">
                        <c:v>43301</c:v>
                      </c:pt>
                      <c:pt idx="587">
                        <c:v>43300</c:v>
                      </c:pt>
                      <c:pt idx="588">
                        <c:v>43299</c:v>
                      </c:pt>
                      <c:pt idx="589">
                        <c:v>43298</c:v>
                      </c:pt>
                      <c:pt idx="590">
                        <c:v>43297</c:v>
                      </c:pt>
                      <c:pt idx="591">
                        <c:v>43296</c:v>
                      </c:pt>
                      <c:pt idx="592">
                        <c:v>43295</c:v>
                      </c:pt>
                      <c:pt idx="593">
                        <c:v>43294</c:v>
                      </c:pt>
                      <c:pt idx="594">
                        <c:v>43293</c:v>
                      </c:pt>
                      <c:pt idx="595">
                        <c:v>43292</c:v>
                      </c:pt>
                      <c:pt idx="596">
                        <c:v>43291</c:v>
                      </c:pt>
                      <c:pt idx="597">
                        <c:v>43290</c:v>
                      </c:pt>
                      <c:pt idx="598">
                        <c:v>43289</c:v>
                      </c:pt>
                      <c:pt idx="599">
                        <c:v>43288</c:v>
                      </c:pt>
                      <c:pt idx="600">
                        <c:v>43287</c:v>
                      </c:pt>
                      <c:pt idx="601">
                        <c:v>43286</c:v>
                      </c:pt>
                      <c:pt idx="602">
                        <c:v>43285</c:v>
                      </c:pt>
                      <c:pt idx="603">
                        <c:v>43284</c:v>
                      </c:pt>
                      <c:pt idx="604">
                        <c:v>43283</c:v>
                      </c:pt>
                      <c:pt idx="605">
                        <c:v>43282</c:v>
                      </c:pt>
                      <c:pt idx="606">
                        <c:v>43281</c:v>
                      </c:pt>
                      <c:pt idx="607">
                        <c:v>43280</c:v>
                      </c:pt>
                      <c:pt idx="608">
                        <c:v>43279</c:v>
                      </c:pt>
                      <c:pt idx="609">
                        <c:v>43278</c:v>
                      </c:pt>
                      <c:pt idx="610">
                        <c:v>43277</c:v>
                      </c:pt>
                      <c:pt idx="611">
                        <c:v>43276</c:v>
                      </c:pt>
                      <c:pt idx="612">
                        <c:v>43275</c:v>
                      </c:pt>
                      <c:pt idx="613">
                        <c:v>43274</c:v>
                      </c:pt>
                      <c:pt idx="614">
                        <c:v>43273</c:v>
                      </c:pt>
                      <c:pt idx="615">
                        <c:v>43272</c:v>
                      </c:pt>
                      <c:pt idx="616">
                        <c:v>43271</c:v>
                      </c:pt>
                      <c:pt idx="617">
                        <c:v>43270</c:v>
                      </c:pt>
                      <c:pt idx="618">
                        <c:v>43269</c:v>
                      </c:pt>
                      <c:pt idx="619">
                        <c:v>43268</c:v>
                      </c:pt>
                      <c:pt idx="620">
                        <c:v>43267</c:v>
                      </c:pt>
                      <c:pt idx="621">
                        <c:v>43266</c:v>
                      </c:pt>
                      <c:pt idx="622">
                        <c:v>43265</c:v>
                      </c:pt>
                      <c:pt idx="623">
                        <c:v>43264</c:v>
                      </c:pt>
                      <c:pt idx="624">
                        <c:v>43263</c:v>
                      </c:pt>
                      <c:pt idx="625">
                        <c:v>43262</c:v>
                      </c:pt>
                      <c:pt idx="626">
                        <c:v>43261</c:v>
                      </c:pt>
                      <c:pt idx="627">
                        <c:v>43260</c:v>
                      </c:pt>
                      <c:pt idx="628">
                        <c:v>43259</c:v>
                      </c:pt>
                      <c:pt idx="629">
                        <c:v>43258</c:v>
                      </c:pt>
                      <c:pt idx="630">
                        <c:v>43257</c:v>
                      </c:pt>
                      <c:pt idx="631">
                        <c:v>43256</c:v>
                      </c:pt>
                      <c:pt idx="632">
                        <c:v>43255</c:v>
                      </c:pt>
                      <c:pt idx="633">
                        <c:v>43254</c:v>
                      </c:pt>
                      <c:pt idx="634">
                        <c:v>43253</c:v>
                      </c:pt>
                      <c:pt idx="635">
                        <c:v>43252</c:v>
                      </c:pt>
                      <c:pt idx="636">
                        <c:v>43251</c:v>
                      </c:pt>
                      <c:pt idx="637">
                        <c:v>43250</c:v>
                      </c:pt>
                      <c:pt idx="638">
                        <c:v>43249</c:v>
                      </c:pt>
                      <c:pt idx="639">
                        <c:v>43248</c:v>
                      </c:pt>
                      <c:pt idx="640">
                        <c:v>43247</c:v>
                      </c:pt>
                      <c:pt idx="641">
                        <c:v>43246</c:v>
                      </c:pt>
                      <c:pt idx="642">
                        <c:v>43245</c:v>
                      </c:pt>
                      <c:pt idx="643">
                        <c:v>43244</c:v>
                      </c:pt>
                      <c:pt idx="644">
                        <c:v>43243</c:v>
                      </c:pt>
                      <c:pt idx="645">
                        <c:v>43242</c:v>
                      </c:pt>
                      <c:pt idx="646">
                        <c:v>43241</c:v>
                      </c:pt>
                      <c:pt idx="647">
                        <c:v>43240</c:v>
                      </c:pt>
                      <c:pt idx="648">
                        <c:v>43239</c:v>
                      </c:pt>
                      <c:pt idx="649">
                        <c:v>43238</c:v>
                      </c:pt>
                      <c:pt idx="650">
                        <c:v>43237</c:v>
                      </c:pt>
                      <c:pt idx="651">
                        <c:v>43236</c:v>
                      </c:pt>
                      <c:pt idx="652">
                        <c:v>43235</c:v>
                      </c:pt>
                      <c:pt idx="653">
                        <c:v>43234</c:v>
                      </c:pt>
                      <c:pt idx="654">
                        <c:v>43233</c:v>
                      </c:pt>
                      <c:pt idx="655">
                        <c:v>43232</c:v>
                      </c:pt>
                      <c:pt idx="656">
                        <c:v>43231</c:v>
                      </c:pt>
                      <c:pt idx="657">
                        <c:v>43230</c:v>
                      </c:pt>
                      <c:pt idx="658">
                        <c:v>43229</c:v>
                      </c:pt>
                      <c:pt idx="659">
                        <c:v>43228</c:v>
                      </c:pt>
                      <c:pt idx="660">
                        <c:v>43227</c:v>
                      </c:pt>
                      <c:pt idx="661">
                        <c:v>43226</c:v>
                      </c:pt>
                      <c:pt idx="662">
                        <c:v>43225</c:v>
                      </c:pt>
                      <c:pt idx="663">
                        <c:v>43224</c:v>
                      </c:pt>
                      <c:pt idx="664">
                        <c:v>43223</c:v>
                      </c:pt>
                      <c:pt idx="665">
                        <c:v>43222</c:v>
                      </c:pt>
                      <c:pt idx="666">
                        <c:v>43221</c:v>
                      </c:pt>
                      <c:pt idx="667">
                        <c:v>43220</c:v>
                      </c:pt>
                      <c:pt idx="668">
                        <c:v>43219</c:v>
                      </c:pt>
                      <c:pt idx="669">
                        <c:v>43218</c:v>
                      </c:pt>
                      <c:pt idx="670">
                        <c:v>43217</c:v>
                      </c:pt>
                      <c:pt idx="671">
                        <c:v>43216</c:v>
                      </c:pt>
                      <c:pt idx="672">
                        <c:v>43215</c:v>
                      </c:pt>
                      <c:pt idx="673">
                        <c:v>43214</c:v>
                      </c:pt>
                      <c:pt idx="674">
                        <c:v>43213</c:v>
                      </c:pt>
                      <c:pt idx="675">
                        <c:v>43212</c:v>
                      </c:pt>
                      <c:pt idx="676">
                        <c:v>43211</c:v>
                      </c:pt>
                      <c:pt idx="677">
                        <c:v>43210</c:v>
                      </c:pt>
                      <c:pt idx="678">
                        <c:v>43209</c:v>
                      </c:pt>
                      <c:pt idx="679">
                        <c:v>43208</c:v>
                      </c:pt>
                      <c:pt idx="680">
                        <c:v>43207</c:v>
                      </c:pt>
                      <c:pt idx="681">
                        <c:v>43206</c:v>
                      </c:pt>
                      <c:pt idx="682">
                        <c:v>43205</c:v>
                      </c:pt>
                      <c:pt idx="683">
                        <c:v>43204</c:v>
                      </c:pt>
                      <c:pt idx="684">
                        <c:v>43203</c:v>
                      </c:pt>
                      <c:pt idx="685">
                        <c:v>43202</c:v>
                      </c:pt>
                      <c:pt idx="686">
                        <c:v>43201</c:v>
                      </c:pt>
                      <c:pt idx="687">
                        <c:v>43200</c:v>
                      </c:pt>
                      <c:pt idx="688">
                        <c:v>43199</c:v>
                      </c:pt>
                      <c:pt idx="689">
                        <c:v>43198</c:v>
                      </c:pt>
                      <c:pt idx="690">
                        <c:v>43197</c:v>
                      </c:pt>
                      <c:pt idx="691">
                        <c:v>43196</c:v>
                      </c:pt>
                      <c:pt idx="692">
                        <c:v>43195</c:v>
                      </c:pt>
                      <c:pt idx="693">
                        <c:v>43194</c:v>
                      </c:pt>
                      <c:pt idx="694">
                        <c:v>43193</c:v>
                      </c:pt>
                      <c:pt idx="695">
                        <c:v>43192</c:v>
                      </c:pt>
                      <c:pt idx="696">
                        <c:v>43191</c:v>
                      </c:pt>
                      <c:pt idx="697">
                        <c:v>43190</c:v>
                      </c:pt>
                      <c:pt idx="698">
                        <c:v>43189</c:v>
                      </c:pt>
                      <c:pt idx="699">
                        <c:v>43188</c:v>
                      </c:pt>
                      <c:pt idx="700">
                        <c:v>43187</c:v>
                      </c:pt>
                      <c:pt idx="701">
                        <c:v>43186</c:v>
                      </c:pt>
                      <c:pt idx="702">
                        <c:v>43185</c:v>
                      </c:pt>
                      <c:pt idx="703">
                        <c:v>43184</c:v>
                      </c:pt>
                      <c:pt idx="704">
                        <c:v>43183</c:v>
                      </c:pt>
                      <c:pt idx="705">
                        <c:v>43182</c:v>
                      </c:pt>
                      <c:pt idx="706">
                        <c:v>43181</c:v>
                      </c:pt>
                      <c:pt idx="707">
                        <c:v>43180</c:v>
                      </c:pt>
                      <c:pt idx="708">
                        <c:v>43179</c:v>
                      </c:pt>
                      <c:pt idx="709">
                        <c:v>43178</c:v>
                      </c:pt>
                      <c:pt idx="710">
                        <c:v>43177</c:v>
                      </c:pt>
                      <c:pt idx="711">
                        <c:v>43176</c:v>
                      </c:pt>
                      <c:pt idx="712">
                        <c:v>43175</c:v>
                      </c:pt>
                      <c:pt idx="713">
                        <c:v>43174</c:v>
                      </c:pt>
                      <c:pt idx="714">
                        <c:v>43173</c:v>
                      </c:pt>
                      <c:pt idx="715">
                        <c:v>43172</c:v>
                      </c:pt>
                      <c:pt idx="716">
                        <c:v>43171</c:v>
                      </c:pt>
                      <c:pt idx="717">
                        <c:v>43170</c:v>
                      </c:pt>
                      <c:pt idx="718">
                        <c:v>43169</c:v>
                      </c:pt>
                      <c:pt idx="719">
                        <c:v>43168</c:v>
                      </c:pt>
                      <c:pt idx="720">
                        <c:v>43167</c:v>
                      </c:pt>
                      <c:pt idx="721">
                        <c:v>43166</c:v>
                      </c:pt>
                      <c:pt idx="722">
                        <c:v>43165</c:v>
                      </c:pt>
                      <c:pt idx="723">
                        <c:v>43164</c:v>
                      </c:pt>
                      <c:pt idx="724">
                        <c:v>43163</c:v>
                      </c:pt>
                      <c:pt idx="725">
                        <c:v>43162</c:v>
                      </c:pt>
                      <c:pt idx="726">
                        <c:v>43161</c:v>
                      </c:pt>
                      <c:pt idx="727">
                        <c:v>43160</c:v>
                      </c:pt>
                      <c:pt idx="728">
                        <c:v>43159</c:v>
                      </c:pt>
                      <c:pt idx="729">
                        <c:v>43158</c:v>
                      </c:pt>
                      <c:pt idx="730">
                        <c:v>43157</c:v>
                      </c:pt>
                      <c:pt idx="731">
                        <c:v>43156</c:v>
                      </c:pt>
                      <c:pt idx="732">
                        <c:v>43155</c:v>
                      </c:pt>
                      <c:pt idx="733">
                        <c:v>43154</c:v>
                      </c:pt>
                      <c:pt idx="734">
                        <c:v>43153</c:v>
                      </c:pt>
                      <c:pt idx="735">
                        <c:v>43152</c:v>
                      </c:pt>
                      <c:pt idx="736">
                        <c:v>43151</c:v>
                      </c:pt>
                      <c:pt idx="737">
                        <c:v>43150</c:v>
                      </c:pt>
                      <c:pt idx="738">
                        <c:v>43149</c:v>
                      </c:pt>
                      <c:pt idx="739">
                        <c:v>43148</c:v>
                      </c:pt>
                      <c:pt idx="740">
                        <c:v>43147</c:v>
                      </c:pt>
                      <c:pt idx="741">
                        <c:v>43146</c:v>
                      </c:pt>
                      <c:pt idx="742">
                        <c:v>43145</c:v>
                      </c:pt>
                      <c:pt idx="743">
                        <c:v>43144</c:v>
                      </c:pt>
                      <c:pt idx="744">
                        <c:v>43143</c:v>
                      </c:pt>
                      <c:pt idx="745">
                        <c:v>43142</c:v>
                      </c:pt>
                      <c:pt idx="746">
                        <c:v>43141</c:v>
                      </c:pt>
                      <c:pt idx="747">
                        <c:v>43140</c:v>
                      </c:pt>
                      <c:pt idx="748">
                        <c:v>43139</c:v>
                      </c:pt>
                      <c:pt idx="749">
                        <c:v>43138</c:v>
                      </c:pt>
                      <c:pt idx="750">
                        <c:v>43137</c:v>
                      </c:pt>
                      <c:pt idx="751">
                        <c:v>43136</c:v>
                      </c:pt>
                      <c:pt idx="752">
                        <c:v>43135</c:v>
                      </c:pt>
                      <c:pt idx="753">
                        <c:v>43134</c:v>
                      </c:pt>
                      <c:pt idx="754">
                        <c:v>43133</c:v>
                      </c:pt>
                      <c:pt idx="755">
                        <c:v>43132</c:v>
                      </c:pt>
                      <c:pt idx="756">
                        <c:v>43131</c:v>
                      </c:pt>
                      <c:pt idx="757">
                        <c:v>43130</c:v>
                      </c:pt>
                      <c:pt idx="758">
                        <c:v>43129</c:v>
                      </c:pt>
                      <c:pt idx="759">
                        <c:v>43128</c:v>
                      </c:pt>
                      <c:pt idx="760">
                        <c:v>43127</c:v>
                      </c:pt>
                      <c:pt idx="761">
                        <c:v>43126</c:v>
                      </c:pt>
                      <c:pt idx="762">
                        <c:v>43125</c:v>
                      </c:pt>
                      <c:pt idx="763">
                        <c:v>43124</c:v>
                      </c:pt>
                      <c:pt idx="764">
                        <c:v>43123</c:v>
                      </c:pt>
                      <c:pt idx="765">
                        <c:v>43122</c:v>
                      </c:pt>
                      <c:pt idx="766">
                        <c:v>43121</c:v>
                      </c:pt>
                      <c:pt idx="767">
                        <c:v>43120</c:v>
                      </c:pt>
                      <c:pt idx="768">
                        <c:v>43119</c:v>
                      </c:pt>
                      <c:pt idx="769">
                        <c:v>43118</c:v>
                      </c:pt>
                      <c:pt idx="770">
                        <c:v>43117</c:v>
                      </c:pt>
                      <c:pt idx="771">
                        <c:v>43116</c:v>
                      </c:pt>
                      <c:pt idx="772">
                        <c:v>43115</c:v>
                      </c:pt>
                      <c:pt idx="773">
                        <c:v>43114</c:v>
                      </c:pt>
                      <c:pt idx="774">
                        <c:v>43113</c:v>
                      </c:pt>
                      <c:pt idx="775">
                        <c:v>43112</c:v>
                      </c:pt>
                      <c:pt idx="776">
                        <c:v>43111</c:v>
                      </c:pt>
                      <c:pt idx="777">
                        <c:v>43110</c:v>
                      </c:pt>
                      <c:pt idx="778">
                        <c:v>43109</c:v>
                      </c:pt>
                      <c:pt idx="779">
                        <c:v>43108</c:v>
                      </c:pt>
                      <c:pt idx="780">
                        <c:v>43107</c:v>
                      </c:pt>
                      <c:pt idx="781">
                        <c:v>43106</c:v>
                      </c:pt>
                      <c:pt idx="782">
                        <c:v>43105</c:v>
                      </c:pt>
                      <c:pt idx="783">
                        <c:v>43104</c:v>
                      </c:pt>
                      <c:pt idx="784">
                        <c:v>43103</c:v>
                      </c:pt>
                      <c:pt idx="785">
                        <c:v>43102</c:v>
                      </c:pt>
                      <c:pt idx="786">
                        <c:v>43101</c:v>
                      </c:pt>
                      <c:pt idx="787">
                        <c:v>43100</c:v>
                      </c:pt>
                      <c:pt idx="788">
                        <c:v>43099</c:v>
                      </c:pt>
                      <c:pt idx="789">
                        <c:v>43098</c:v>
                      </c:pt>
                      <c:pt idx="790">
                        <c:v>43097</c:v>
                      </c:pt>
                      <c:pt idx="791">
                        <c:v>43096</c:v>
                      </c:pt>
                      <c:pt idx="792">
                        <c:v>43095</c:v>
                      </c:pt>
                      <c:pt idx="793">
                        <c:v>43094</c:v>
                      </c:pt>
                      <c:pt idx="794">
                        <c:v>43093</c:v>
                      </c:pt>
                      <c:pt idx="795">
                        <c:v>43092</c:v>
                      </c:pt>
                      <c:pt idx="796">
                        <c:v>43091</c:v>
                      </c:pt>
                      <c:pt idx="797">
                        <c:v>43090</c:v>
                      </c:pt>
                      <c:pt idx="798">
                        <c:v>43089</c:v>
                      </c:pt>
                      <c:pt idx="799">
                        <c:v>43088</c:v>
                      </c:pt>
                      <c:pt idx="800">
                        <c:v>43087</c:v>
                      </c:pt>
                      <c:pt idx="801">
                        <c:v>43086</c:v>
                      </c:pt>
                      <c:pt idx="802">
                        <c:v>43085</c:v>
                      </c:pt>
                      <c:pt idx="803">
                        <c:v>43084</c:v>
                      </c:pt>
                      <c:pt idx="804">
                        <c:v>43083</c:v>
                      </c:pt>
                      <c:pt idx="805">
                        <c:v>43082</c:v>
                      </c:pt>
                      <c:pt idx="806">
                        <c:v>43081</c:v>
                      </c:pt>
                      <c:pt idx="807">
                        <c:v>43080</c:v>
                      </c:pt>
                      <c:pt idx="808">
                        <c:v>43079</c:v>
                      </c:pt>
                      <c:pt idx="809">
                        <c:v>43078</c:v>
                      </c:pt>
                      <c:pt idx="810">
                        <c:v>43077</c:v>
                      </c:pt>
                      <c:pt idx="811">
                        <c:v>43076</c:v>
                      </c:pt>
                      <c:pt idx="812">
                        <c:v>43075</c:v>
                      </c:pt>
                      <c:pt idx="813">
                        <c:v>43074</c:v>
                      </c:pt>
                      <c:pt idx="814">
                        <c:v>43073</c:v>
                      </c:pt>
                      <c:pt idx="815">
                        <c:v>43072</c:v>
                      </c:pt>
                      <c:pt idx="816">
                        <c:v>43071</c:v>
                      </c:pt>
                      <c:pt idx="817">
                        <c:v>43070</c:v>
                      </c:pt>
                      <c:pt idx="818">
                        <c:v>43069</c:v>
                      </c:pt>
                      <c:pt idx="819">
                        <c:v>43068</c:v>
                      </c:pt>
                      <c:pt idx="820">
                        <c:v>43067</c:v>
                      </c:pt>
                      <c:pt idx="821">
                        <c:v>43066</c:v>
                      </c:pt>
                      <c:pt idx="822">
                        <c:v>43065</c:v>
                      </c:pt>
                      <c:pt idx="823">
                        <c:v>43064</c:v>
                      </c:pt>
                      <c:pt idx="824">
                        <c:v>43063</c:v>
                      </c:pt>
                      <c:pt idx="825">
                        <c:v>43062</c:v>
                      </c:pt>
                      <c:pt idx="826">
                        <c:v>43061</c:v>
                      </c:pt>
                      <c:pt idx="827">
                        <c:v>43060</c:v>
                      </c:pt>
                      <c:pt idx="828">
                        <c:v>43059</c:v>
                      </c:pt>
                      <c:pt idx="829">
                        <c:v>43058</c:v>
                      </c:pt>
                      <c:pt idx="830">
                        <c:v>43057</c:v>
                      </c:pt>
                      <c:pt idx="831">
                        <c:v>43056</c:v>
                      </c:pt>
                      <c:pt idx="832">
                        <c:v>43055</c:v>
                      </c:pt>
                      <c:pt idx="833">
                        <c:v>43054</c:v>
                      </c:pt>
                      <c:pt idx="834">
                        <c:v>43053</c:v>
                      </c:pt>
                      <c:pt idx="835">
                        <c:v>43052</c:v>
                      </c:pt>
                      <c:pt idx="836">
                        <c:v>43051</c:v>
                      </c:pt>
                      <c:pt idx="837">
                        <c:v>43050</c:v>
                      </c:pt>
                      <c:pt idx="838">
                        <c:v>43049</c:v>
                      </c:pt>
                      <c:pt idx="839">
                        <c:v>43048</c:v>
                      </c:pt>
                      <c:pt idx="840">
                        <c:v>43047</c:v>
                      </c:pt>
                      <c:pt idx="841">
                        <c:v>43046</c:v>
                      </c:pt>
                      <c:pt idx="842">
                        <c:v>43045</c:v>
                      </c:pt>
                      <c:pt idx="843">
                        <c:v>43044</c:v>
                      </c:pt>
                      <c:pt idx="844">
                        <c:v>43043</c:v>
                      </c:pt>
                      <c:pt idx="845">
                        <c:v>43042</c:v>
                      </c:pt>
                      <c:pt idx="846">
                        <c:v>43041</c:v>
                      </c:pt>
                      <c:pt idx="847">
                        <c:v>43040</c:v>
                      </c:pt>
                      <c:pt idx="848">
                        <c:v>43039</c:v>
                      </c:pt>
                      <c:pt idx="849">
                        <c:v>43038</c:v>
                      </c:pt>
                      <c:pt idx="850">
                        <c:v>43037</c:v>
                      </c:pt>
                      <c:pt idx="851">
                        <c:v>43036</c:v>
                      </c:pt>
                      <c:pt idx="852">
                        <c:v>43035</c:v>
                      </c:pt>
                      <c:pt idx="853">
                        <c:v>43034</c:v>
                      </c:pt>
                      <c:pt idx="854">
                        <c:v>43033</c:v>
                      </c:pt>
                      <c:pt idx="855">
                        <c:v>43032</c:v>
                      </c:pt>
                      <c:pt idx="856">
                        <c:v>43031</c:v>
                      </c:pt>
                      <c:pt idx="857">
                        <c:v>43030</c:v>
                      </c:pt>
                      <c:pt idx="858">
                        <c:v>43029</c:v>
                      </c:pt>
                      <c:pt idx="859">
                        <c:v>43028</c:v>
                      </c:pt>
                      <c:pt idx="860">
                        <c:v>43027</c:v>
                      </c:pt>
                      <c:pt idx="861">
                        <c:v>43026</c:v>
                      </c:pt>
                      <c:pt idx="862">
                        <c:v>43025</c:v>
                      </c:pt>
                      <c:pt idx="863">
                        <c:v>43024</c:v>
                      </c:pt>
                      <c:pt idx="864">
                        <c:v>43023</c:v>
                      </c:pt>
                      <c:pt idx="865">
                        <c:v>43022</c:v>
                      </c:pt>
                      <c:pt idx="866">
                        <c:v>43021</c:v>
                      </c:pt>
                      <c:pt idx="867">
                        <c:v>43020</c:v>
                      </c:pt>
                      <c:pt idx="868">
                        <c:v>43019</c:v>
                      </c:pt>
                      <c:pt idx="869">
                        <c:v>43018</c:v>
                      </c:pt>
                      <c:pt idx="870">
                        <c:v>43017</c:v>
                      </c:pt>
                      <c:pt idx="871">
                        <c:v>43016</c:v>
                      </c:pt>
                      <c:pt idx="872">
                        <c:v>43015</c:v>
                      </c:pt>
                      <c:pt idx="873">
                        <c:v>43014</c:v>
                      </c:pt>
                      <c:pt idx="874">
                        <c:v>43013</c:v>
                      </c:pt>
                      <c:pt idx="875">
                        <c:v>43012</c:v>
                      </c:pt>
                      <c:pt idx="876">
                        <c:v>43011</c:v>
                      </c:pt>
                      <c:pt idx="877">
                        <c:v>43010</c:v>
                      </c:pt>
                      <c:pt idx="878">
                        <c:v>43009</c:v>
                      </c:pt>
                      <c:pt idx="879">
                        <c:v>43008</c:v>
                      </c:pt>
                      <c:pt idx="880">
                        <c:v>43007</c:v>
                      </c:pt>
                      <c:pt idx="881">
                        <c:v>43006</c:v>
                      </c:pt>
                      <c:pt idx="882">
                        <c:v>43005</c:v>
                      </c:pt>
                      <c:pt idx="883">
                        <c:v>43004</c:v>
                      </c:pt>
                      <c:pt idx="884">
                        <c:v>43003</c:v>
                      </c:pt>
                      <c:pt idx="885">
                        <c:v>43002</c:v>
                      </c:pt>
                      <c:pt idx="886">
                        <c:v>43001</c:v>
                      </c:pt>
                      <c:pt idx="887">
                        <c:v>43000</c:v>
                      </c:pt>
                      <c:pt idx="888">
                        <c:v>42999</c:v>
                      </c:pt>
                      <c:pt idx="889">
                        <c:v>42998</c:v>
                      </c:pt>
                      <c:pt idx="890">
                        <c:v>42997</c:v>
                      </c:pt>
                      <c:pt idx="891">
                        <c:v>42996</c:v>
                      </c:pt>
                      <c:pt idx="892">
                        <c:v>42995</c:v>
                      </c:pt>
                      <c:pt idx="893">
                        <c:v>42994</c:v>
                      </c:pt>
                      <c:pt idx="894">
                        <c:v>42993</c:v>
                      </c:pt>
                      <c:pt idx="895">
                        <c:v>42992</c:v>
                      </c:pt>
                      <c:pt idx="896">
                        <c:v>42991</c:v>
                      </c:pt>
                      <c:pt idx="897">
                        <c:v>42990</c:v>
                      </c:pt>
                      <c:pt idx="898">
                        <c:v>42989</c:v>
                      </c:pt>
                      <c:pt idx="899">
                        <c:v>42988</c:v>
                      </c:pt>
                      <c:pt idx="900">
                        <c:v>42987</c:v>
                      </c:pt>
                      <c:pt idx="901">
                        <c:v>42986</c:v>
                      </c:pt>
                      <c:pt idx="902">
                        <c:v>42985</c:v>
                      </c:pt>
                      <c:pt idx="903">
                        <c:v>42984</c:v>
                      </c:pt>
                      <c:pt idx="904">
                        <c:v>42983</c:v>
                      </c:pt>
                      <c:pt idx="905">
                        <c:v>42982</c:v>
                      </c:pt>
                      <c:pt idx="906">
                        <c:v>42981</c:v>
                      </c:pt>
                      <c:pt idx="907">
                        <c:v>42980</c:v>
                      </c:pt>
                      <c:pt idx="908">
                        <c:v>42979</c:v>
                      </c:pt>
                      <c:pt idx="909">
                        <c:v>42978</c:v>
                      </c:pt>
                      <c:pt idx="910">
                        <c:v>42977</c:v>
                      </c:pt>
                      <c:pt idx="911">
                        <c:v>42976</c:v>
                      </c:pt>
                      <c:pt idx="912">
                        <c:v>42975</c:v>
                      </c:pt>
                      <c:pt idx="913">
                        <c:v>42974</c:v>
                      </c:pt>
                      <c:pt idx="914">
                        <c:v>42973</c:v>
                      </c:pt>
                      <c:pt idx="915">
                        <c:v>42972</c:v>
                      </c:pt>
                      <c:pt idx="916">
                        <c:v>42971</c:v>
                      </c:pt>
                      <c:pt idx="917">
                        <c:v>42970</c:v>
                      </c:pt>
                      <c:pt idx="918">
                        <c:v>42969</c:v>
                      </c:pt>
                      <c:pt idx="919">
                        <c:v>42968</c:v>
                      </c:pt>
                      <c:pt idx="920">
                        <c:v>42967</c:v>
                      </c:pt>
                      <c:pt idx="921">
                        <c:v>42966</c:v>
                      </c:pt>
                      <c:pt idx="922">
                        <c:v>42965</c:v>
                      </c:pt>
                      <c:pt idx="923">
                        <c:v>42964</c:v>
                      </c:pt>
                      <c:pt idx="924">
                        <c:v>42963</c:v>
                      </c:pt>
                      <c:pt idx="925">
                        <c:v>42962</c:v>
                      </c:pt>
                      <c:pt idx="926">
                        <c:v>42961</c:v>
                      </c:pt>
                      <c:pt idx="927">
                        <c:v>42960</c:v>
                      </c:pt>
                      <c:pt idx="928">
                        <c:v>42959</c:v>
                      </c:pt>
                      <c:pt idx="929">
                        <c:v>42958</c:v>
                      </c:pt>
                      <c:pt idx="930">
                        <c:v>42957</c:v>
                      </c:pt>
                      <c:pt idx="931">
                        <c:v>42956</c:v>
                      </c:pt>
                      <c:pt idx="932">
                        <c:v>42955</c:v>
                      </c:pt>
                      <c:pt idx="933">
                        <c:v>42954</c:v>
                      </c:pt>
                      <c:pt idx="934">
                        <c:v>42953</c:v>
                      </c:pt>
                      <c:pt idx="935">
                        <c:v>42952</c:v>
                      </c:pt>
                      <c:pt idx="936">
                        <c:v>42951</c:v>
                      </c:pt>
                      <c:pt idx="937">
                        <c:v>42950</c:v>
                      </c:pt>
                      <c:pt idx="938">
                        <c:v>42949</c:v>
                      </c:pt>
                      <c:pt idx="939">
                        <c:v>42948</c:v>
                      </c:pt>
                      <c:pt idx="940">
                        <c:v>42947</c:v>
                      </c:pt>
                      <c:pt idx="941">
                        <c:v>42946</c:v>
                      </c:pt>
                      <c:pt idx="942">
                        <c:v>42945</c:v>
                      </c:pt>
                      <c:pt idx="943">
                        <c:v>42944</c:v>
                      </c:pt>
                      <c:pt idx="944">
                        <c:v>42943</c:v>
                      </c:pt>
                      <c:pt idx="945">
                        <c:v>42942</c:v>
                      </c:pt>
                      <c:pt idx="946">
                        <c:v>42941</c:v>
                      </c:pt>
                      <c:pt idx="947">
                        <c:v>42940</c:v>
                      </c:pt>
                      <c:pt idx="948">
                        <c:v>42939</c:v>
                      </c:pt>
                      <c:pt idx="949">
                        <c:v>42938</c:v>
                      </c:pt>
                      <c:pt idx="950">
                        <c:v>42937</c:v>
                      </c:pt>
                      <c:pt idx="951">
                        <c:v>42936</c:v>
                      </c:pt>
                      <c:pt idx="952">
                        <c:v>42935</c:v>
                      </c:pt>
                      <c:pt idx="953">
                        <c:v>42934</c:v>
                      </c:pt>
                      <c:pt idx="954">
                        <c:v>42933</c:v>
                      </c:pt>
                      <c:pt idx="955">
                        <c:v>42932</c:v>
                      </c:pt>
                      <c:pt idx="956">
                        <c:v>42931</c:v>
                      </c:pt>
                      <c:pt idx="957">
                        <c:v>42930</c:v>
                      </c:pt>
                      <c:pt idx="958">
                        <c:v>42929</c:v>
                      </c:pt>
                      <c:pt idx="959">
                        <c:v>42928</c:v>
                      </c:pt>
                      <c:pt idx="960">
                        <c:v>42927</c:v>
                      </c:pt>
                      <c:pt idx="961">
                        <c:v>42926</c:v>
                      </c:pt>
                      <c:pt idx="962">
                        <c:v>42925</c:v>
                      </c:pt>
                      <c:pt idx="963">
                        <c:v>42924</c:v>
                      </c:pt>
                      <c:pt idx="964">
                        <c:v>42923</c:v>
                      </c:pt>
                      <c:pt idx="965">
                        <c:v>42922</c:v>
                      </c:pt>
                      <c:pt idx="966">
                        <c:v>42921</c:v>
                      </c:pt>
                      <c:pt idx="967">
                        <c:v>42920</c:v>
                      </c:pt>
                      <c:pt idx="968">
                        <c:v>42919</c:v>
                      </c:pt>
                      <c:pt idx="969">
                        <c:v>42918</c:v>
                      </c:pt>
                      <c:pt idx="970">
                        <c:v>42917</c:v>
                      </c:pt>
                      <c:pt idx="971">
                        <c:v>42916</c:v>
                      </c:pt>
                      <c:pt idx="972">
                        <c:v>42915</c:v>
                      </c:pt>
                      <c:pt idx="973">
                        <c:v>42914</c:v>
                      </c:pt>
                      <c:pt idx="974">
                        <c:v>42913</c:v>
                      </c:pt>
                      <c:pt idx="975">
                        <c:v>42912</c:v>
                      </c:pt>
                      <c:pt idx="976">
                        <c:v>42911</c:v>
                      </c:pt>
                      <c:pt idx="977">
                        <c:v>42910</c:v>
                      </c:pt>
                      <c:pt idx="978">
                        <c:v>42909</c:v>
                      </c:pt>
                      <c:pt idx="979">
                        <c:v>42908</c:v>
                      </c:pt>
                      <c:pt idx="980">
                        <c:v>42907</c:v>
                      </c:pt>
                      <c:pt idx="981">
                        <c:v>42906</c:v>
                      </c:pt>
                      <c:pt idx="982">
                        <c:v>42905</c:v>
                      </c:pt>
                      <c:pt idx="983">
                        <c:v>42904</c:v>
                      </c:pt>
                      <c:pt idx="984">
                        <c:v>42903</c:v>
                      </c:pt>
                      <c:pt idx="985">
                        <c:v>42902</c:v>
                      </c:pt>
                      <c:pt idx="986">
                        <c:v>42901</c:v>
                      </c:pt>
                      <c:pt idx="987">
                        <c:v>42900</c:v>
                      </c:pt>
                      <c:pt idx="988">
                        <c:v>42899</c:v>
                      </c:pt>
                      <c:pt idx="989">
                        <c:v>42898</c:v>
                      </c:pt>
                      <c:pt idx="990">
                        <c:v>42897</c:v>
                      </c:pt>
                      <c:pt idx="991">
                        <c:v>42896</c:v>
                      </c:pt>
                      <c:pt idx="992">
                        <c:v>42895</c:v>
                      </c:pt>
                      <c:pt idx="993">
                        <c:v>42894</c:v>
                      </c:pt>
                      <c:pt idx="994">
                        <c:v>42893</c:v>
                      </c:pt>
                      <c:pt idx="995">
                        <c:v>42892</c:v>
                      </c:pt>
                      <c:pt idx="996">
                        <c:v>42891</c:v>
                      </c:pt>
                      <c:pt idx="997">
                        <c:v>42890</c:v>
                      </c:pt>
                      <c:pt idx="998">
                        <c:v>42889</c:v>
                      </c:pt>
                      <c:pt idx="999">
                        <c:v>42888</c:v>
                      </c:pt>
                      <c:pt idx="1000">
                        <c:v>42887</c:v>
                      </c:pt>
                      <c:pt idx="1001">
                        <c:v>42886</c:v>
                      </c:pt>
                      <c:pt idx="1002">
                        <c:v>42885</c:v>
                      </c:pt>
                      <c:pt idx="1003">
                        <c:v>42884</c:v>
                      </c:pt>
                      <c:pt idx="1004">
                        <c:v>42883</c:v>
                      </c:pt>
                      <c:pt idx="1005">
                        <c:v>42882</c:v>
                      </c:pt>
                      <c:pt idx="1006">
                        <c:v>42881</c:v>
                      </c:pt>
                      <c:pt idx="1007">
                        <c:v>42880</c:v>
                      </c:pt>
                      <c:pt idx="1008">
                        <c:v>42879</c:v>
                      </c:pt>
                      <c:pt idx="1009">
                        <c:v>42878</c:v>
                      </c:pt>
                      <c:pt idx="1010">
                        <c:v>42877</c:v>
                      </c:pt>
                      <c:pt idx="1011">
                        <c:v>42876</c:v>
                      </c:pt>
                      <c:pt idx="1012">
                        <c:v>42875</c:v>
                      </c:pt>
                      <c:pt idx="1013">
                        <c:v>42874</c:v>
                      </c:pt>
                      <c:pt idx="1014">
                        <c:v>42873</c:v>
                      </c:pt>
                      <c:pt idx="1015">
                        <c:v>42872</c:v>
                      </c:pt>
                      <c:pt idx="1016">
                        <c:v>42871</c:v>
                      </c:pt>
                      <c:pt idx="1017">
                        <c:v>42870</c:v>
                      </c:pt>
                      <c:pt idx="1018">
                        <c:v>42869</c:v>
                      </c:pt>
                      <c:pt idx="1019">
                        <c:v>42868</c:v>
                      </c:pt>
                      <c:pt idx="1020">
                        <c:v>42867</c:v>
                      </c:pt>
                      <c:pt idx="1021">
                        <c:v>42866</c:v>
                      </c:pt>
                      <c:pt idx="1022">
                        <c:v>42865</c:v>
                      </c:pt>
                      <c:pt idx="1023">
                        <c:v>42864</c:v>
                      </c:pt>
                      <c:pt idx="1024">
                        <c:v>42863</c:v>
                      </c:pt>
                      <c:pt idx="1025">
                        <c:v>42862</c:v>
                      </c:pt>
                      <c:pt idx="1026">
                        <c:v>42861</c:v>
                      </c:pt>
                      <c:pt idx="1027">
                        <c:v>42860</c:v>
                      </c:pt>
                      <c:pt idx="1028">
                        <c:v>42859</c:v>
                      </c:pt>
                      <c:pt idx="1029">
                        <c:v>42858</c:v>
                      </c:pt>
                      <c:pt idx="1030">
                        <c:v>42857</c:v>
                      </c:pt>
                      <c:pt idx="1031">
                        <c:v>42856</c:v>
                      </c:pt>
                      <c:pt idx="1032">
                        <c:v>42855</c:v>
                      </c:pt>
                      <c:pt idx="1033">
                        <c:v>42854</c:v>
                      </c:pt>
                      <c:pt idx="1034">
                        <c:v>42853</c:v>
                      </c:pt>
                      <c:pt idx="1035">
                        <c:v>42852</c:v>
                      </c:pt>
                      <c:pt idx="1036">
                        <c:v>42851</c:v>
                      </c:pt>
                      <c:pt idx="1037">
                        <c:v>42850</c:v>
                      </c:pt>
                      <c:pt idx="1038">
                        <c:v>42849</c:v>
                      </c:pt>
                      <c:pt idx="1039">
                        <c:v>42848</c:v>
                      </c:pt>
                      <c:pt idx="1040">
                        <c:v>42847</c:v>
                      </c:pt>
                      <c:pt idx="1041">
                        <c:v>42846</c:v>
                      </c:pt>
                      <c:pt idx="1042">
                        <c:v>42845</c:v>
                      </c:pt>
                      <c:pt idx="1043">
                        <c:v>42844</c:v>
                      </c:pt>
                      <c:pt idx="1044">
                        <c:v>42843</c:v>
                      </c:pt>
                      <c:pt idx="1045">
                        <c:v>42842</c:v>
                      </c:pt>
                      <c:pt idx="1046">
                        <c:v>42841</c:v>
                      </c:pt>
                      <c:pt idx="1047">
                        <c:v>42840</c:v>
                      </c:pt>
                      <c:pt idx="1048">
                        <c:v>42839</c:v>
                      </c:pt>
                      <c:pt idx="1049">
                        <c:v>42838</c:v>
                      </c:pt>
                      <c:pt idx="1050">
                        <c:v>42837</c:v>
                      </c:pt>
                      <c:pt idx="1051">
                        <c:v>42836</c:v>
                      </c:pt>
                      <c:pt idx="1052">
                        <c:v>42835</c:v>
                      </c:pt>
                      <c:pt idx="1053">
                        <c:v>42834</c:v>
                      </c:pt>
                      <c:pt idx="1054">
                        <c:v>42833</c:v>
                      </c:pt>
                      <c:pt idx="1055">
                        <c:v>42832</c:v>
                      </c:pt>
                      <c:pt idx="1056">
                        <c:v>42831</c:v>
                      </c:pt>
                      <c:pt idx="1057">
                        <c:v>42830</c:v>
                      </c:pt>
                      <c:pt idx="1058">
                        <c:v>42829</c:v>
                      </c:pt>
                      <c:pt idx="1059">
                        <c:v>42828</c:v>
                      </c:pt>
                      <c:pt idx="1060">
                        <c:v>42827</c:v>
                      </c:pt>
                      <c:pt idx="1061">
                        <c:v>42826</c:v>
                      </c:pt>
                      <c:pt idx="1062">
                        <c:v>42825</c:v>
                      </c:pt>
                      <c:pt idx="1063">
                        <c:v>42824</c:v>
                      </c:pt>
                      <c:pt idx="1064">
                        <c:v>42823</c:v>
                      </c:pt>
                      <c:pt idx="1065">
                        <c:v>42822</c:v>
                      </c:pt>
                      <c:pt idx="1066">
                        <c:v>42821</c:v>
                      </c:pt>
                      <c:pt idx="1067">
                        <c:v>42820</c:v>
                      </c:pt>
                      <c:pt idx="1068">
                        <c:v>42819</c:v>
                      </c:pt>
                      <c:pt idx="1069">
                        <c:v>42818</c:v>
                      </c:pt>
                      <c:pt idx="1070">
                        <c:v>42817</c:v>
                      </c:pt>
                      <c:pt idx="1071">
                        <c:v>42816</c:v>
                      </c:pt>
                      <c:pt idx="1072">
                        <c:v>42815</c:v>
                      </c:pt>
                      <c:pt idx="1073">
                        <c:v>42814</c:v>
                      </c:pt>
                      <c:pt idx="1074">
                        <c:v>42813</c:v>
                      </c:pt>
                      <c:pt idx="1075">
                        <c:v>42812</c:v>
                      </c:pt>
                      <c:pt idx="1076">
                        <c:v>42811</c:v>
                      </c:pt>
                      <c:pt idx="1077">
                        <c:v>42810</c:v>
                      </c:pt>
                      <c:pt idx="1078">
                        <c:v>42809</c:v>
                      </c:pt>
                      <c:pt idx="1079">
                        <c:v>42808</c:v>
                      </c:pt>
                      <c:pt idx="1080">
                        <c:v>42807</c:v>
                      </c:pt>
                      <c:pt idx="1081">
                        <c:v>42806</c:v>
                      </c:pt>
                      <c:pt idx="1082">
                        <c:v>42805</c:v>
                      </c:pt>
                      <c:pt idx="1083">
                        <c:v>42804</c:v>
                      </c:pt>
                      <c:pt idx="1084">
                        <c:v>42803</c:v>
                      </c:pt>
                      <c:pt idx="1085">
                        <c:v>42802</c:v>
                      </c:pt>
                      <c:pt idx="1086">
                        <c:v>42801</c:v>
                      </c:pt>
                      <c:pt idx="1087">
                        <c:v>42800</c:v>
                      </c:pt>
                      <c:pt idx="1088">
                        <c:v>42799</c:v>
                      </c:pt>
                      <c:pt idx="1089">
                        <c:v>42798</c:v>
                      </c:pt>
                      <c:pt idx="1090">
                        <c:v>42797</c:v>
                      </c:pt>
                      <c:pt idx="1091">
                        <c:v>42796</c:v>
                      </c:pt>
                      <c:pt idx="1092">
                        <c:v>42795</c:v>
                      </c:pt>
                      <c:pt idx="1093">
                        <c:v>42794</c:v>
                      </c:pt>
                      <c:pt idx="1094">
                        <c:v>42793</c:v>
                      </c:pt>
                      <c:pt idx="1095">
                        <c:v>42792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'DATA-CRYPTO'!$N$2:$N$1097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096"/>
                      <c:pt idx="0">
                        <c:v>61.014308999999997</c:v>
                      </c:pt>
                      <c:pt idx="1">
                        <c:v>71.180244000000002</c:v>
                      </c:pt>
                      <c:pt idx="2">
                        <c:v>75.535622000000004</c:v>
                      </c:pt>
                      <c:pt idx="3">
                        <c:v>79.536652000000004</c:v>
                      </c:pt>
                      <c:pt idx="4">
                        <c:v>75.133080000000007</c:v>
                      </c:pt>
                      <c:pt idx="5">
                        <c:v>73.450919999999996</c:v>
                      </c:pt>
                      <c:pt idx="6">
                        <c:v>69.624847000000003</c:v>
                      </c:pt>
                      <c:pt idx="7">
                        <c:v>71.135941000000003</c:v>
                      </c:pt>
                      <c:pt idx="8">
                        <c:v>77.035178999999999</c:v>
                      </c:pt>
                      <c:pt idx="9">
                        <c:v>73.251305000000002</c:v>
                      </c:pt>
                      <c:pt idx="10">
                        <c:v>75.152587999999994</c:v>
                      </c:pt>
                      <c:pt idx="11">
                        <c:v>76.513244999999998</c:v>
                      </c:pt>
                      <c:pt idx="12">
                        <c:v>82.990348999999995</c:v>
                      </c:pt>
                      <c:pt idx="13">
                        <c:v>80.403426999999994</c:v>
                      </c:pt>
                      <c:pt idx="14">
                        <c:v>81.297454999999999</c:v>
                      </c:pt>
                      <c:pt idx="15">
                        <c:v>76.597397000000001</c:v>
                      </c:pt>
                      <c:pt idx="16">
                        <c:v>74.335098000000002</c:v>
                      </c:pt>
                      <c:pt idx="17">
                        <c:v>77.092583000000005</c:v>
                      </c:pt>
                      <c:pt idx="18">
                        <c:v>76.467560000000006</c:v>
                      </c:pt>
                      <c:pt idx="19">
                        <c:v>74.356116999999998</c:v>
                      </c:pt>
                      <c:pt idx="20">
                        <c:v>73.388687000000004</c:v>
                      </c:pt>
                      <c:pt idx="21">
                        <c:v>72.493103000000005</c:v>
                      </c:pt>
                      <c:pt idx="22">
                        <c:v>68.195778000000004</c:v>
                      </c:pt>
                      <c:pt idx="23">
                        <c:v>69.78022</c:v>
                      </c:pt>
                      <c:pt idx="24">
                        <c:v>70.231544</c:v>
                      </c:pt>
                      <c:pt idx="25">
                        <c:v>70.820014999999998</c:v>
                      </c:pt>
                      <c:pt idx="26">
                        <c:v>67.879493999999994</c:v>
                      </c:pt>
                      <c:pt idx="27">
                        <c:v>68.159064999999998</c:v>
                      </c:pt>
                      <c:pt idx="28">
                        <c:v>60.077933999999999</c:v>
                      </c:pt>
                      <c:pt idx="29">
                        <c:v>60.671813999999998</c:v>
                      </c:pt>
                      <c:pt idx="30">
                        <c:v>58.763267999999997</c:v>
                      </c:pt>
                      <c:pt idx="31">
                        <c:v>56.212715000000003</c:v>
                      </c:pt>
                      <c:pt idx="32">
                        <c:v>53.697788000000003</c:v>
                      </c:pt>
                      <c:pt idx="33">
                        <c:v>54.531787999999999</c:v>
                      </c:pt>
                      <c:pt idx="34">
                        <c:v>54.63026</c:v>
                      </c:pt>
                      <c:pt idx="35">
                        <c:v>58.354725000000002</c:v>
                      </c:pt>
                      <c:pt idx="36">
                        <c:v>57.647880999999998</c:v>
                      </c:pt>
                      <c:pt idx="37">
                        <c:v>57.203262000000002</c:v>
                      </c:pt>
                      <c:pt idx="38">
                        <c:v>57.800694</c:v>
                      </c:pt>
                      <c:pt idx="39">
                        <c:v>59.408645999999997</c:v>
                      </c:pt>
                      <c:pt idx="40">
                        <c:v>61.487124999999999</c:v>
                      </c:pt>
                      <c:pt idx="41">
                        <c:v>57.618256000000002</c:v>
                      </c:pt>
                      <c:pt idx="42">
                        <c:v>58.052849000000002</c:v>
                      </c:pt>
                      <c:pt idx="43">
                        <c:v>58.478233000000003</c:v>
                      </c:pt>
                      <c:pt idx="44">
                        <c:v>49.733767999999998</c:v>
                      </c:pt>
                      <c:pt idx="45">
                        <c:v>51.080737999999997</c:v>
                      </c:pt>
                      <c:pt idx="46">
                        <c:v>49.263767000000001</c:v>
                      </c:pt>
                      <c:pt idx="47">
                        <c:v>48.727328999999997</c:v>
                      </c:pt>
                      <c:pt idx="48">
                        <c:v>45.215930999999998</c:v>
                      </c:pt>
                      <c:pt idx="49">
                        <c:v>45.653767000000002</c:v>
                      </c:pt>
                      <c:pt idx="50">
                        <c:v>46.424582999999998</c:v>
                      </c:pt>
                      <c:pt idx="51">
                        <c:v>45.816352999999999</c:v>
                      </c:pt>
                      <c:pt idx="52">
                        <c:v>43.553207</c:v>
                      </c:pt>
                      <c:pt idx="53">
                        <c:v>43.326607000000003</c:v>
                      </c:pt>
                      <c:pt idx="54">
                        <c:v>42.415573000000002</c:v>
                      </c:pt>
                      <c:pt idx="55">
                        <c:v>39.823017</c:v>
                      </c:pt>
                      <c:pt idx="56">
                        <c:v>42.017719</c:v>
                      </c:pt>
                      <c:pt idx="57">
                        <c:v>41.340072999999997</c:v>
                      </c:pt>
                      <c:pt idx="58">
                        <c:v>42.747337000000002</c:v>
                      </c:pt>
                      <c:pt idx="59">
                        <c:v>43.670658000000003</c:v>
                      </c:pt>
                      <c:pt idx="60">
                        <c:v>42.842522000000002</c:v>
                      </c:pt>
                      <c:pt idx="61">
                        <c:v>41.178173000000001</c:v>
                      </c:pt>
                      <c:pt idx="62">
                        <c:v>40.266036999999997</c:v>
                      </c:pt>
                      <c:pt idx="63">
                        <c:v>40.629562</c:v>
                      </c:pt>
                      <c:pt idx="64">
                        <c:v>40.678016999999997</c:v>
                      </c:pt>
                      <c:pt idx="65">
                        <c:v>40.847473000000001</c:v>
                      </c:pt>
                      <c:pt idx="66">
                        <c:v>41.965190999999997</c:v>
                      </c:pt>
                      <c:pt idx="67">
                        <c:v>39.996830000000003</c:v>
                      </c:pt>
                      <c:pt idx="68">
                        <c:v>40.290157000000001</c:v>
                      </c:pt>
                      <c:pt idx="69">
                        <c:v>39.920296</c:v>
                      </c:pt>
                      <c:pt idx="70">
                        <c:v>40.778545000000001</c:v>
                      </c:pt>
                      <c:pt idx="71">
                        <c:v>37.083427</c:v>
                      </c:pt>
                      <c:pt idx="72">
                        <c:v>40.37426</c:v>
                      </c:pt>
                      <c:pt idx="73">
                        <c:v>43.756827999999999</c:v>
                      </c:pt>
                      <c:pt idx="74">
                        <c:v>43.722186999999998</c:v>
                      </c:pt>
                      <c:pt idx="75">
                        <c:v>44.450581</c:v>
                      </c:pt>
                      <c:pt idx="76">
                        <c:v>44.082169</c:v>
                      </c:pt>
                      <c:pt idx="77">
                        <c:v>43.945698</c:v>
                      </c:pt>
                      <c:pt idx="78">
                        <c:v>44.644241000000001</c:v>
                      </c:pt>
                      <c:pt idx="79">
                        <c:v>44.939242999999998</c:v>
                      </c:pt>
                      <c:pt idx="80">
                        <c:v>45.952945999999997</c:v>
                      </c:pt>
                      <c:pt idx="81">
                        <c:v>45.640490999999997</c:v>
                      </c:pt>
                      <c:pt idx="82">
                        <c:v>45.670119999999997</c:v>
                      </c:pt>
                      <c:pt idx="83">
                        <c:v>45.301639999999999</c:v>
                      </c:pt>
                      <c:pt idx="84">
                        <c:v>45.192951000000001</c:v>
                      </c:pt>
                      <c:pt idx="85">
                        <c:v>45.381602999999998</c:v>
                      </c:pt>
                      <c:pt idx="86">
                        <c:v>45.817017</c:v>
                      </c:pt>
                      <c:pt idx="87">
                        <c:v>47.711170000000003</c:v>
                      </c:pt>
                      <c:pt idx="88">
                        <c:v>47.475430000000003</c:v>
                      </c:pt>
                      <c:pt idx="89">
                        <c:v>48.879157999999997</c:v>
                      </c:pt>
                      <c:pt idx="90">
                        <c:v>47.056950000000001</c:v>
                      </c:pt>
                      <c:pt idx="91">
                        <c:v>48.008808000000002</c:v>
                      </c:pt>
                      <c:pt idx="92">
                        <c:v>47.273342</c:v>
                      </c:pt>
                      <c:pt idx="93">
                        <c:v>45.830337999999998</c:v>
                      </c:pt>
                      <c:pt idx="94">
                        <c:v>44.734226</c:v>
                      </c:pt>
                      <c:pt idx="95">
                        <c:v>48.706490000000002</c:v>
                      </c:pt>
                      <c:pt idx="96">
                        <c:v>47.615535999999999</c:v>
                      </c:pt>
                      <c:pt idx="97">
                        <c:v>50.883052999999997</c:v>
                      </c:pt>
                      <c:pt idx="98">
                        <c:v>55.290923999999997</c:v>
                      </c:pt>
                      <c:pt idx="99">
                        <c:v>55.623984999999998</c:v>
                      </c:pt>
                      <c:pt idx="100">
                        <c:v>56.800949000000003</c:v>
                      </c:pt>
                      <c:pt idx="101">
                        <c:v>59.573227000000003</c:v>
                      </c:pt>
                      <c:pt idx="102">
                        <c:v>58.565437000000003</c:v>
                      </c:pt>
                      <c:pt idx="103">
                        <c:v>57.811709999999998</c:v>
                      </c:pt>
                      <c:pt idx="104">
                        <c:v>59.429893</c:v>
                      </c:pt>
                      <c:pt idx="105">
                        <c:v>61.111347000000002</c:v>
                      </c:pt>
                      <c:pt idx="106">
                        <c:v>61.340297999999997</c:v>
                      </c:pt>
                      <c:pt idx="107">
                        <c:v>61.899104999999999</c:v>
                      </c:pt>
                      <c:pt idx="108">
                        <c:v>63.841464999999999</c:v>
                      </c:pt>
                      <c:pt idx="109">
                        <c:v>61.954712000000001</c:v>
                      </c:pt>
                      <c:pt idx="110">
                        <c:v>60.529919</c:v>
                      </c:pt>
                      <c:pt idx="111">
                        <c:v>61.843223999999999</c:v>
                      </c:pt>
                      <c:pt idx="112">
                        <c:v>64.268744999999996</c:v>
                      </c:pt>
                      <c:pt idx="113">
                        <c:v>63.302765000000001</c:v>
                      </c:pt>
                      <c:pt idx="114">
                        <c:v>61.573059000000001</c:v>
                      </c:pt>
                      <c:pt idx="115">
                        <c:v>58.625191000000001</c:v>
                      </c:pt>
                      <c:pt idx="116">
                        <c:v>58.597026999999997</c:v>
                      </c:pt>
                      <c:pt idx="117">
                        <c:v>58.583644999999997</c:v>
                      </c:pt>
                      <c:pt idx="118">
                        <c:v>58.780684999999998</c:v>
                      </c:pt>
                      <c:pt idx="119">
                        <c:v>58.420971000000002</c:v>
                      </c:pt>
                      <c:pt idx="120">
                        <c:v>59.869624999999999</c:v>
                      </c:pt>
                      <c:pt idx="121">
                        <c:v>58.126838999999997</c:v>
                      </c:pt>
                      <c:pt idx="122">
                        <c:v>59.913989999999998</c:v>
                      </c:pt>
                      <c:pt idx="123">
                        <c:v>56.775252999999999</c:v>
                      </c:pt>
                      <c:pt idx="124">
                        <c:v>56.939011000000001</c:v>
                      </c:pt>
                      <c:pt idx="125">
                        <c:v>50.067664999999998</c:v>
                      </c:pt>
                      <c:pt idx="126">
                        <c:v>49.627955999999998</c:v>
                      </c:pt>
                      <c:pt idx="127">
                        <c:v>53.744362000000002</c:v>
                      </c:pt>
                      <c:pt idx="128">
                        <c:v>54.938296999999999</c:v>
                      </c:pt>
                      <c:pt idx="129">
                        <c:v>54.934379999999997</c:v>
                      </c:pt>
                      <c:pt idx="130">
                        <c:v>54.034573000000002</c:v>
                      </c:pt>
                      <c:pt idx="131">
                        <c:v>53.491692</c:v>
                      </c:pt>
                      <c:pt idx="132">
                        <c:v>54.884475999999999</c:v>
                      </c:pt>
                      <c:pt idx="133">
                        <c:v>52.923107000000002</c:v>
                      </c:pt>
                      <c:pt idx="134">
                        <c:v>54.944206000000001</c:v>
                      </c:pt>
                      <c:pt idx="135">
                        <c:v>56.975399000000003</c:v>
                      </c:pt>
                      <c:pt idx="136">
                        <c:v>56.713993000000002</c:v>
                      </c:pt>
                      <c:pt idx="137">
                        <c:v>55.982868000000003</c:v>
                      </c:pt>
                      <c:pt idx="138">
                        <c:v>56.296970000000002</c:v>
                      </c:pt>
                      <c:pt idx="139">
                        <c:v>57.776085000000002</c:v>
                      </c:pt>
                      <c:pt idx="140">
                        <c:v>59.430866000000002</c:v>
                      </c:pt>
                      <c:pt idx="141">
                        <c:v>57.398586000000002</c:v>
                      </c:pt>
                      <c:pt idx="142">
                        <c:v>57.7883</c:v>
                      </c:pt>
                      <c:pt idx="143">
                        <c:v>55.411568000000003</c:v>
                      </c:pt>
                      <c:pt idx="144">
                        <c:v>56.843871999999998</c:v>
                      </c:pt>
                      <c:pt idx="145">
                        <c:v>56.853209999999997</c:v>
                      </c:pt>
                      <c:pt idx="146">
                        <c:v>56.546813999999998</c:v>
                      </c:pt>
                      <c:pt idx="147">
                        <c:v>56.508926000000002</c:v>
                      </c:pt>
                      <c:pt idx="148">
                        <c:v>56.058075000000002</c:v>
                      </c:pt>
                      <c:pt idx="149">
                        <c:v>56.056908</c:v>
                      </c:pt>
                      <c:pt idx="150">
                        <c:v>54.319546000000003</c:v>
                      </c:pt>
                      <c:pt idx="151">
                        <c:v>55.682246999999997</c:v>
                      </c:pt>
                      <c:pt idx="152">
                        <c:v>56.360850999999997</c:v>
                      </c:pt>
                      <c:pt idx="153">
                        <c:v>55.540619</c:v>
                      </c:pt>
                      <c:pt idx="154">
                        <c:v>57.658009</c:v>
                      </c:pt>
                      <c:pt idx="155">
                        <c:v>55.823639</c:v>
                      </c:pt>
                      <c:pt idx="156">
                        <c:v>66.851890999999995</c:v>
                      </c:pt>
                      <c:pt idx="157">
                        <c:v>72.616118999999998</c:v>
                      </c:pt>
                      <c:pt idx="158">
                        <c:v>73.516525000000001</c:v>
                      </c:pt>
                      <c:pt idx="159">
                        <c:v>75.149094000000005</c:v>
                      </c:pt>
                      <c:pt idx="160">
                        <c:v>77.059623999999999</c:v>
                      </c:pt>
                      <c:pt idx="161">
                        <c:v>77.969131000000004</c:v>
                      </c:pt>
                      <c:pt idx="162">
                        <c:v>74.221230000000006</c:v>
                      </c:pt>
                      <c:pt idx="163">
                        <c:v>72.573111999999995</c:v>
                      </c:pt>
                      <c:pt idx="164">
                        <c:v>70.315178000000003</c:v>
                      </c:pt>
                      <c:pt idx="165">
                        <c:v>70.562302000000003</c:v>
                      </c:pt>
                      <c:pt idx="166">
                        <c:v>68.988617000000005</c:v>
                      </c:pt>
                      <c:pt idx="167">
                        <c:v>69.225075000000004</c:v>
                      </c:pt>
                      <c:pt idx="168">
                        <c:v>69.922141999999994</c:v>
                      </c:pt>
                      <c:pt idx="169">
                        <c:v>70.823395000000005</c:v>
                      </c:pt>
                      <c:pt idx="170">
                        <c:v>70.192238000000003</c:v>
                      </c:pt>
                      <c:pt idx="171">
                        <c:v>70.549362000000002</c:v>
                      </c:pt>
                      <c:pt idx="172">
                        <c:v>69.038712000000004</c:v>
                      </c:pt>
                      <c:pt idx="173">
                        <c:v>65.228202999999993</c:v>
                      </c:pt>
                      <c:pt idx="174">
                        <c:v>65.395568999999995</c:v>
                      </c:pt>
                      <c:pt idx="175">
                        <c:v>67.285629</c:v>
                      </c:pt>
                      <c:pt idx="176">
                        <c:v>69.129256999999996</c:v>
                      </c:pt>
                      <c:pt idx="177">
                        <c:v>66.944953999999996</c:v>
                      </c:pt>
                      <c:pt idx="178">
                        <c:v>66.144722000000002</c:v>
                      </c:pt>
                      <c:pt idx="179">
                        <c:v>64.576049999999995</c:v>
                      </c:pt>
                      <c:pt idx="180">
                        <c:v>64.332977</c:v>
                      </c:pt>
                      <c:pt idx="181">
                        <c:v>64.098052999999993</c:v>
                      </c:pt>
                      <c:pt idx="182">
                        <c:v>67.425545</c:v>
                      </c:pt>
                      <c:pt idx="183">
                        <c:v>72.836226999999994</c:v>
                      </c:pt>
                      <c:pt idx="184">
                        <c:v>73.857178000000005</c:v>
                      </c:pt>
                      <c:pt idx="185">
                        <c:v>72.308143999999999</c:v>
                      </c:pt>
                      <c:pt idx="186">
                        <c:v>73.463615000000004</c:v>
                      </c:pt>
                      <c:pt idx="187">
                        <c:v>75.402816999999999</c:v>
                      </c:pt>
                      <c:pt idx="188">
                        <c:v>73.598595000000003</c:v>
                      </c:pt>
                      <c:pt idx="189">
                        <c:v>72.964950999999999</c:v>
                      </c:pt>
                      <c:pt idx="190">
                        <c:v>75.196563999999995</c:v>
                      </c:pt>
                      <c:pt idx="191">
                        <c:v>77.263191000000006</c:v>
                      </c:pt>
                      <c:pt idx="192">
                        <c:v>76.269951000000006</c:v>
                      </c:pt>
                      <c:pt idx="193">
                        <c:v>72.797721999999993</c:v>
                      </c:pt>
                      <c:pt idx="194">
                        <c:v>74.920151000000004</c:v>
                      </c:pt>
                      <c:pt idx="195">
                        <c:v>76.388976999999997</c:v>
                      </c:pt>
                      <c:pt idx="196">
                        <c:v>76.064987000000002</c:v>
                      </c:pt>
                      <c:pt idx="197">
                        <c:v>84.406143</c:v>
                      </c:pt>
                      <c:pt idx="198">
                        <c:v>85.749229</c:v>
                      </c:pt>
                      <c:pt idx="199">
                        <c:v>89.752669999999995</c:v>
                      </c:pt>
                      <c:pt idx="200">
                        <c:v>85.419478999999995</c:v>
                      </c:pt>
                      <c:pt idx="201">
                        <c:v>84.439376999999993</c:v>
                      </c:pt>
                      <c:pt idx="202">
                        <c:v>90.031609000000003</c:v>
                      </c:pt>
                      <c:pt idx="203">
                        <c:v>90.912598000000003</c:v>
                      </c:pt>
                      <c:pt idx="204">
                        <c:v>93.069716999999997</c:v>
                      </c:pt>
                      <c:pt idx="205">
                        <c:v>96.834648000000001</c:v>
                      </c:pt>
                      <c:pt idx="206">
                        <c:v>93.203781000000006</c:v>
                      </c:pt>
                      <c:pt idx="207">
                        <c:v>94.580878999999996</c:v>
                      </c:pt>
                      <c:pt idx="208">
                        <c:v>94.941292000000004</c:v>
                      </c:pt>
                      <c:pt idx="209">
                        <c:v>99.179726000000002</c:v>
                      </c:pt>
                      <c:pt idx="210">
                        <c:v>98.509574999999998</c:v>
                      </c:pt>
                      <c:pt idx="211">
                        <c:v>90.566947999999996</c:v>
                      </c:pt>
                      <c:pt idx="212">
                        <c:v>90.426422000000002</c:v>
                      </c:pt>
                      <c:pt idx="213">
                        <c:v>89.769333000000003</c:v>
                      </c:pt>
                      <c:pt idx="214">
                        <c:v>88.889022999999995</c:v>
                      </c:pt>
                      <c:pt idx="215">
                        <c:v>94.305015999999995</c:v>
                      </c:pt>
                      <c:pt idx="216">
                        <c:v>93.44632</c:v>
                      </c:pt>
                      <c:pt idx="217">
                        <c:v>94.309669</c:v>
                      </c:pt>
                      <c:pt idx="218">
                        <c:v>90.622626999999994</c:v>
                      </c:pt>
                      <c:pt idx="219">
                        <c:v>95.417389</c:v>
                      </c:pt>
                      <c:pt idx="220">
                        <c:v>99.627585999999994</c:v>
                      </c:pt>
                      <c:pt idx="221">
                        <c:v>100.60993999999999</c:v>
                      </c:pt>
                      <c:pt idx="222">
                        <c:v>98.402657000000005</c:v>
                      </c:pt>
                      <c:pt idx="223">
                        <c:v>101.085419</c:v>
                      </c:pt>
                      <c:pt idx="224">
                        <c:v>89.810721999999998</c:v>
                      </c:pt>
                      <c:pt idx="225">
                        <c:v>79.499931000000004</c:v>
                      </c:pt>
                      <c:pt idx="226">
                        <c:v>90.922973999999996</c:v>
                      </c:pt>
                      <c:pt idx="227">
                        <c:v>89.770477</c:v>
                      </c:pt>
                      <c:pt idx="228">
                        <c:v>101.02479599999999</c:v>
                      </c:pt>
                      <c:pt idx="229">
                        <c:v>105.300056</c:v>
                      </c:pt>
                      <c:pt idx="230">
                        <c:v>102.644302</c:v>
                      </c:pt>
                      <c:pt idx="231">
                        <c:v>108.500259</c:v>
                      </c:pt>
                      <c:pt idx="232">
                        <c:v>119.432816</c:v>
                      </c:pt>
                      <c:pt idx="233">
                        <c:v>123.285484</c:v>
                      </c:pt>
                      <c:pt idx="234">
                        <c:v>120.320877</c:v>
                      </c:pt>
                      <c:pt idx="235">
                        <c:v>117.823624</c:v>
                      </c:pt>
                      <c:pt idx="236">
                        <c:v>118.352509</c:v>
                      </c:pt>
                      <c:pt idx="237">
                        <c:v>119.976921</c:v>
                      </c:pt>
                      <c:pt idx="238">
                        <c:v>122.56411</c:v>
                      </c:pt>
                      <c:pt idx="239">
                        <c:v>119.24369799999999</c:v>
                      </c:pt>
                      <c:pt idx="240">
                        <c:v>122.58371699999999</c:v>
                      </c:pt>
                      <c:pt idx="241">
                        <c:v>122.249115</c:v>
                      </c:pt>
                      <c:pt idx="242">
                        <c:v>133.662781</c:v>
                      </c:pt>
                      <c:pt idx="243">
                        <c:v>120.150093</c:v>
                      </c:pt>
                      <c:pt idx="244">
                        <c:v>114.40477</c:v>
                      </c:pt>
                      <c:pt idx="245">
                        <c:v>131.26509100000001</c:v>
                      </c:pt>
                      <c:pt idx="246">
                        <c:v>136.489395</c:v>
                      </c:pt>
                      <c:pt idx="247">
                        <c:v>135.53276099999999</c:v>
                      </c:pt>
                      <c:pt idx="248">
                        <c:v>136.882172</c:v>
                      </c:pt>
                      <c:pt idx="249">
                        <c:v>141.90304599999999</c:v>
                      </c:pt>
                      <c:pt idx="250">
                        <c:v>138.883759</c:v>
                      </c:pt>
                      <c:pt idx="251">
                        <c:v>135.47984299999999</c:v>
                      </c:pt>
                      <c:pt idx="252">
                        <c:v>136.603195</c:v>
                      </c:pt>
                      <c:pt idx="253">
                        <c:v>135.158737</c:v>
                      </c:pt>
                      <c:pt idx="254">
                        <c:v>134.438095</c:v>
                      </c:pt>
                      <c:pt idx="255">
                        <c:v>137.122253</c:v>
                      </c:pt>
                      <c:pt idx="256">
                        <c:v>138.12709000000001</c:v>
                      </c:pt>
                      <c:pt idx="257">
                        <c:v>133.053268</c:v>
                      </c:pt>
                      <c:pt idx="258">
                        <c:v>131.35176100000001</c:v>
                      </c:pt>
                      <c:pt idx="259">
                        <c:v>135.65374800000001</c:v>
                      </c:pt>
                      <c:pt idx="260">
                        <c:v>136.02973900000001</c:v>
                      </c:pt>
                      <c:pt idx="261">
                        <c:v>129.07144199999999</c:v>
                      </c:pt>
                      <c:pt idx="262">
                        <c:v>115.132301</c:v>
                      </c:pt>
                      <c:pt idx="263">
                        <c:v>118.552032</c:v>
                      </c:pt>
                      <c:pt idx="264">
                        <c:v>117.374413</c:v>
                      </c:pt>
                      <c:pt idx="265">
                        <c:v>111.107224</c:v>
                      </c:pt>
                      <c:pt idx="266">
                        <c:v>103.849289</c:v>
                      </c:pt>
                      <c:pt idx="267">
                        <c:v>102.087822</c:v>
                      </c:pt>
                      <c:pt idx="268">
                        <c:v>107.468575</c:v>
                      </c:pt>
                      <c:pt idx="269">
                        <c:v>114.70283499999999</c:v>
                      </c:pt>
                      <c:pt idx="270">
                        <c:v>112.61927</c:v>
                      </c:pt>
                      <c:pt idx="271">
                        <c:v>114.536957</c:v>
                      </c:pt>
                      <c:pt idx="272">
                        <c:v>108.79557800000001</c:v>
                      </c:pt>
                      <c:pt idx="273">
                        <c:v>115.08123000000001</c:v>
                      </c:pt>
                      <c:pt idx="274">
                        <c:v>114.93116000000001</c:v>
                      </c:pt>
                      <c:pt idx="275">
                        <c:v>118.0326</c:v>
                      </c:pt>
                      <c:pt idx="276">
                        <c:v>111.41860200000001</c:v>
                      </c:pt>
                      <c:pt idx="277">
                        <c:v>102.672318</c:v>
                      </c:pt>
                      <c:pt idx="278">
                        <c:v>99.903030000000001</c:v>
                      </c:pt>
                      <c:pt idx="279">
                        <c:v>89.176772999999997</c:v>
                      </c:pt>
                      <c:pt idx="280">
                        <c:v>88.210571000000002</c:v>
                      </c:pt>
                      <c:pt idx="281">
                        <c:v>91.507750999999999</c:v>
                      </c:pt>
                      <c:pt idx="282">
                        <c:v>91.493674999999996</c:v>
                      </c:pt>
                      <c:pt idx="283">
                        <c:v>95.321205000000006</c:v>
                      </c:pt>
                      <c:pt idx="284">
                        <c:v>86.700187999999997</c:v>
                      </c:pt>
                      <c:pt idx="285">
                        <c:v>88.995232000000001</c:v>
                      </c:pt>
                      <c:pt idx="286">
                        <c:v>95.585587000000004</c:v>
                      </c:pt>
                      <c:pt idx="287">
                        <c:v>101.744568</c:v>
                      </c:pt>
                      <c:pt idx="288">
                        <c:v>91.620407</c:v>
                      </c:pt>
                      <c:pt idx="289">
                        <c:v>88.058234999999996</c:v>
                      </c:pt>
                      <c:pt idx="290">
                        <c:v>84.565513999999993</c:v>
                      </c:pt>
                      <c:pt idx="291">
                        <c:v>89.222260000000006</c:v>
                      </c:pt>
                      <c:pt idx="292">
                        <c:v>77.166649000000007</c:v>
                      </c:pt>
                      <c:pt idx="293">
                        <c:v>74.177138999999997</c:v>
                      </c:pt>
                      <c:pt idx="294">
                        <c:v>74.620284999999996</c:v>
                      </c:pt>
                      <c:pt idx="295">
                        <c:v>74.693000999999995</c:v>
                      </c:pt>
                      <c:pt idx="296">
                        <c:v>74.982758000000004</c:v>
                      </c:pt>
                      <c:pt idx="297">
                        <c:v>75.984367000000006</c:v>
                      </c:pt>
                      <c:pt idx="298">
                        <c:v>78.063834999999997</c:v>
                      </c:pt>
                      <c:pt idx="299">
                        <c:v>79.326537999999999</c:v>
                      </c:pt>
                      <c:pt idx="300">
                        <c:v>73.777175999999997</c:v>
                      </c:pt>
                      <c:pt idx="301">
                        <c:v>73.657768000000004</c:v>
                      </c:pt>
                      <c:pt idx="302">
                        <c:v>74.280876000000006</c:v>
                      </c:pt>
                      <c:pt idx="303">
                        <c:v>67.960380999999998</c:v>
                      </c:pt>
                      <c:pt idx="304">
                        <c:v>69.726799</c:v>
                      </c:pt>
                      <c:pt idx="305">
                        <c:v>72.120902999999998</c:v>
                      </c:pt>
                      <c:pt idx="306">
                        <c:v>73.115348999999995</c:v>
                      </c:pt>
                      <c:pt idx="307">
                        <c:v>71.248115999999996</c:v>
                      </c:pt>
                      <c:pt idx="308">
                        <c:v>73.308944999999994</c:v>
                      </c:pt>
                      <c:pt idx="309">
                        <c:v>74.845023999999995</c:v>
                      </c:pt>
                      <c:pt idx="310">
                        <c:v>76.948074000000005</c:v>
                      </c:pt>
                      <c:pt idx="311">
                        <c:v>77.331558000000001</c:v>
                      </c:pt>
                      <c:pt idx="312">
                        <c:v>81.512496999999996</c:v>
                      </c:pt>
                      <c:pt idx="313">
                        <c:v>82.569220999999999</c:v>
                      </c:pt>
                      <c:pt idx="314">
                        <c:v>82.074875000000006</c:v>
                      </c:pt>
                      <c:pt idx="315">
                        <c:v>79.327468999999994</c:v>
                      </c:pt>
                      <c:pt idx="316">
                        <c:v>81.349281000000005</c:v>
                      </c:pt>
                      <c:pt idx="317">
                        <c:v>79.054703000000003</c:v>
                      </c:pt>
                      <c:pt idx="318">
                        <c:v>82.937522999999999</c:v>
                      </c:pt>
                      <c:pt idx="319">
                        <c:v>78.221305999999998</c:v>
                      </c:pt>
                      <c:pt idx="320">
                        <c:v>78.963959000000003</c:v>
                      </c:pt>
                      <c:pt idx="321">
                        <c:v>79.677993999999998</c:v>
                      </c:pt>
                      <c:pt idx="322">
                        <c:v>88.377739000000005</c:v>
                      </c:pt>
                      <c:pt idx="323">
                        <c:v>86.786963999999998</c:v>
                      </c:pt>
                      <c:pt idx="324">
                        <c:v>89.493042000000003</c:v>
                      </c:pt>
                      <c:pt idx="325">
                        <c:v>92.312370000000001</c:v>
                      </c:pt>
                      <c:pt idx="326">
                        <c:v>92.573418000000004</c:v>
                      </c:pt>
                      <c:pt idx="327">
                        <c:v>88.677864</c:v>
                      </c:pt>
                      <c:pt idx="328">
                        <c:v>84.980903999999995</c:v>
                      </c:pt>
                      <c:pt idx="329">
                        <c:v>84.921936000000002</c:v>
                      </c:pt>
                      <c:pt idx="330">
                        <c:v>76.193259999999995</c:v>
                      </c:pt>
                      <c:pt idx="331">
                        <c:v>60.677993999999998</c:v>
                      </c:pt>
                      <c:pt idx="332">
                        <c:v>60.755398</c:v>
                      </c:pt>
                      <c:pt idx="333">
                        <c:v>60.621963999999998</c:v>
                      </c:pt>
                      <c:pt idx="334">
                        <c:v>61.301613000000003</c:v>
                      </c:pt>
                      <c:pt idx="335">
                        <c:v>61.170485999999997</c:v>
                      </c:pt>
                      <c:pt idx="336">
                        <c:v>62.251430999999997</c:v>
                      </c:pt>
                      <c:pt idx="337">
                        <c:v>59.343528999999997</c:v>
                      </c:pt>
                      <c:pt idx="338">
                        <c:v>59.496738000000001</c:v>
                      </c:pt>
                      <c:pt idx="339">
                        <c:v>60.223877000000002</c:v>
                      </c:pt>
                      <c:pt idx="340">
                        <c:v>61.348613999999998</c:v>
                      </c:pt>
                      <c:pt idx="341">
                        <c:v>59.824001000000003</c:v>
                      </c:pt>
                      <c:pt idx="342">
                        <c:v>59.378326000000001</c:v>
                      </c:pt>
                      <c:pt idx="343">
                        <c:v>60.846545999999996</c:v>
                      </c:pt>
                      <c:pt idx="344">
                        <c:v>60.615569999999998</c:v>
                      </c:pt>
                      <c:pt idx="345">
                        <c:v>60.264805000000003</c:v>
                      </c:pt>
                      <c:pt idx="346">
                        <c:v>61.243782000000003</c:v>
                      </c:pt>
                      <c:pt idx="347">
                        <c:v>61.844752999999997</c:v>
                      </c:pt>
                      <c:pt idx="348">
                        <c:v>58.989258</c:v>
                      </c:pt>
                      <c:pt idx="349">
                        <c:v>56.584183000000003</c:v>
                      </c:pt>
                      <c:pt idx="350">
                        <c:v>55.933185999999999</c:v>
                      </c:pt>
                      <c:pt idx="351">
                        <c:v>56.997055000000003</c:v>
                      </c:pt>
                      <c:pt idx="352">
                        <c:v>55.420216000000003</c:v>
                      </c:pt>
                      <c:pt idx="353">
                        <c:v>57.181865999999999</c:v>
                      </c:pt>
                      <c:pt idx="354">
                        <c:v>58.086891000000001</c:v>
                      </c:pt>
                      <c:pt idx="355">
                        <c:v>56.099547999999999</c:v>
                      </c:pt>
                      <c:pt idx="356">
                        <c:v>57.189033999999999</c:v>
                      </c:pt>
                      <c:pt idx="357">
                        <c:v>55.784278999999998</c:v>
                      </c:pt>
                      <c:pt idx="358">
                        <c:v>53.132458</c:v>
                      </c:pt>
                      <c:pt idx="359">
                        <c:v>46.432034000000002</c:v>
                      </c:pt>
                      <c:pt idx="360">
                        <c:v>48.380322</c:v>
                      </c:pt>
                      <c:pt idx="361">
                        <c:v>49.015366</c:v>
                      </c:pt>
                      <c:pt idx="362">
                        <c:v>47.48724</c:v>
                      </c:pt>
                      <c:pt idx="363">
                        <c:v>46.237259000000002</c:v>
                      </c:pt>
                      <c:pt idx="364">
                        <c:v>45.581425000000003</c:v>
                      </c:pt>
                      <c:pt idx="365">
                        <c:v>45.491131000000003</c:v>
                      </c:pt>
                      <c:pt idx="366">
                        <c:v>46.213065999999998</c:v>
                      </c:pt>
                      <c:pt idx="367">
                        <c:v>44.678592999999999</c:v>
                      </c:pt>
                      <c:pt idx="368">
                        <c:v>51.680926999999997</c:v>
                      </c:pt>
                      <c:pt idx="369">
                        <c:v>49.805732999999996</c:v>
                      </c:pt>
                      <c:pt idx="370">
                        <c:v>49.151595999999998</c:v>
                      </c:pt>
                      <c:pt idx="371">
                        <c:v>51.785964999999997</c:v>
                      </c:pt>
                      <c:pt idx="372">
                        <c:v>47.864677</c:v>
                      </c:pt>
                      <c:pt idx="373">
                        <c:v>48.043174999999998</c:v>
                      </c:pt>
                      <c:pt idx="374">
                        <c:v>43.928367999999999</c:v>
                      </c:pt>
                      <c:pt idx="375">
                        <c:v>43.594760999999998</c:v>
                      </c:pt>
                      <c:pt idx="376">
                        <c:v>42.699669</c:v>
                      </c:pt>
                      <c:pt idx="377">
                        <c:v>41.640549</c:v>
                      </c:pt>
                      <c:pt idx="378">
                        <c:v>41.997642999999997</c:v>
                      </c:pt>
                      <c:pt idx="379">
                        <c:v>43.928642000000004</c:v>
                      </c:pt>
                      <c:pt idx="380">
                        <c:v>43.182541000000001</c:v>
                      </c:pt>
                      <c:pt idx="381">
                        <c:v>46.827407999999998</c:v>
                      </c:pt>
                      <c:pt idx="382">
                        <c:v>44.790283000000002</c:v>
                      </c:pt>
                      <c:pt idx="383">
                        <c:v>43.464722000000002</c:v>
                      </c:pt>
                      <c:pt idx="384">
                        <c:v>33.22242</c:v>
                      </c:pt>
                      <c:pt idx="385">
                        <c:v>32.932986999999997</c:v>
                      </c:pt>
                      <c:pt idx="386">
                        <c:v>34.256644999999999</c:v>
                      </c:pt>
                      <c:pt idx="387">
                        <c:v>34.108626999999998</c:v>
                      </c:pt>
                      <c:pt idx="388">
                        <c:v>33.439255000000003</c:v>
                      </c:pt>
                      <c:pt idx="389">
                        <c:v>34.394829000000001</c:v>
                      </c:pt>
                      <c:pt idx="390">
                        <c:v>32.827080000000002</c:v>
                      </c:pt>
                      <c:pt idx="391">
                        <c:v>31.652176000000001</c:v>
                      </c:pt>
                      <c:pt idx="392">
                        <c:v>31.930954</c:v>
                      </c:pt>
                      <c:pt idx="393">
                        <c:v>31.097111000000002</c:v>
                      </c:pt>
                      <c:pt idx="394">
                        <c:v>31.199259000000001</c:v>
                      </c:pt>
                      <c:pt idx="395">
                        <c:v>32.592834000000003</c:v>
                      </c:pt>
                      <c:pt idx="396">
                        <c:v>33.150523999999997</c:v>
                      </c:pt>
                      <c:pt idx="397">
                        <c:v>32.981811999999998</c:v>
                      </c:pt>
                      <c:pt idx="398">
                        <c:v>32.776108000000001</c:v>
                      </c:pt>
                      <c:pt idx="399">
                        <c:v>32.001956999999997</c:v>
                      </c:pt>
                      <c:pt idx="400">
                        <c:v>31.684425000000001</c:v>
                      </c:pt>
                      <c:pt idx="401">
                        <c:v>31.212869999999999</c:v>
                      </c:pt>
                      <c:pt idx="402">
                        <c:v>31.176407000000001</c:v>
                      </c:pt>
                      <c:pt idx="403">
                        <c:v>32.550724000000002</c:v>
                      </c:pt>
                      <c:pt idx="404">
                        <c:v>31.311487</c:v>
                      </c:pt>
                      <c:pt idx="405">
                        <c:v>31.888650999999999</c:v>
                      </c:pt>
                      <c:pt idx="406">
                        <c:v>31.823416000000002</c:v>
                      </c:pt>
                      <c:pt idx="407">
                        <c:v>31.507069000000001</c:v>
                      </c:pt>
                      <c:pt idx="408">
                        <c:v>32.358241999999997</c:v>
                      </c:pt>
                      <c:pt idx="409">
                        <c:v>30.332896999999999</c:v>
                      </c:pt>
                      <c:pt idx="410">
                        <c:v>32.384425999999998</c:v>
                      </c:pt>
                      <c:pt idx="411">
                        <c:v>32.327629000000002</c:v>
                      </c:pt>
                      <c:pt idx="412">
                        <c:v>33.866008999999998</c:v>
                      </c:pt>
                      <c:pt idx="413">
                        <c:v>38.985534999999999</c:v>
                      </c:pt>
                      <c:pt idx="414">
                        <c:v>39.479717000000001</c:v>
                      </c:pt>
                      <c:pt idx="415">
                        <c:v>37.806274000000002</c:v>
                      </c:pt>
                      <c:pt idx="416">
                        <c:v>39.298855000000003</c:v>
                      </c:pt>
                      <c:pt idx="417">
                        <c:v>34.936866999999999</c:v>
                      </c:pt>
                      <c:pt idx="418">
                        <c:v>32.404167000000001</c:v>
                      </c:pt>
                      <c:pt idx="419">
                        <c:v>32.026699000000001</c:v>
                      </c:pt>
                      <c:pt idx="420">
                        <c:v>33.433681</c:v>
                      </c:pt>
                      <c:pt idx="421">
                        <c:v>31.979931000000001</c:v>
                      </c:pt>
                      <c:pt idx="422">
                        <c:v>30.468223999999999</c:v>
                      </c:pt>
                      <c:pt idx="423">
                        <c:v>31.976517000000001</c:v>
                      </c:pt>
                      <c:pt idx="424">
                        <c:v>31.565002</c:v>
                      </c:pt>
                      <c:pt idx="425">
                        <c:v>32.510829999999999</c:v>
                      </c:pt>
                      <c:pt idx="426">
                        <c:v>28.294508</c:v>
                      </c:pt>
                      <c:pt idx="427">
                        <c:v>30.985900999999998</c:v>
                      </c:pt>
                      <c:pt idx="428">
                        <c:v>31.134326999999999</c:v>
                      </c:pt>
                      <c:pt idx="429">
                        <c:v>33.196666999999998</c:v>
                      </c:pt>
                      <c:pt idx="430">
                        <c:v>33.459674999999997</c:v>
                      </c:pt>
                      <c:pt idx="431">
                        <c:v>31.855910999999999</c:v>
                      </c:pt>
                      <c:pt idx="432">
                        <c:v>30.796617999999999</c:v>
                      </c:pt>
                      <c:pt idx="433">
                        <c:v>32.816871999999996</c:v>
                      </c:pt>
                      <c:pt idx="434">
                        <c:v>29.682787000000001</c:v>
                      </c:pt>
                      <c:pt idx="435">
                        <c:v>30.142157000000001</c:v>
                      </c:pt>
                      <c:pt idx="436">
                        <c:v>29.268889999999999</c:v>
                      </c:pt>
                      <c:pt idx="437">
                        <c:v>25.59721</c:v>
                      </c:pt>
                      <c:pt idx="438">
                        <c:v>23.782423000000001</c:v>
                      </c:pt>
                      <c:pt idx="439">
                        <c:v>23.464328999999999</c:v>
                      </c:pt>
                      <c:pt idx="440">
                        <c:v>23.668861</c:v>
                      </c:pt>
                      <c:pt idx="441">
                        <c:v>24.493829999999999</c:v>
                      </c:pt>
                      <c:pt idx="442">
                        <c:v>23.802382999999999</c:v>
                      </c:pt>
                      <c:pt idx="443">
                        <c:v>24.617799999999999</c:v>
                      </c:pt>
                      <c:pt idx="444">
                        <c:v>25.947023000000002</c:v>
                      </c:pt>
                      <c:pt idx="445">
                        <c:v>24.864017</c:v>
                      </c:pt>
                      <c:pt idx="446">
                        <c:v>25.272584999999999</c:v>
                      </c:pt>
                      <c:pt idx="447">
                        <c:v>26.943660999999999</c:v>
                      </c:pt>
                      <c:pt idx="448">
                        <c:v>29.295238000000001</c:v>
                      </c:pt>
                      <c:pt idx="449">
                        <c:v>31.186125000000001</c:v>
                      </c:pt>
                      <c:pt idx="450">
                        <c:v>31.072801999999999</c:v>
                      </c:pt>
                      <c:pt idx="451">
                        <c:v>33.713149999999999</c:v>
                      </c:pt>
                      <c:pt idx="452">
                        <c:v>34.340736</c:v>
                      </c:pt>
                      <c:pt idx="453">
                        <c:v>32.064762000000002</c:v>
                      </c:pt>
                      <c:pt idx="454">
                        <c:v>33.797446999999998</c:v>
                      </c:pt>
                      <c:pt idx="455">
                        <c:v>34.626598000000001</c:v>
                      </c:pt>
                      <c:pt idx="456">
                        <c:v>31.0688</c:v>
                      </c:pt>
                      <c:pt idx="457">
                        <c:v>29.410999</c:v>
                      </c:pt>
                      <c:pt idx="458">
                        <c:v>30.892199999999999</c:v>
                      </c:pt>
                      <c:pt idx="459">
                        <c:v>29.217699</c:v>
                      </c:pt>
                      <c:pt idx="460">
                        <c:v>32.159697999999999</c:v>
                      </c:pt>
                      <c:pt idx="461">
                        <c:v>32.195098999999999</c:v>
                      </c:pt>
                      <c:pt idx="462">
                        <c:v>34.670600999999998</c:v>
                      </c:pt>
                      <c:pt idx="463">
                        <c:v>33.044201000000001</c:v>
                      </c:pt>
                      <c:pt idx="464">
                        <c:v>36.641101999999997</c:v>
                      </c:pt>
                      <c:pt idx="465">
                        <c:v>42.3279</c:v>
                      </c:pt>
                      <c:pt idx="466">
                        <c:v>41.928902000000001</c:v>
                      </c:pt>
                      <c:pt idx="467">
                        <c:v>42.4589</c:v>
                      </c:pt>
                      <c:pt idx="468">
                        <c:v>43.948298999999999</c:v>
                      </c:pt>
                      <c:pt idx="469">
                        <c:v>43.610802</c:v>
                      </c:pt>
                      <c:pt idx="470">
                        <c:v>49.696601999999999</c:v>
                      </c:pt>
                      <c:pt idx="471">
                        <c:v>50.648201</c:v>
                      </c:pt>
                      <c:pt idx="472">
                        <c:v>51.364899000000001</c:v>
                      </c:pt>
                      <c:pt idx="473">
                        <c:v>52.401797999999999</c:v>
                      </c:pt>
                      <c:pt idx="474">
                        <c:v>51.896000000000001</c:v>
                      </c:pt>
                      <c:pt idx="475">
                        <c:v>52.373401999999999</c:v>
                      </c:pt>
                      <c:pt idx="476">
                        <c:v>54.188899999999997</c:v>
                      </c:pt>
                      <c:pt idx="477">
                        <c:v>55.945098999999999</c:v>
                      </c:pt>
                      <c:pt idx="478">
                        <c:v>53.546298999999998</c:v>
                      </c:pt>
                      <c:pt idx="479">
                        <c:v>53.612499</c:v>
                      </c:pt>
                      <c:pt idx="480">
                        <c:v>50.973399999999998</c:v>
                      </c:pt>
                      <c:pt idx="481">
                        <c:v>51.3307</c:v>
                      </c:pt>
                      <c:pt idx="482">
                        <c:v>50.271900000000002</c:v>
                      </c:pt>
                      <c:pt idx="483">
                        <c:v>49.441502</c:v>
                      </c:pt>
                      <c:pt idx="484">
                        <c:v>49.239100999999998</c:v>
                      </c:pt>
                      <c:pt idx="485">
                        <c:v>49.071399999999997</c:v>
                      </c:pt>
                      <c:pt idx="486">
                        <c:v>51.9375</c:v>
                      </c:pt>
                      <c:pt idx="487">
                        <c:v>51.931998999999998</c:v>
                      </c:pt>
                      <c:pt idx="488">
                        <c:v>52.0989</c:v>
                      </c:pt>
                      <c:pt idx="489">
                        <c:v>52.2346</c:v>
                      </c:pt>
                      <c:pt idx="490">
                        <c:v>52.514999000000003</c:v>
                      </c:pt>
                      <c:pt idx="491">
                        <c:v>52.541302000000002</c:v>
                      </c:pt>
                      <c:pt idx="492">
                        <c:v>52.203899</c:v>
                      </c:pt>
                      <c:pt idx="493">
                        <c:v>52.915798000000002</c:v>
                      </c:pt>
                      <c:pt idx="494">
                        <c:v>53.362800999999997</c:v>
                      </c:pt>
                      <c:pt idx="495">
                        <c:v>53.020099999999999</c:v>
                      </c:pt>
                      <c:pt idx="496">
                        <c:v>52.526901000000002</c:v>
                      </c:pt>
                      <c:pt idx="497">
                        <c:v>53.6721</c:v>
                      </c:pt>
                      <c:pt idx="498">
                        <c:v>54.068199</c:v>
                      </c:pt>
                      <c:pt idx="499">
                        <c:v>54.879601000000001</c:v>
                      </c:pt>
                      <c:pt idx="500">
                        <c:v>52.187401000000001</c:v>
                      </c:pt>
                      <c:pt idx="501">
                        <c:v>53.451801000000003</c:v>
                      </c:pt>
                      <c:pt idx="502">
                        <c:v>53.551701000000001</c:v>
                      </c:pt>
                      <c:pt idx="503">
                        <c:v>51.233001999999999</c:v>
                      </c:pt>
                      <c:pt idx="504">
                        <c:v>57.9818</c:v>
                      </c:pt>
                      <c:pt idx="505">
                        <c:v>58.713298999999999</c:v>
                      </c:pt>
                      <c:pt idx="506">
                        <c:v>59.412601000000002</c:v>
                      </c:pt>
                      <c:pt idx="507">
                        <c:v>58.160300999999997</c:v>
                      </c:pt>
                      <c:pt idx="508">
                        <c:v>57.844101000000002</c:v>
                      </c:pt>
                      <c:pt idx="509">
                        <c:v>58.766201000000002</c:v>
                      </c:pt>
                      <c:pt idx="510">
                        <c:v>58.279499000000001</c:v>
                      </c:pt>
                      <c:pt idx="511">
                        <c:v>57.477500999999997</c:v>
                      </c:pt>
                      <c:pt idx="512">
                        <c:v>59.705399</c:v>
                      </c:pt>
                      <c:pt idx="513">
                        <c:v>60.208098999999997</c:v>
                      </c:pt>
                      <c:pt idx="514">
                        <c:v>61.141899000000002</c:v>
                      </c:pt>
                      <c:pt idx="515">
                        <c:v>61.606898999999999</c:v>
                      </c:pt>
                      <c:pt idx="516">
                        <c:v>61.895099999999999</c:v>
                      </c:pt>
                      <c:pt idx="517">
                        <c:v>62.979401000000003</c:v>
                      </c:pt>
                      <c:pt idx="518">
                        <c:v>57.395499999999998</c:v>
                      </c:pt>
                      <c:pt idx="519">
                        <c:v>57.537601000000002</c:v>
                      </c:pt>
                      <c:pt idx="520">
                        <c:v>57.969101000000002</c:v>
                      </c:pt>
                      <c:pt idx="521">
                        <c:v>61.366402000000001</c:v>
                      </c:pt>
                      <c:pt idx="522">
                        <c:v>60.436599999999999</c:v>
                      </c:pt>
                      <c:pt idx="523">
                        <c:v>60.722800999999997</c:v>
                      </c:pt>
                      <c:pt idx="524">
                        <c:v>56.634399000000002</c:v>
                      </c:pt>
                      <c:pt idx="525">
                        <c:v>54.334499000000001</c:v>
                      </c:pt>
                      <c:pt idx="526">
                        <c:v>54.097197999999999</c:v>
                      </c:pt>
                      <c:pt idx="527">
                        <c:v>52.540500999999999</c:v>
                      </c:pt>
                      <c:pt idx="528">
                        <c:v>56.972698000000001</c:v>
                      </c:pt>
                      <c:pt idx="529">
                        <c:v>56.713099999999997</c:v>
                      </c:pt>
                      <c:pt idx="530">
                        <c:v>56.576500000000003</c:v>
                      </c:pt>
                      <c:pt idx="531">
                        <c:v>54.5364</c:v>
                      </c:pt>
                      <c:pt idx="532">
                        <c:v>51.656601000000002</c:v>
                      </c:pt>
                      <c:pt idx="533">
                        <c:v>52.367297999999998</c:v>
                      </c:pt>
                      <c:pt idx="534">
                        <c:v>54.595798000000002</c:v>
                      </c:pt>
                      <c:pt idx="535">
                        <c:v>54.924197999999997</c:v>
                      </c:pt>
                      <c:pt idx="536">
                        <c:v>53.244598000000003</c:v>
                      </c:pt>
                      <c:pt idx="537">
                        <c:v>56.197800000000001</c:v>
                      </c:pt>
                      <c:pt idx="538">
                        <c:v>57.486198000000002</c:v>
                      </c:pt>
                      <c:pt idx="539">
                        <c:v>58.437697999999997</c:v>
                      </c:pt>
                      <c:pt idx="540">
                        <c:v>67.709900000000005</c:v>
                      </c:pt>
                      <c:pt idx="541">
                        <c:v>65.373199</c:v>
                      </c:pt>
                      <c:pt idx="542">
                        <c:v>65.649399000000003</c:v>
                      </c:pt>
                      <c:pt idx="543">
                        <c:v>65.950996000000004</c:v>
                      </c:pt>
                      <c:pt idx="544">
                        <c:v>61.925499000000002</c:v>
                      </c:pt>
                      <c:pt idx="545">
                        <c:v>60.315201000000002</c:v>
                      </c:pt>
                      <c:pt idx="546">
                        <c:v>61.767200000000003</c:v>
                      </c:pt>
                      <c:pt idx="547">
                        <c:v>63.024399000000003</c:v>
                      </c:pt>
                      <c:pt idx="548">
                        <c:v>60.249901000000001</c:v>
                      </c:pt>
                      <c:pt idx="549">
                        <c:v>57.334099000000002</c:v>
                      </c:pt>
                      <c:pt idx="550">
                        <c:v>57.907902</c:v>
                      </c:pt>
                      <c:pt idx="551">
                        <c:v>57.929797999999998</c:v>
                      </c:pt>
                      <c:pt idx="552">
                        <c:v>57.543399999999998</c:v>
                      </c:pt>
                      <c:pt idx="553">
                        <c:v>55.318600000000004</c:v>
                      </c:pt>
                      <c:pt idx="554">
                        <c:v>56.350200999999998</c:v>
                      </c:pt>
                      <c:pt idx="555">
                        <c:v>53.996200999999999</c:v>
                      </c:pt>
                      <c:pt idx="556">
                        <c:v>57.938999000000003</c:v>
                      </c:pt>
                      <c:pt idx="557">
                        <c:v>57.275700000000001</c:v>
                      </c:pt>
                      <c:pt idx="558">
                        <c:v>61.514400000000002</c:v>
                      </c:pt>
                      <c:pt idx="559">
                        <c:v>55.361899999999999</c:v>
                      </c:pt>
                      <c:pt idx="560">
                        <c:v>54.500400999999997</c:v>
                      </c:pt>
                      <c:pt idx="561">
                        <c:v>54.559398999999999</c:v>
                      </c:pt>
                      <c:pt idx="562">
                        <c:v>56.848202000000001</c:v>
                      </c:pt>
                      <c:pt idx="563">
                        <c:v>59.328097999999997</c:v>
                      </c:pt>
                      <c:pt idx="564">
                        <c:v>58.359099999999998</c:v>
                      </c:pt>
                      <c:pt idx="565">
                        <c:v>59.394001000000003</c:v>
                      </c:pt>
                      <c:pt idx="566">
                        <c:v>63.980801</c:v>
                      </c:pt>
                      <c:pt idx="567">
                        <c:v>62.490397999999999</c:v>
                      </c:pt>
                      <c:pt idx="568">
                        <c:v>68.170303000000004</c:v>
                      </c:pt>
                      <c:pt idx="569">
                        <c:v>73.888298000000006</c:v>
                      </c:pt>
                      <c:pt idx="570">
                        <c:v>74.589400999999995</c:v>
                      </c:pt>
                      <c:pt idx="571">
                        <c:v>73.198700000000002</c:v>
                      </c:pt>
                      <c:pt idx="572">
                        <c:v>77.535499999999999</c:v>
                      </c:pt>
                      <c:pt idx="573">
                        <c:v>76.138801999999998</c:v>
                      </c:pt>
                      <c:pt idx="574">
                        <c:v>77.855598000000001</c:v>
                      </c:pt>
                      <c:pt idx="575">
                        <c:v>79.702301000000006</c:v>
                      </c:pt>
                      <c:pt idx="576">
                        <c:v>82.849898999999994</c:v>
                      </c:pt>
                      <c:pt idx="577">
                        <c:v>84.084098999999995</c:v>
                      </c:pt>
                      <c:pt idx="578">
                        <c:v>83.624001000000007</c:v>
                      </c:pt>
                      <c:pt idx="579">
                        <c:v>84.4636</c:v>
                      </c:pt>
                      <c:pt idx="580">
                        <c:v>84.027495999999999</c:v>
                      </c:pt>
                      <c:pt idx="581">
                        <c:v>86.281700000000001</c:v>
                      </c:pt>
                      <c:pt idx="582">
                        <c:v>89.285201999999998</c:v>
                      </c:pt>
                      <c:pt idx="583">
                        <c:v>82.433197000000007</c:v>
                      </c:pt>
                      <c:pt idx="584">
                        <c:v>83.156197000000006</c:v>
                      </c:pt>
                      <c:pt idx="585">
                        <c:v>84.463898</c:v>
                      </c:pt>
                      <c:pt idx="586">
                        <c:v>82.754600999999994</c:v>
                      </c:pt>
                      <c:pt idx="587">
                        <c:v>86.667702000000006</c:v>
                      </c:pt>
                      <c:pt idx="588">
                        <c:v>86.962097</c:v>
                      </c:pt>
                      <c:pt idx="589">
                        <c:v>89.806099000000003</c:v>
                      </c:pt>
                      <c:pt idx="590">
                        <c:v>84.595900999999998</c:v>
                      </c:pt>
                      <c:pt idx="591">
                        <c:v>78.939003</c:v>
                      </c:pt>
                      <c:pt idx="592">
                        <c:v>76.722397000000001</c:v>
                      </c:pt>
                      <c:pt idx="593">
                        <c:v>76.942497000000003</c:v>
                      </c:pt>
                      <c:pt idx="594">
                        <c:v>76.808600999999996</c:v>
                      </c:pt>
                      <c:pt idx="595">
                        <c:v>78.699898000000005</c:v>
                      </c:pt>
                      <c:pt idx="596">
                        <c:v>76.083504000000005</c:v>
                      </c:pt>
                      <c:pt idx="597">
                        <c:v>80.857596999999998</c:v>
                      </c:pt>
                      <c:pt idx="598">
                        <c:v>82.396004000000005</c:v>
                      </c:pt>
                      <c:pt idx="599">
                        <c:v>86.201897000000002</c:v>
                      </c:pt>
                      <c:pt idx="600">
                        <c:v>83.378097999999994</c:v>
                      </c:pt>
                      <c:pt idx="601">
                        <c:v>83.760002</c:v>
                      </c:pt>
                      <c:pt idx="602">
                        <c:v>85.494003000000006</c:v>
                      </c:pt>
                      <c:pt idx="603">
                        <c:v>85.101303000000001</c:v>
                      </c:pt>
                      <c:pt idx="604">
                        <c:v>85.257103000000001</c:v>
                      </c:pt>
                      <c:pt idx="605">
                        <c:v>80.242896999999999</c:v>
                      </c:pt>
                      <c:pt idx="606">
                        <c:v>81.374001000000007</c:v>
                      </c:pt>
                      <c:pt idx="607">
                        <c:v>78.768897999999993</c:v>
                      </c:pt>
                      <c:pt idx="608">
                        <c:v>74.929801999999995</c:v>
                      </c:pt>
                      <c:pt idx="609">
                        <c:v>80.659698000000006</c:v>
                      </c:pt>
                      <c:pt idx="610">
                        <c:v>76.866698999999997</c:v>
                      </c:pt>
                      <c:pt idx="611">
                        <c:v>81.833397000000005</c:v>
                      </c:pt>
                      <c:pt idx="612">
                        <c:v>80.777100000000004</c:v>
                      </c:pt>
                      <c:pt idx="613">
                        <c:v>82.603699000000006</c:v>
                      </c:pt>
                      <c:pt idx="614">
                        <c:v>85.075896999999998</c:v>
                      </c:pt>
                      <c:pt idx="615">
                        <c:v>96.925499000000002</c:v>
                      </c:pt>
                      <c:pt idx="616">
                        <c:v>97.993499999999997</c:v>
                      </c:pt>
                      <c:pt idx="617">
                        <c:v>98.837699999999998</c:v>
                      </c:pt>
                      <c:pt idx="618">
                        <c:v>98.819000000000003</c:v>
                      </c:pt>
                      <c:pt idx="619">
                        <c:v>96.102599999999995</c:v>
                      </c:pt>
                      <c:pt idx="620">
                        <c:v>97.577003000000005</c:v>
                      </c:pt>
                      <c:pt idx="621">
                        <c:v>96.676002999999994</c:v>
                      </c:pt>
                      <c:pt idx="622">
                        <c:v>101.153999</c:v>
                      </c:pt>
                      <c:pt idx="623">
                        <c:v>94.075599999999994</c:v>
                      </c:pt>
                      <c:pt idx="624">
                        <c:v>100.751999</c:v>
                      </c:pt>
                      <c:pt idx="625">
                        <c:v>107.51599899999999</c:v>
                      </c:pt>
                      <c:pt idx="626">
                        <c:v>107.043999</c:v>
                      </c:pt>
                      <c:pt idx="627">
                        <c:v>117.74099699999999</c:v>
                      </c:pt>
                      <c:pt idx="628">
                        <c:v>120.084</c:v>
                      </c:pt>
                      <c:pt idx="629">
                        <c:v>121.42600299999999</c:v>
                      </c:pt>
                      <c:pt idx="630">
                        <c:v>121.182999</c:v>
                      </c:pt>
                      <c:pt idx="631">
                        <c:v>121.700996</c:v>
                      </c:pt>
                      <c:pt idx="632">
                        <c:v>119.90300000000001</c:v>
                      </c:pt>
                      <c:pt idx="633">
                        <c:v>125.5</c:v>
                      </c:pt>
                      <c:pt idx="634">
                        <c:v>123.306999</c:v>
                      </c:pt>
                      <c:pt idx="635">
                        <c:v>119.915001</c:v>
                      </c:pt>
                      <c:pt idx="636">
                        <c:v>118.07399700000001</c:v>
                      </c:pt>
                      <c:pt idx="637">
                        <c:v>117.53299699999999</c:v>
                      </c:pt>
                      <c:pt idx="638">
                        <c:v>119.568001</c:v>
                      </c:pt>
                      <c:pt idx="639">
                        <c:v>111.598</c:v>
                      </c:pt>
                      <c:pt idx="640">
                        <c:v>117.991997</c:v>
                      </c:pt>
                      <c:pt idx="641">
                        <c:v>118.277</c:v>
                      </c:pt>
                      <c:pt idx="642">
                        <c:v>119.442001</c:v>
                      </c:pt>
                      <c:pt idx="643">
                        <c:v>122.612999</c:v>
                      </c:pt>
                      <c:pt idx="644">
                        <c:v>119.314003</c:v>
                      </c:pt>
                      <c:pt idx="645">
                        <c:v>128.675995</c:v>
                      </c:pt>
                      <c:pt idx="646">
                        <c:v>134.50900300000001</c:v>
                      </c:pt>
                      <c:pt idx="647">
                        <c:v>139.69799800000001</c:v>
                      </c:pt>
                      <c:pt idx="648">
                        <c:v>135.320007</c:v>
                      </c:pt>
                      <c:pt idx="649">
                        <c:v>136.057007</c:v>
                      </c:pt>
                      <c:pt idx="650">
                        <c:v>132.77299500000001</c:v>
                      </c:pt>
                      <c:pt idx="651">
                        <c:v>139.26800499999999</c:v>
                      </c:pt>
                      <c:pt idx="652">
                        <c:v>139.88000500000001</c:v>
                      </c:pt>
                      <c:pt idx="653">
                        <c:v>147.71400499999999</c:v>
                      </c:pt>
                      <c:pt idx="654">
                        <c:v>144.587997</c:v>
                      </c:pt>
                      <c:pt idx="655">
                        <c:v>141.88200399999999</c:v>
                      </c:pt>
                      <c:pt idx="656">
                        <c:v>137.11700400000001</c:v>
                      </c:pt>
                      <c:pt idx="657">
                        <c:v>149.86900299999999</c:v>
                      </c:pt>
                      <c:pt idx="658">
                        <c:v>157.054993</c:v>
                      </c:pt>
                      <c:pt idx="659">
                        <c:v>159.61700400000001</c:v>
                      </c:pt>
                      <c:pt idx="660">
                        <c:v>164.878998</c:v>
                      </c:pt>
                      <c:pt idx="661">
                        <c:v>171.800003</c:v>
                      </c:pt>
                      <c:pt idx="662">
                        <c:v>177.76199299999999</c:v>
                      </c:pt>
                      <c:pt idx="663">
                        <c:v>168.787994</c:v>
                      </c:pt>
                      <c:pt idx="664">
                        <c:v>161.459</c:v>
                      </c:pt>
                      <c:pt idx="665">
                        <c:v>151.57699600000001</c:v>
                      </c:pt>
                      <c:pt idx="666">
                        <c:v>148.48800700000001</c:v>
                      </c:pt>
                      <c:pt idx="667">
                        <c:v>148.47700499999999</c:v>
                      </c:pt>
                      <c:pt idx="668">
                        <c:v>153.63099700000001</c:v>
                      </c:pt>
                      <c:pt idx="669">
                        <c:v>152.29600500000001</c:v>
                      </c:pt>
                      <c:pt idx="670">
                        <c:v>145.904999</c:v>
                      </c:pt>
                      <c:pt idx="671">
                        <c:v>153.679001</c:v>
                      </c:pt>
                      <c:pt idx="672">
                        <c:v>144.76400799999999</c:v>
                      </c:pt>
                      <c:pt idx="673">
                        <c:v>165.78100599999999</c:v>
                      </c:pt>
                      <c:pt idx="674">
                        <c:v>152.25199900000001</c:v>
                      </c:pt>
                      <c:pt idx="675">
                        <c:v>146.774002</c:v>
                      </c:pt>
                      <c:pt idx="676">
                        <c:v>148.93400600000001</c:v>
                      </c:pt>
                      <c:pt idx="677">
                        <c:v>155.537003</c:v>
                      </c:pt>
                      <c:pt idx="678">
                        <c:v>146.300003</c:v>
                      </c:pt>
                      <c:pt idx="679">
                        <c:v>139.996994</c:v>
                      </c:pt>
                      <c:pt idx="680">
                        <c:v>132.92799400000001</c:v>
                      </c:pt>
                      <c:pt idx="681">
                        <c:v>128.33500699999999</c:v>
                      </c:pt>
                      <c:pt idx="682">
                        <c:v>132.04499799999999</c:v>
                      </c:pt>
                      <c:pt idx="683">
                        <c:v>126.293999</c:v>
                      </c:pt>
                      <c:pt idx="684">
                        <c:v>125.353996</c:v>
                      </c:pt>
                      <c:pt idx="685">
                        <c:v>129.33500699999999</c:v>
                      </c:pt>
                      <c:pt idx="686">
                        <c:v>118.291</c:v>
                      </c:pt>
                      <c:pt idx="687">
                        <c:v>114.26300000000001</c:v>
                      </c:pt>
                      <c:pt idx="688">
                        <c:v>114.989998</c:v>
                      </c:pt>
                      <c:pt idx="689">
                        <c:v>117.670998</c:v>
                      </c:pt>
                      <c:pt idx="690">
                        <c:v>116.260002</c:v>
                      </c:pt>
                      <c:pt idx="691">
                        <c:v>113.154999</c:v>
                      </c:pt>
                      <c:pt idx="692">
                        <c:v>119.13099699999999</c:v>
                      </c:pt>
                      <c:pt idx="693">
                        <c:v>118.412003</c:v>
                      </c:pt>
                      <c:pt idx="694">
                        <c:v>134.470001</c:v>
                      </c:pt>
                      <c:pt idx="695">
                        <c:v>119.306</c:v>
                      </c:pt>
                      <c:pt idx="696">
                        <c:v>115.22199999999999</c:v>
                      </c:pt>
                      <c:pt idx="697">
                        <c:v>116.60700199999999</c:v>
                      </c:pt>
                      <c:pt idx="698">
                        <c:v>118.598</c:v>
                      </c:pt>
                      <c:pt idx="699">
                        <c:v>114.679001</c:v>
                      </c:pt>
                      <c:pt idx="700">
                        <c:v>131.746994</c:v>
                      </c:pt>
                      <c:pt idx="701">
                        <c:v>135.77900700000001</c:v>
                      </c:pt>
                      <c:pt idx="702">
                        <c:v>149.22099299999999</c:v>
                      </c:pt>
                      <c:pt idx="703">
                        <c:v>160.084</c:v>
                      </c:pt>
                      <c:pt idx="704">
                        <c:v>159.63099700000001</c:v>
                      </c:pt>
                      <c:pt idx="705">
                        <c:v>167.83200099999999</c:v>
                      </c:pt>
                      <c:pt idx="706">
                        <c:v>163.671997</c:v>
                      </c:pt>
                      <c:pt idx="707">
                        <c:v>169.05200199999999</c:v>
                      </c:pt>
                      <c:pt idx="708">
                        <c:v>168.817001</c:v>
                      </c:pt>
                      <c:pt idx="709">
                        <c:v>161.141998</c:v>
                      </c:pt>
                      <c:pt idx="710">
                        <c:v>154.074005</c:v>
                      </c:pt>
                      <c:pt idx="711">
                        <c:v>152.96899400000001</c:v>
                      </c:pt>
                      <c:pt idx="712">
                        <c:v>165.449997</c:v>
                      </c:pt>
                      <c:pt idx="713">
                        <c:v>164.475998</c:v>
                      </c:pt>
                      <c:pt idx="714">
                        <c:v>161.100998</c:v>
                      </c:pt>
                      <c:pt idx="715">
                        <c:v>175.78199799999999</c:v>
                      </c:pt>
                      <c:pt idx="716">
                        <c:v>178.233994</c:v>
                      </c:pt>
                      <c:pt idx="717">
                        <c:v>188.945999</c:v>
                      </c:pt>
                      <c:pt idx="718">
                        <c:v>177.73199500000001</c:v>
                      </c:pt>
                      <c:pt idx="719">
                        <c:v>187.16799900000001</c:v>
                      </c:pt>
                      <c:pt idx="720">
                        <c:v>176.51100199999999</c:v>
                      </c:pt>
                      <c:pt idx="721">
                        <c:v>185.83900499999999</c:v>
                      </c:pt>
                      <c:pt idx="722">
                        <c:v>196.600998</c:v>
                      </c:pt>
                      <c:pt idx="723">
                        <c:v>211.175003</c:v>
                      </c:pt>
                      <c:pt idx="724">
                        <c:v>213.79899599999999</c:v>
                      </c:pt>
                      <c:pt idx="725">
                        <c:v>210.64300499999999</c:v>
                      </c:pt>
                      <c:pt idx="726">
                        <c:v>212.55600000000001</c:v>
                      </c:pt>
                      <c:pt idx="727">
                        <c:v>209.75</c:v>
                      </c:pt>
                      <c:pt idx="728">
                        <c:v>202.895004</c:v>
                      </c:pt>
                      <c:pt idx="729">
                        <c:v>216.59899899999999</c:v>
                      </c:pt>
                      <c:pt idx="730">
                        <c:v>220.962006</c:v>
                      </c:pt>
                      <c:pt idx="731">
                        <c:v>220.47500600000001</c:v>
                      </c:pt>
                      <c:pt idx="732">
                        <c:v>209.421997</c:v>
                      </c:pt>
                      <c:pt idx="733">
                        <c:v>209.30900600000001</c:v>
                      </c:pt>
                      <c:pt idx="734">
                        <c:v>195.307999</c:v>
                      </c:pt>
                      <c:pt idx="735">
                        <c:v>213.35200499999999</c:v>
                      </c:pt>
                      <c:pt idx="736">
                        <c:v>232.850998</c:v>
                      </c:pt>
                      <c:pt idx="737">
                        <c:v>223.057007</c:v>
                      </c:pt>
                      <c:pt idx="738">
                        <c:v>215.73599200000001</c:v>
                      </c:pt>
                      <c:pt idx="739">
                        <c:v>229.46499600000001</c:v>
                      </c:pt>
                      <c:pt idx="740">
                        <c:v>230.12399300000001</c:v>
                      </c:pt>
                      <c:pt idx="741">
                        <c:v>225.425995</c:v>
                      </c:pt>
                      <c:pt idx="742">
                        <c:v>213.358994</c:v>
                      </c:pt>
                      <c:pt idx="743">
                        <c:v>159.554001</c:v>
                      </c:pt>
                      <c:pt idx="744">
                        <c:v>161.56599399999999</c:v>
                      </c:pt>
                      <c:pt idx="745">
                        <c:v>148.990005</c:v>
                      </c:pt>
                      <c:pt idx="746">
                        <c:v>155.59300200000001</c:v>
                      </c:pt>
                      <c:pt idx="747">
                        <c:v>163.949997</c:v>
                      </c:pt>
                      <c:pt idx="748">
                        <c:v>149.466003</c:v>
                      </c:pt>
                      <c:pt idx="749">
                        <c:v>138.203003</c:v>
                      </c:pt>
                      <c:pt idx="750">
                        <c:v>142.99099699999999</c:v>
                      </c:pt>
                      <c:pt idx="751">
                        <c:v>125.33000199999999</c:v>
                      </c:pt>
                      <c:pt idx="752">
                        <c:v>148.02499399999999</c:v>
                      </c:pt>
                      <c:pt idx="753">
                        <c:v>160.25</c:v>
                      </c:pt>
                      <c:pt idx="754">
                        <c:v>131.378998</c:v>
                      </c:pt>
                      <c:pt idx="755">
                        <c:v>142.296997</c:v>
                      </c:pt>
                      <c:pt idx="756">
                        <c:v>163.350998</c:v>
                      </c:pt>
                      <c:pt idx="757">
                        <c:v>165.27600100000001</c:v>
                      </c:pt>
                      <c:pt idx="758">
                        <c:v>181.66400100000001</c:v>
                      </c:pt>
                      <c:pt idx="759">
                        <c:v>193.865005</c:v>
                      </c:pt>
                      <c:pt idx="760">
                        <c:v>180.88600199999999</c:v>
                      </c:pt>
                      <c:pt idx="761">
                        <c:v>176.733994</c:v>
                      </c:pt>
                      <c:pt idx="762">
                        <c:v>180.27200300000001</c:v>
                      </c:pt>
                      <c:pt idx="763">
                        <c:v>179.98699999999999</c:v>
                      </c:pt>
                      <c:pt idx="764">
                        <c:v>177.807007</c:v>
                      </c:pt>
                      <c:pt idx="765">
                        <c:v>180.00799599999999</c:v>
                      </c:pt>
                      <c:pt idx="766">
                        <c:v>190.42100500000001</c:v>
                      </c:pt>
                      <c:pt idx="767">
                        <c:v>211.01800499999999</c:v>
                      </c:pt>
                      <c:pt idx="768">
                        <c:v>192.96400499999999</c:v>
                      </c:pt>
                      <c:pt idx="769">
                        <c:v>192.837006</c:v>
                      </c:pt>
                      <c:pt idx="770">
                        <c:v>186.516006</c:v>
                      </c:pt>
                      <c:pt idx="771">
                        <c:v>188.330994</c:v>
                      </c:pt>
                      <c:pt idx="772">
                        <c:v>232.774002</c:v>
                      </c:pt>
                      <c:pt idx="773">
                        <c:v>238.675003</c:v>
                      </c:pt>
                      <c:pt idx="774">
                        <c:v>259.192993</c:v>
                      </c:pt>
                      <c:pt idx="775">
                        <c:v>236.85600299999999</c:v>
                      </c:pt>
                      <c:pt idx="776">
                        <c:v>229.36599699999999</c:v>
                      </c:pt>
                      <c:pt idx="777">
                        <c:v>250.51800499999999</c:v>
                      </c:pt>
                      <c:pt idx="778">
                        <c:v>247.037003</c:v>
                      </c:pt>
                      <c:pt idx="779">
                        <c:v>255.76300000000001</c:v>
                      </c:pt>
                      <c:pt idx="780">
                        <c:v>288.45098899999999</c:v>
                      </c:pt>
                      <c:pt idx="781">
                        <c:v>296.45400999999998</c:v>
                      </c:pt>
                      <c:pt idx="782">
                        <c:v>249.270996</c:v>
                      </c:pt>
                      <c:pt idx="783">
                        <c:v>241.36999499999999</c:v>
                      </c:pt>
                      <c:pt idx="784">
                        <c:v>245.36799600000001</c:v>
                      </c:pt>
                      <c:pt idx="785">
                        <c:v>255.68400600000001</c:v>
                      </c:pt>
                      <c:pt idx="786">
                        <c:v>229.033005</c:v>
                      </c:pt>
                      <c:pt idx="787">
                        <c:v>232.09599299999999</c:v>
                      </c:pt>
                      <c:pt idx="788">
                        <c:v>218.962997</c:v>
                      </c:pt>
                      <c:pt idx="789">
                        <c:v>245.50199900000001</c:v>
                      </c:pt>
                      <c:pt idx="790">
                        <c:v>249.929993</c:v>
                      </c:pt>
                      <c:pt idx="791">
                        <c:v>272.17401100000001</c:v>
                      </c:pt>
                      <c:pt idx="792">
                        <c:v>286.50399800000002</c:v>
                      </c:pt>
                      <c:pt idx="793">
                        <c:v>273.39001500000001</c:v>
                      </c:pt>
                      <c:pt idx="794">
                        <c:v>275.98001099999999</c:v>
                      </c:pt>
                      <c:pt idx="795">
                        <c:v>288.26599099999999</c:v>
                      </c:pt>
                      <c:pt idx="796">
                        <c:v>264.932007</c:v>
                      </c:pt>
                      <c:pt idx="797">
                        <c:v>317.46200599999997</c:v>
                      </c:pt>
                      <c:pt idx="798">
                        <c:v>314.62100199999998</c:v>
                      </c:pt>
                      <c:pt idx="799">
                        <c:v>350.25299100000001</c:v>
                      </c:pt>
                      <c:pt idx="800">
                        <c:v>358.33599900000002</c:v>
                      </c:pt>
                      <c:pt idx="801">
                        <c:v>318.71899400000001</c:v>
                      </c:pt>
                      <c:pt idx="802">
                        <c:v>298.97198500000002</c:v>
                      </c:pt>
                      <c:pt idx="803">
                        <c:v>299.77899200000002</c:v>
                      </c:pt>
                      <c:pt idx="804">
                        <c:v>279.32800300000002</c:v>
                      </c:pt>
                      <c:pt idx="805">
                        <c:v>302.60199</c:v>
                      </c:pt>
                      <c:pt idx="806">
                        <c:v>316.158997</c:v>
                      </c:pt>
                      <c:pt idx="807">
                        <c:v>214.203003</c:v>
                      </c:pt>
                      <c:pt idx="808">
                        <c:v>148.66000399999999</c:v>
                      </c:pt>
                      <c:pt idx="809">
                        <c:v>155.24200400000001</c:v>
                      </c:pt>
                      <c:pt idx="810">
                        <c:v>124.846001</c:v>
                      </c:pt>
                      <c:pt idx="811">
                        <c:v>98.292396999999994</c:v>
                      </c:pt>
                      <c:pt idx="812">
                        <c:v>100.351997</c:v>
                      </c:pt>
                      <c:pt idx="813">
                        <c:v>102.397003</c:v>
                      </c:pt>
                      <c:pt idx="814">
                        <c:v>104.236</c:v>
                      </c:pt>
                      <c:pt idx="815">
                        <c:v>101.26300000000001</c:v>
                      </c:pt>
                      <c:pt idx="816">
                        <c:v>100.283997</c:v>
                      </c:pt>
                      <c:pt idx="817">
                        <c:v>99.003699999999995</c:v>
                      </c:pt>
                      <c:pt idx="818">
                        <c:v>88.330703999999997</c:v>
                      </c:pt>
                      <c:pt idx="819">
                        <c:v>85.570999</c:v>
                      </c:pt>
                      <c:pt idx="820">
                        <c:v>96.033798000000004</c:v>
                      </c:pt>
                      <c:pt idx="821">
                        <c:v>91.602699000000001</c:v>
                      </c:pt>
                      <c:pt idx="822">
                        <c:v>85.926804000000004</c:v>
                      </c:pt>
                      <c:pt idx="823">
                        <c:v>88.816901999999999</c:v>
                      </c:pt>
                      <c:pt idx="824">
                        <c:v>77.968299999999999</c:v>
                      </c:pt>
                      <c:pt idx="825">
                        <c:v>73.223395999999994</c:v>
                      </c:pt>
                      <c:pt idx="826">
                        <c:v>71.892798999999997</c:v>
                      </c:pt>
                      <c:pt idx="827">
                        <c:v>70.028296999999995</c:v>
                      </c:pt>
                      <c:pt idx="828">
                        <c:v>72.252799999999993</c:v>
                      </c:pt>
                      <c:pt idx="829">
                        <c:v>71.589302000000004</c:v>
                      </c:pt>
                      <c:pt idx="830">
                        <c:v>69.643699999999995</c:v>
                      </c:pt>
                      <c:pt idx="831">
                        <c:v>67.569000000000003</c:v>
                      </c:pt>
                      <c:pt idx="832">
                        <c:v>71.060203999999999</c:v>
                      </c:pt>
                      <c:pt idx="833">
                        <c:v>63.823600999999996</c:v>
                      </c:pt>
                      <c:pt idx="834">
                        <c:v>62.679600000000001</c:v>
                      </c:pt>
                      <c:pt idx="835">
                        <c:v>61.396500000000003</c:v>
                      </c:pt>
                      <c:pt idx="836">
                        <c:v>59.005401999999997</c:v>
                      </c:pt>
                      <c:pt idx="837">
                        <c:v>62.303299000000003</c:v>
                      </c:pt>
                      <c:pt idx="838">
                        <c:v>59.260100999999999</c:v>
                      </c:pt>
                      <c:pt idx="839">
                        <c:v>64.269699000000003</c:v>
                      </c:pt>
                      <c:pt idx="840">
                        <c:v>62.573101000000001</c:v>
                      </c:pt>
                      <c:pt idx="841">
                        <c:v>61.295200000000001</c:v>
                      </c:pt>
                      <c:pt idx="842">
                        <c:v>55.173698000000002</c:v>
                      </c:pt>
                      <c:pt idx="843">
                        <c:v>54.746398999999997</c:v>
                      </c:pt>
                      <c:pt idx="844">
                        <c:v>55.037201000000003</c:v>
                      </c:pt>
                      <c:pt idx="845">
                        <c:v>56.181399999999996</c:v>
                      </c:pt>
                      <c:pt idx="846">
                        <c:v>54.737301000000002</c:v>
                      </c:pt>
                      <c:pt idx="847">
                        <c:v>53.180801000000002</c:v>
                      </c:pt>
                      <c:pt idx="848">
                        <c:v>55.754100999999999</c:v>
                      </c:pt>
                      <c:pt idx="849">
                        <c:v>56.390498999999998</c:v>
                      </c:pt>
                      <c:pt idx="850">
                        <c:v>57.106400000000001</c:v>
                      </c:pt>
                      <c:pt idx="851">
                        <c:v>54.693900999999997</c:v>
                      </c:pt>
                      <c:pt idx="852">
                        <c:v>55.332400999999997</c:v>
                      </c:pt>
                      <c:pt idx="853">
                        <c:v>55.737999000000002</c:v>
                      </c:pt>
                      <c:pt idx="854">
                        <c:v>56.494301</c:v>
                      </c:pt>
                      <c:pt idx="855">
                        <c:v>55.963200000000001</c:v>
                      </c:pt>
                      <c:pt idx="856">
                        <c:v>54.920200000000001</c:v>
                      </c:pt>
                      <c:pt idx="857">
                        <c:v>56.807898999999999</c:v>
                      </c:pt>
                      <c:pt idx="858">
                        <c:v>58.201801000000003</c:v>
                      </c:pt>
                      <c:pt idx="859">
                        <c:v>60.330601000000001</c:v>
                      </c:pt>
                      <c:pt idx="860">
                        <c:v>59.739699999999999</c:v>
                      </c:pt>
                      <c:pt idx="861">
                        <c:v>60.730801</c:v>
                      </c:pt>
                      <c:pt idx="862">
                        <c:v>59.478999999999999</c:v>
                      </c:pt>
                      <c:pt idx="863">
                        <c:v>64.621902000000006</c:v>
                      </c:pt>
                      <c:pt idx="864">
                        <c:v>65.467399999999998</c:v>
                      </c:pt>
                      <c:pt idx="865">
                        <c:v>63.950198999999998</c:v>
                      </c:pt>
                      <c:pt idx="866">
                        <c:v>59.428902000000001</c:v>
                      </c:pt>
                      <c:pt idx="867">
                        <c:v>60.107601000000003</c:v>
                      </c:pt>
                      <c:pt idx="868">
                        <c:v>50.887501</c:v>
                      </c:pt>
                      <c:pt idx="869">
                        <c:v>50.717098</c:v>
                      </c:pt>
                      <c:pt idx="870">
                        <c:v>50.164000999999999</c:v>
                      </c:pt>
                      <c:pt idx="871">
                        <c:v>53.142600999999999</c:v>
                      </c:pt>
                      <c:pt idx="872">
                        <c:v>52.584000000000003</c:v>
                      </c:pt>
                      <c:pt idx="873">
                        <c:v>52.120097999999999</c:v>
                      </c:pt>
                      <c:pt idx="874">
                        <c:v>51.669497999999997</c:v>
                      </c:pt>
                      <c:pt idx="875">
                        <c:v>51.399501999999998</c:v>
                      </c:pt>
                      <c:pt idx="876">
                        <c:v>52.349601999999997</c:v>
                      </c:pt>
                      <c:pt idx="877">
                        <c:v>53.375999</c:v>
                      </c:pt>
                      <c:pt idx="878">
                        <c:v>54.543301</c:v>
                      </c:pt>
                      <c:pt idx="879">
                        <c:v>55.142398999999997</c:v>
                      </c:pt>
                      <c:pt idx="880">
                        <c:v>52.623001000000002</c:v>
                      </c:pt>
                      <c:pt idx="881">
                        <c:v>54.085200999999998</c:v>
                      </c:pt>
                      <c:pt idx="882">
                        <c:v>56.283099999999997</c:v>
                      </c:pt>
                      <c:pt idx="883">
                        <c:v>51.546799</c:v>
                      </c:pt>
                      <c:pt idx="884">
                        <c:v>51.580100999999999</c:v>
                      </c:pt>
                      <c:pt idx="885">
                        <c:v>47.618301000000002</c:v>
                      </c:pt>
                      <c:pt idx="886">
                        <c:v>49.271599000000002</c:v>
                      </c:pt>
                      <c:pt idx="887">
                        <c:v>48.090302000000001</c:v>
                      </c:pt>
                      <c:pt idx="888">
                        <c:v>46.605801</c:v>
                      </c:pt>
                      <c:pt idx="889">
                        <c:v>51.733798999999998</c:v>
                      </c:pt>
                      <c:pt idx="890">
                        <c:v>52.835299999999997</c:v>
                      </c:pt>
                      <c:pt idx="891">
                        <c:v>55.525398000000003</c:v>
                      </c:pt>
                      <c:pt idx="892">
                        <c:v>48.490200000000002</c:v>
                      </c:pt>
                      <c:pt idx="893">
                        <c:v>48.258301000000003</c:v>
                      </c:pt>
                      <c:pt idx="894">
                        <c:v>48.212600999999999</c:v>
                      </c:pt>
                      <c:pt idx="895">
                        <c:v>41.584899999999998</c:v>
                      </c:pt>
                      <c:pt idx="896">
                        <c:v>61.730099000000003</c:v>
                      </c:pt>
                      <c:pt idx="897">
                        <c:v>64.233704000000003</c:v>
                      </c:pt>
                      <c:pt idx="898">
                        <c:v>66.039901999999998</c:v>
                      </c:pt>
                      <c:pt idx="899">
                        <c:v>61.613498999999997</c:v>
                      </c:pt>
                      <c:pt idx="900">
                        <c:v>66.009101999999999</c:v>
                      </c:pt>
                      <c:pt idx="901">
                        <c:v>67.794799999999995</c:v>
                      </c:pt>
                      <c:pt idx="902">
                        <c:v>78.484298999999993</c:v>
                      </c:pt>
                      <c:pt idx="903">
                        <c:v>80.114304000000004</c:v>
                      </c:pt>
                      <c:pt idx="904">
                        <c:v>71.294799999999995</c:v>
                      </c:pt>
                      <c:pt idx="905">
                        <c:v>65.205803000000003</c:v>
                      </c:pt>
                      <c:pt idx="906">
                        <c:v>76.843001999999998</c:v>
                      </c:pt>
                      <c:pt idx="907">
                        <c:v>79.024299999999997</c:v>
                      </c:pt>
                      <c:pt idx="908">
                        <c:v>86.039703000000003</c:v>
                      </c:pt>
                      <c:pt idx="909">
                        <c:v>71.055098999999998</c:v>
                      </c:pt>
                      <c:pt idx="910">
                        <c:v>64.169296000000003</c:v>
                      </c:pt>
                      <c:pt idx="911">
                        <c:v>63.167000000000002</c:v>
                      </c:pt>
                      <c:pt idx="912">
                        <c:v>62.355499000000002</c:v>
                      </c:pt>
                      <c:pt idx="913">
                        <c:v>61.158797999999997</c:v>
                      </c:pt>
                      <c:pt idx="914">
                        <c:v>51.749599000000003</c:v>
                      </c:pt>
                      <c:pt idx="915">
                        <c:v>51.1768</c:v>
                      </c:pt>
                      <c:pt idx="916">
                        <c:v>50.185600000000001</c:v>
                      </c:pt>
                      <c:pt idx="917">
                        <c:v>53.248100000000001</c:v>
                      </c:pt>
                      <c:pt idx="918">
                        <c:v>46.7271</c:v>
                      </c:pt>
                      <c:pt idx="919">
                        <c:v>47.936000999999997</c:v>
                      </c:pt>
                      <c:pt idx="920">
                        <c:v>46.230998999999997</c:v>
                      </c:pt>
                      <c:pt idx="921">
                        <c:v>45.48</c:v>
                      </c:pt>
                      <c:pt idx="922">
                        <c:v>47.281399</c:v>
                      </c:pt>
                      <c:pt idx="923">
                        <c:v>43.9146</c:v>
                      </c:pt>
                      <c:pt idx="924">
                        <c:v>44.151198999999998</c:v>
                      </c:pt>
                      <c:pt idx="925">
                        <c:v>43.306499000000002</c:v>
                      </c:pt>
                      <c:pt idx="926">
                        <c:v>45.804501000000002</c:v>
                      </c:pt>
                      <c:pt idx="927">
                        <c:v>45.812801</c:v>
                      </c:pt>
                      <c:pt idx="928">
                        <c:v>46.433898999999997</c:v>
                      </c:pt>
                      <c:pt idx="929">
                        <c:v>47.099400000000003</c:v>
                      </c:pt>
                      <c:pt idx="930">
                        <c:v>46.499802000000003</c:v>
                      </c:pt>
                      <c:pt idx="931">
                        <c:v>48.011901999999999</c:v>
                      </c:pt>
                      <c:pt idx="932">
                        <c:v>48.631900999999999</c:v>
                      </c:pt>
                      <c:pt idx="933">
                        <c:v>45.795501999999999</c:v>
                      </c:pt>
                      <c:pt idx="934">
                        <c:v>45.103000999999999</c:v>
                      </c:pt>
                      <c:pt idx="935">
                        <c:v>46.859000999999999</c:v>
                      </c:pt>
                      <c:pt idx="936">
                        <c:v>43.449699000000003</c:v>
                      </c:pt>
                      <c:pt idx="937">
                        <c:v>42.861499999999999</c:v>
                      </c:pt>
                      <c:pt idx="938">
                        <c:v>42.132198000000002</c:v>
                      </c:pt>
                      <c:pt idx="939">
                        <c:v>43.036301000000002</c:v>
                      </c:pt>
                      <c:pt idx="940">
                        <c:v>43.022700999999998</c:v>
                      </c:pt>
                      <c:pt idx="941">
                        <c:v>40.422001000000002</c:v>
                      </c:pt>
                      <c:pt idx="942">
                        <c:v>41.115501000000002</c:v>
                      </c:pt>
                      <c:pt idx="943">
                        <c:v>40.614601</c:v>
                      </c:pt>
                      <c:pt idx="944">
                        <c:v>42.139800999999999</c:v>
                      </c:pt>
                      <c:pt idx="945">
                        <c:v>42.229697999999999</c:v>
                      </c:pt>
                      <c:pt idx="946">
                        <c:v>42.241298999999998</c:v>
                      </c:pt>
                      <c:pt idx="947">
                        <c:v>44.405498999999999</c:v>
                      </c:pt>
                      <c:pt idx="948">
                        <c:v>44.055900999999999</c:v>
                      </c:pt>
                      <c:pt idx="949">
                        <c:v>46.558300000000003</c:v>
                      </c:pt>
                      <c:pt idx="950">
                        <c:v>45.762999999999998</c:v>
                      </c:pt>
                      <c:pt idx="951">
                        <c:v>45.015701</c:v>
                      </c:pt>
                      <c:pt idx="952">
                        <c:v>40.864398999999999</c:v>
                      </c:pt>
                      <c:pt idx="953">
                        <c:v>44.302399000000001</c:v>
                      </c:pt>
                      <c:pt idx="954">
                        <c:v>42.669701000000003</c:v>
                      </c:pt>
                      <c:pt idx="955">
                        <c:v>40.912899000000003</c:v>
                      </c:pt>
                      <c:pt idx="956">
                        <c:v>38.923901000000001</c:v>
                      </c:pt>
                      <c:pt idx="957">
                        <c:v>42.802700000000002</c:v>
                      </c:pt>
                      <c:pt idx="958">
                        <c:v>46.327801000000001</c:v>
                      </c:pt>
                      <c:pt idx="959">
                        <c:v>48.751201999999999</c:v>
                      </c:pt>
                      <c:pt idx="960">
                        <c:v>45.330798999999999</c:v>
                      </c:pt>
                      <c:pt idx="961">
                        <c:v>46.576400999999997</c:v>
                      </c:pt>
                      <c:pt idx="962">
                        <c:v>49.580502000000003</c:v>
                      </c:pt>
                      <c:pt idx="963">
                        <c:v>52.138500000000001</c:v>
                      </c:pt>
                      <c:pt idx="964">
                        <c:v>46.575499999999998</c:v>
                      </c:pt>
                      <c:pt idx="965">
                        <c:v>51.130299000000001</c:v>
                      </c:pt>
                      <c:pt idx="966">
                        <c:v>53.194499999999998</c:v>
                      </c:pt>
                      <c:pt idx="967">
                        <c:v>55.334400000000002</c:v>
                      </c:pt>
                      <c:pt idx="968">
                        <c:v>46.425201000000001</c:v>
                      </c:pt>
                      <c:pt idx="969">
                        <c:v>41.567599999999999</c:v>
                      </c:pt>
                      <c:pt idx="970">
                        <c:v>38.988200999999997</c:v>
                      </c:pt>
                      <c:pt idx="971">
                        <c:v>40.354301</c:v>
                      </c:pt>
                      <c:pt idx="972">
                        <c:v>41.065300000000001</c:v>
                      </c:pt>
                      <c:pt idx="973">
                        <c:v>42.849499000000002</c:v>
                      </c:pt>
                      <c:pt idx="974">
                        <c:v>40.541499999999999</c:v>
                      </c:pt>
                      <c:pt idx="975">
                        <c:v>41.131802</c:v>
                      </c:pt>
                      <c:pt idx="976">
                        <c:v>43.924399999999999</c:v>
                      </c:pt>
                      <c:pt idx="977">
                        <c:v>44.491798000000003</c:v>
                      </c:pt>
                      <c:pt idx="978">
                        <c:v>47.335498999999999</c:v>
                      </c:pt>
                      <c:pt idx="979">
                        <c:v>47.712898000000003</c:v>
                      </c:pt>
                      <c:pt idx="980">
                        <c:v>47.787497999999999</c:v>
                      </c:pt>
                      <c:pt idx="981">
                        <c:v>47.2164</c:v>
                      </c:pt>
                      <c:pt idx="982">
                        <c:v>50.320900000000002</c:v>
                      </c:pt>
                      <c:pt idx="983">
                        <c:v>46.041598999999998</c:v>
                      </c:pt>
                      <c:pt idx="984">
                        <c:v>47.645901000000002</c:v>
                      </c:pt>
                      <c:pt idx="985">
                        <c:v>35.700499999999998</c:v>
                      </c:pt>
                      <c:pt idx="986">
                        <c:v>30.220099999999999</c:v>
                      </c:pt>
                      <c:pt idx="987">
                        <c:v>30.224701</c:v>
                      </c:pt>
                      <c:pt idx="988">
                        <c:v>30.642900000000001</c:v>
                      </c:pt>
                      <c:pt idx="989">
                        <c:v>29.503499999999999</c:v>
                      </c:pt>
                      <c:pt idx="990">
                        <c:v>33.216301000000001</c:v>
                      </c:pt>
                      <c:pt idx="991">
                        <c:v>30.441700000000001</c:v>
                      </c:pt>
                      <c:pt idx="992">
                        <c:v>29.681601000000001</c:v>
                      </c:pt>
                      <c:pt idx="993">
                        <c:v>30.211901000000001</c:v>
                      </c:pt>
                      <c:pt idx="994">
                        <c:v>28.394698999999999</c:v>
                      </c:pt>
                      <c:pt idx="995">
                        <c:v>30.551000999999999</c:v>
                      </c:pt>
                      <c:pt idx="996">
                        <c:v>30.843299999999999</c:v>
                      </c:pt>
                      <c:pt idx="997">
                        <c:v>27.939301</c:v>
                      </c:pt>
                      <c:pt idx="998">
                        <c:v>27.660999</c:v>
                      </c:pt>
                      <c:pt idx="999">
                        <c:v>28.944700000000001</c:v>
                      </c:pt>
                      <c:pt idx="1000">
                        <c:v>28.8034</c:v>
                      </c:pt>
                      <c:pt idx="1001">
                        <c:v>25.297599999999999</c:v>
                      </c:pt>
                      <c:pt idx="1002">
                        <c:v>24.141999999999999</c:v>
                      </c:pt>
                      <c:pt idx="1003">
                        <c:v>25.212499999999999</c:v>
                      </c:pt>
                      <c:pt idx="1004">
                        <c:v>24.220600000000001</c:v>
                      </c:pt>
                      <c:pt idx="1005">
                        <c:v>23.735299999999999</c:v>
                      </c:pt>
                      <c:pt idx="1006">
                        <c:v>23.748301000000001</c:v>
                      </c:pt>
                      <c:pt idx="1007">
                        <c:v>29.900200000000002</c:v>
                      </c:pt>
                      <c:pt idx="1008">
                        <c:v>34.453400000000002</c:v>
                      </c:pt>
                      <c:pt idx="1009">
                        <c:v>32.112099000000001</c:v>
                      </c:pt>
                      <c:pt idx="1010">
                        <c:v>25.381001000000001</c:v>
                      </c:pt>
                      <c:pt idx="1011">
                        <c:v>26.298200999999999</c:v>
                      </c:pt>
                      <c:pt idx="1012">
                        <c:v>27.506001000000001</c:v>
                      </c:pt>
                      <c:pt idx="1013">
                        <c:v>27.697500000000002</c:v>
                      </c:pt>
                      <c:pt idx="1014">
                        <c:v>28.357599</c:v>
                      </c:pt>
                      <c:pt idx="1015">
                        <c:v>25.404399999999999</c:v>
                      </c:pt>
                      <c:pt idx="1016">
                        <c:v>23.3277</c:v>
                      </c:pt>
                      <c:pt idx="1017">
                        <c:v>25.365299</c:v>
                      </c:pt>
                      <c:pt idx="1018">
                        <c:v>28.893000000000001</c:v>
                      </c:pt>
                      <c:pt idx="1019">
                        <c:v>28.912001</c:v>
                      </c:pt>
                      <c:pt idx="1020">
                        <c:v>27.454901</c:v>
                      </c:pt>
                      <c:pt idx="1021">
                        <c:v>30.717699</c:v>
                      </c:pt>
                      <c:pt idx="1022">
                        <c:v>31.962098999999998</c:v>
                      </c:pt>
                      <c:pt idx="1023">
                        <c:v>33.582999999999998</c:v>
                      </c:pt>
                      <c:pt idx="1024">
                        <c:v>28.958200000000001</c:v>
                      </c:pt>
                      <c:pt idx="1025">
                        <c:v>30.2911</c:v>
                      </c:pt>
                      <c:pt idx="1026">
                        <c:v>28.159800000000001</c:v>
                      </c:pt>
                      <c:pt idx="1027">
                        <c:v>26.266898999999999</c:v>
                      </c:pt>
                      <c:pt idx="1028">
                        <c:v>23.393599999999999</c:v>
                      </c:pt>
                      <c:pt idx="1029">
                        <c:v>21.042601000000001</c:v>
                      </c:pt>
                      <c:pt idx="1030">
                        <c:v>15.895</c:v>
                      </c:pt>
                      <c:pt idx="1031">
                        <c:v>15.9177</c:v>
                      </c:pt>
                      <c:pt idx="1032">
                        <c:v>15.7056</c:v>
                      </c:pt>
                      <c:pt idx="1033">
                        <c:v>15.742100000000001</c:v>
                      </c:pt>
                      <c:pt idx="1034">
                        <c:v>14.3415</c:v>
                      </c:pt>
                      <c:pt idx="1035">
                        <c:v>14.622</c:v>
                      </c:pt>
                      <c:pt idx="1036">
                        <c:v>14.848100000000001</c:v>
                      </c:pt>
                      <c:pt idx="1037">
                        <c:v>15.2128</c:v>
                      </c:pt>
                      <c:pt idx="1038">
                        <c:v>14.9655</c:v>
                      </c:pt>
                      <c:pt idx="1039">
                        <c:v>13.9391</c:v>
                      </c:pt>
                      <c:pt idx="1040">
                        <c:v>13.0646</c:v>
                      </c:pt>
                      <c:pt idx="1041">
                        <c:v>11.2278</c:v>
                      </c:pt>
                      <c:pt idx="1042">
                        <c:v>10.334899999999999</c:v>
                      </c:pt>
                      <c:pt idx="1043">
                        <c:v>9.65808</c:v>
                      </c:pt>
                      <c:pt idx="1044">
                        <c:v>10.3201</c:v>
                      </c:pt>
                      <c:pt idx="1045">
                        <c:v>10.4216</c:v>
                      </c:pt>
                      <c:pt idx="1046">
                        <c:v>10.7149</c:v>
                      </c:pt>
                      <c:pt idx="1047">
                        <c:v>10.794600000000001</c:v>
                      </c:pt>
                      <c:pt idx="1048">
                        <c:v>10.39</c:v>
                      </c:pt>
                      <c:pt idx="1049">
                        <c:v>10.1495</c:v>
                      </c:pt>
                      <c:pt idx="1050">
                        <c:v>10.785600000000001</c:v>
                      </c:pt>
                      <c:pt idx="1051">
                        <c:v>8.8538300000000003</c:v>
                      </c:pt>
                      <c:pt idx="1052">
                        <c:v>8.9170400000000001</c:v>
                      </c:pt>
                      <c:pt idx="1053">
                        <c:v>8.7098499999999994</c:v>
                      </c:pt>
                      <c:pt idx="1054">
                        <c:v>9.9162099999999995</c:v>
                      </c:pt>
                      <c:pt idx="1055">
                        <c:v>9.3715600000000006</c:v>
                      </c:pt>
                      <c:pt idx="1056">
                        <c:v>10.2517</c:v>
                      </c:pt>
                      <c:pt idx="1057">
                        <c:v>11.093999999999999</c:v>
                      </c:pt>
                      <c:pt idx="1058">
                        <c:v>8.2893600000000003</c:v>
                      </c:pt>
                      <c:pt idx="1059">
                        <c:v>8.0705799999999996</c:v>
                      </c:pt>
                      <c:pt idx="1060">
                        <c:v>7.7445000000000004</c:v>
                      </c:pt>
                      <c:pt idx="1061">
                        <c:v>6.8835199999999999</c:v>
                      </c:pt>
                      <c:pt idx="1062">
                        <c:v>6.6670600000000002</c:v>
                      </c:pt>
                      <c:pt idx="1063">
                        <c:v>6.9806299999999997</c:v>
                      </c:pt>
                      <c:pt idx="1064">
                        <c:v>4.1859000000000002</c:v>
                      </c:pt>
                      <c:pt idx="1065">
                        <c:v>4.1556800000000003</c:v>
                      </c:pt>
                      <c:pt idx="1066">
                        <c:v>4.0752800000000002</c:v>
                      </c:pt>
                      <c:pt idx="1067">
                        <c:v>4.06074</c:v>
                      </c:pt>
                      <c:pt idx="1068">
                        <c:v>4.0706199999999999</c:v>
                      </c:pt>
                      <c:pt idx="1069">
                        <c:v>4.0839600000000003</c:v>
                      </c:pt>
                      <c:pt idx="1070">
                        <c:v>3.9800300000000002</c:v>
                      </c:pt>
                      <c:pt idx="1071">
                        <c:v>3.93649</c:v>
                      </c:pt>
                      <c:pt idx="1072">
                        <c:v>4.00922</c:v>
                      </c:pt>
                      <c:pt idx="1073">
                        <c:v>4.0333100000000002</c:v>
                      </c:pt>
                      <c:pt idx="1074">
                        <c:v>3.95641</c:v>
                      </c:pt>
                      <c:pt idx="1075">
                        <c:v>3.9676200000000001</c:v>
                      </c:pt>
                      <c:pt idx="1076">
                        <c:v>4.0551000000000004</c:v>
                      </c:pt>
                      <c:pt idx="1077">
                        <c:v>4.2370999999999999</c:v>
                      </c:pt>
                      <c:pt idx="1078">
                        <c:v>4.1608700000000001</c:v>
                      </c:pt>
                      <c:pt idx="1079">
                        <c:v>4.0551899999999996</c:v>
                      </c:pt>
                      <c:pt idx="1080">
                        <c:v>4.1705399999999999</c:v>
                      </c:pt>
                      <c:pt idx="1081">
                        <c:v>3.8425699999999998</c:v>
                      </c:pt>
                      <c:pt idx="1082">
                        <c:v>3.798</c:v>
                      </c:pt>
                      <c:pt idx="1083">
                        <c:v>3.75217</c:v>
                      </c:pt>
                      <c:pt idx="1084">
                        <c:v>3.8384200000000002</c:v>
                      </c:pt>
                      <c:pt idx="1085">
                        <c:v>3.7759999999999998</c:v>
                      </c:pt>
                      <c:pt idx="1086">
                        <c:v>3.8214800000000002</c:v>
                      </c:pt>
                      <c:pt idx="1087">
                        <c:v>3.9214000000000002</c:v>
                      </c:pt>
                      <c:pt idx="1088">
                        <c:v>3.9015599999999999</c:v>
                      </c:pt>
                      <c:pt idx="1089">
                        <c:v>3.8839999999999999</c:v>
                      </c:pt>
                      <c:pt idx="1090">
                        <c:v>3.92082</c:v>
                      </c:pt>
                      <c:pt idx="1091">
                        <c:v>3.9242300000000001</c:v>
                      </c:pt>
                      <c:pt idx="1092">
                        <c:v>3.7989000000000002</c:v>
                      </c:pt>
                      <c:pt idx="1093">
                        <c:v>3.7709899999999998</c:v>
                      </c:pt>
                      <c:pt idx="1094">
                        <c:v>3.80274</c:v>
                      </c:pt>
                      <c:pt idx="1095">
                        <c:v>3.8267199999999999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4-3D99-4C4C-8372-AB8814A36675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v>XRM</c:v>
                </c:tx>
                <c:spPr>
                  <a:ln w="25400" cap="flat" cmpd="sng" algn="ctr">
                    <a:noFill/>
                    <a:prstDash val="sysDot"/>
                    <a:round/>
                  </a:ln>
                  <a:effectLst/>
                </c:spPr>
                <c:marker>
                  <c:symbol val="circle"/>
                  <c:size val="5"/>
                  <c:spPr>
                    <a:gradFill rotWithShape="1">
                      <a:gsLst>
                        <a:gs pos="0">
                          <a:schemeClr val="accent6">
                            <a:lumMod val="110000"/>
                            <a:satMod val="105000"/>
                            <a:tint val="67000"/>
                          </a:schemeClr>
                        </a:gs>
                        <a:gs pos="50000">
                          <a:schemeClr val="accent6">
                            <a:lumMod val="105000"/>
                            <a:satMod val="103000"/>
                            <a:tint val="73000"/>
                          </a:schemeClr>
                        </a:gs>
                        <a:gs pos="100000">
                          <a:schemeClr val="accent6">
                            <a:lumMod val="105000"/>
                            <a:satMod val="109000"/>
                            <a:tint val="81000"/>
                          </a:schemeClr>
                        </a:gs>
                      </a:gsLst>
                      <a:lin ang="5400000" scaled="0"/>
                    </a:gradFill>
                    <a:ln w="9525" cap="flat" cmpd="sng" algn="ctr">
                      <a:solidFill>
                        <a:schemeClr val="accent6">
                          <a:shade val="95000"/>
                        </a:schemeClr>
                      </a:solidFill>
                      <a:round/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'DATA-CRYPTO'!$A$2:$A$1097</c15:sqref>
                        </c15:formulaRef>
                      </c:ext>
                    </c:extLst>
                    <c:numCache>
                      <c:formatCode>m/d/yyyy</c:formatCode>
                      <c:ptCount val="1096"/>
                      <c:pt idx="0">
                        <c:v>43887</c:v>
                      </c:pt>
                      <c:pt idx="1">
                        <c:v>43886</c:v>
                      </c:pt>
                      <c:pt idx="2">
                        <c:v>43885</c:v>
                      </c:pt>
                      <c:pt idx="3">
                        <c:v>43884</c:v>
                      </c:pt>
                      <c:pt idx="4">
                        <c:v>43883</c:v>
                      </c:pt>
                      <c:pt idx="5">
                        <c:v>43882</c:v>
                      </c:pt>
                      <c:pt idx="6">
                        <c:v>43881</c:v>
                      </c:pt>
                      <c:pt idx="7">
                        <c:v>43880</c:v>
                      </c:pt>
                      <c:pt idx="8">
                        <c:v>43879</c:v>
                      </c:pt>
                      <c:pt idx="9">
                        <c:v>43878</c:v>
                      </c:pt>
                      <c:pt idx="10">
                        <c:v>43877</c:v>
                      </c:pt>
                      <c:pt idx="11">
                        <c:v>43876</c:v>
                      </c:pt>
                      <c:pt idx="12">
                        <c:v>43875</c:v>
                      </c:pt>
                      <c:pt idx="13">
                        <c:v>43874</c:v>
                      </c:pt>
                      <c:pt idx="14">
                        <c:v>43873</c:v>
                      </c:pt>
                      <c:pt idx="15">
                        <c:v>43872</c:v>
                      </c:pt>
                      <c:pt idx="16">
                        <c:v>43871</c:v>
                      </c:pt>
                      <c:pt idx="17">
                        <c:v>43870</c:v>
                      </c:pt>
                      <c:pt idx="18">
                        <c:v>43869</c:v>
                      </c:pt>
                      <c:pt idx="19">
                        <c:v>43868</c:v>
                      </c:pt>
                      <c:pt idx="20">
                        <c:v>43867</c:v>
                      </c:pt>
                      <c:pt idx="21">
                        <c:v>43866</c:v>
                      </c:pt>
                      <c:pt idx="22">
                        <c:v>43865</c:v>
                      </c:pt>
                      <c:pt idx="23">
                        <c:v>43864</c:v>
                      </c:pt>
                      <c:pt idx="24">
                        <c:v>43863</c:v>
                      </c:pt>
                      <c:pt idx="25">
                        <c:v>43862</c:v>
                      </c:pt>
                      <c:pt idx="26">
                        <c:v>43861</c:v>
                      </c:pt>
                      <c:pt idx="27">
                        <c:v>43860</c:v>
                      </c:pt>
                      <c:pt idx="28">
                        <c:v>43859</c:v>
                      </c:pt>
                      <c:pt idx="29">
                        <c:v>43858</c:v>
                      </c:pt>
                      <c:pt idx="30">
                        <c:v>43857</c:v>
                      </c:pt>
                      <c:pt idx="31">
                        <c:v>43856</c:v>
                      </c:pt>
                      <c:pt idx="32">
                        <c:v>43855</c:v>
                      </c:pt>
                      <c:pt idx="33">
                        <c:v>43854</c:v>
                      </c:pt>
                      <c:pt idx="34">
                        <c:v>43853</c:v>
                      </c:pt>
                      <c:pt idx="35">
                        <c:v>43852</c:v>
                      </c:pt>
                      <c:pt idx="36">
                        <c:v>43851</c:v>
                      </c:pt>
                      <c:pt idx="37">
                        <c:v>43850</c:v>
                      </c:pt>
                      <c:pt idx="38">
                        <c:v>43849</c:v>
                      </c:pt>
                      <c:pt idx="39">
                        <c:v>43848</c:v>
                      </c:pt>
                      <c:pt idx="40">
                        <c:v>43847</c:v>
                      </c:pt>
                      <c:pt idx="41">
                        <c:v>43846</c:v>
                      </c:pt>
                      <c:pt idx="42">
                        <c:v>43845</c:v>
                      </c:pt>
                      <c:pt idx="43">
                        <c:v>43844</c:v>
                      </c:pt>
                      <c:pt idx="44">
                        <c:v>43843</c:v>
                      </c:pt>
                      <c:pt idx="45">
                        <c:v>43842</c:v>
                      </c:pt>
                      <c:pt idx="46">
                        <c:v>43841</c:v>
                      </c:pt>
                      <c:pt idx="47">
                        <c:v>43840</c:v>
                      </c:pt>
                      <c:pt idx="48">
                        <c:v>43839</c:v>
                      </c:pt>
                      <c:pt idx="49">
                        <c:v>43838</c:v>
                      </c:pt>
                      <c:pt idx="50">
                        <c:v>43837</c:v>
                      </c:pt>
                      <c:pt idx="51">
                        <c:v>43836</c:v>
                      </c:pt>
                      <c:pt idx="52">
                        <c:v>43835</c:v>
                      </c:pt>
                      <c:pt idx="53">
                        <c:v>43834</c:v>
                      </c:pt>
                      <c:pt idx="54">
                        <c:v>43833</c:v>
                      </c:pt>
                      <c:pt idx="55">
                        <c:v>43832</c:v>
                      </c:pt>
                      <c:pt idx="56">
                        <c:v>43831</c:v>
                      </c:pt>
                      <c:pt idx="57">
                        <c:v>43830</c:v>
                      </c:pt>
                      <c:pt idx="58">
                        <c:v>43829</c:v>
                      </c:pt>
                      <c:pt idx="59">
                        <c:v>43828</c:v>
                      </c:pt>
                      <c:pt idx="60">
                        <c:v>43827</c:v>
                      </c:pt>
                      <c:pt idx="61">
                        <c:v>43826</c:v>
                      </c:pt>
                      <c:pt idx="62">
                        <c:v>43825</c:v>
                      </c:pt>
                      <c:pt idx="63">
                        <c:v>43824</c:v>
                      </c:pt>
                      <c:pt idx="64">
                        <c:v>43823</c:v>
                      </c:pt>
                      <c:pt idx="65">
                        <c:v>43822</c:v>
                      </c:pt>
                      <c:pt idx="66">
                        <c:v>43821</c:v>
                      </c:pt>
                      <c:pt idx="67">
                        <c:v>43820</c:v>
                      </c:pt>
                      <c:pt idx="68">
                        <c:v>43819</c:v>
                      </c:pt>
                      <c:pt idx="69">
                        <c:v>43818</c:v>
                      </c:pt>
                      <c:pt idx="70">
                        <c:v>43817</c:v>
                      </c:pt>
                      <c:pt idx="71">
                        <c:v>43816</c:v>
                      </c:pt>
                      <c:pt idx="72">
                        <c:v>43815</c:v>
                      </c:pt>
                      <c:pt idx="73">
                        <c:v>43814</c:v>
                      </c:pt>
                      <c:pt idx="74">
                        <c:v>43813</c:v>
                      </c:pt>
                      <c:pt idx="75">
                        <c:v>43812</c:v>
                      </c:pt>
                      <c:pt idx="76">
                        <c:v>43811</c:v>
                      </c:pt>
                      <c:pt idx="77">
                        <c:v>43810</c:v>
                      </c:pt>
                      <c:pt idx="78">
                        <c:v>43809</c:v>
                      </c:pt>
                      <c:pt idx="79">
                        <c:v>43808</c:v>
                      </c:pt>
                      <c:pt idx="80">
                        <c:v>43807</c:v>
                      </c:pt>
                      <c:pt idx="81">
                        <c:v>43806</c:v>
                      </c:pt>
                      <c:pt idx="82">
                        <c:v>43805</c:v>
                      </c:pt>
                      <c:pt idx="83">
                        <c:v>43804</c:v>
                      </c:pt>
                      <c:pt idx="84">
                        <c:v>43803</c:v>
                      </c:pt>
                      <c:pt idx="85">
                        <c:v>43802</c:v>
                      </c:pt>
                      <c:pt idx="86">
                        <c:v>43801</c:v>
                      </c:pt>
                      <c:pt idx="87">
                        <c:v>43800</c:v>
                      </c:pt>
                      <c:pt idx="88">
                        <c:v>43799</c:v>
                      </c:pt>
                      <c:pt idx="89">
                        <c:v>43798</c:v>
                      </c:pt>
                      <c:pt idx="90">
                        <c:v>43797</c:v>
                      </c:pt>
                      <c:pt idx="91">
                        <c:v>43796</c:v>
                      </c:pt>
                      <c:pt idx="92">
                        <c:v>43795</c:v>
                      </c:pt>
                      <c:pt idx="93">
                        <c:v>43794</c:v>
                      </c:pt>
                      <c:pt idx="94">
                        <c:v>43793</c:v>
                      </c:pt>
                      <c:pt idx="95">
                        <c:v>43792</c:v>
                      </c:pt>
                      <c:pt idx="96">
                        <c:v>43791</c:v>
                      </c:pt>
                      <c:pt idx="97">
                        <c:v>43790</c:v>
                      </c:pt>
                      <c:pt idx="98">
                        <c:v>43789</c:v>
                      </c:pt>
                      <c:pt idx="99">
                        <c:v>43788</c:v>
                      </c:pt>
                      <c:pt idx="100">
                        <c:v>43787</c:v>
                      </c:pt>
                      <c:pt idx="101">
                        <c:v>43786</c:v>
                      </c:pt>
                      <c:pt idx="102">
                        <c:v>43785</c:v>
                      </c:pt>
                      <c:pt idx="103">
                        <c:v>43784</c:v>
                      </c:pt>
                      <c:pt idx="104">
                        <c:v>43783</c:v>
                      </c:pt>
                      <c:pt idx="105">
                        <c:v>43782</c:v>
                      </c:pt>
                      <c:pt idx="106">
                        <c:v>43781</c:v>
                      </c:pt>
                      <c:pt idx="107">
                        <c:v>43780</c:v>
                      </c:pt>
                      <c:pt idx="108">
                        <c:v>43779</c:v>
                      </c:pt>
                      <c:pt idx="109">
                        <c:v>43778</c:v>
                      </c:pt>
                      <c:pt idx="110">
                        <c:v>43777</c:v>
                      </c:pt>
                      <c:pt idx="111">
                        <c:v>43776</c:v>
                      </c:pt>
                      <c:pt idx="112">
                        <c:v>43775</c:v>
                      </c:pt>
                      <c:pt idx="113">
                        <c:v>43774</c:v>
                      </c:pt>
                      <c:pt idx="114">
                        <c:v>43773</c:v>
                      </c:pt>
                      <c:pt idx="115">
                        <c:v>43772</c:v>
                      </c:pt>
                      <c:pt idx="116">
                        <c:v>43771</c:v>
                      </c:pt>
                      <c:pt idx="117">
                        <c:v>43770</c:v>
                      </c:pt>
                      <c:pt idx="118">
                        <c:v>43769</c:v>
                      </c:pt>
                      <c:pt idx="119">
                        <c:v>43768</c:v>
                      </c:pt>
                      <c:pt idx="120">
                        <c:v>43767</c:v>
                      </c:pt>
                      <c:pt idx="121">
                        <c:v>43766</c:v>
                      </c:pt>
                      <c:pt idx="122">
                        <c:v>43765</c:v>
                      </c:pt>
                      <c:pt idx="123">
                        <c:v>43764</c:v>
                      </c:pt>
                      <c:pt idx="124">
                        <c:v>43763</c:v>
                      </c:pt>
                      <c:pt idx="125">
                        <c:v>43762</c:v>
                      </c:pt>
                      <c:pt idx="126">
                        <c:v>43761</c:v>
                      </c:pt>
                      <c:pt idx="127">
                        <c:v>43760</c:v>
                      </c:pt>
                      <c:pt idx="128">
                        <c:v>43759</c:v>
                      </c:pt>
                      <c:pt idx="129">
                        <c:v>43758</c:v>
                      </c:pt>
                      <c:pt idx="130">
                        <c:v>43757</c:v>
                      </c:pt>
                      <c:pt idx="131">
                        <c:v>43756</c:v>
                      </c:pt>
                      <c:pt idx="132">
                        <c:v>43755</c:v>
                      </c:pt>
                      <c:pt idx="133">
                        <c:v>43754</c:v>
                      </c:pt>
                      <c:pt idx="134">
                        <c:v>43753</c:v>
                      </c:pt>
                      <c:pt idx="135">
                        <c:v>43752</c:v>
                      </c:pt>
                      <c:pt idx="136">
                        <c:v>43751</c:v>
                      </c:pt>
                      <c:pt idx="137">
                        <c:v>43750</c:v>
                      </c:pt>
                      <c:pt idx="138">
                        <c:v>43749</c:v>
                      </c:pt>
                      <c:pt idx="139">
                        <c:v>43748</c:v>
                      </c:pt>
                      <c:pt idx="140">
                        <c:v>43747</c:v>
                      </c:pt>
                      <c:pt idx="141">
                        <c:v>43746</c:v>
                      </c:pt>
                      <c:pt idx="142">
                        <c:v>43745</c:v>
                      </c:pt>
                      <c:pt idx="143">
                        <c:v>43744</c:v>
                      </c:pt>
                      <c:pt idx="144">
                        <c:v>43743</c:v>
                      </c:pt>
                      <c:pt idx="145">
                        <c:v>43742</c:v>
                      </c:pt>
                      <c:pt idx="146">
                        <c:v>43741</c:v>
                      </c:pt>
                      <c:pt idx="147">
                        <c:v>43740</c:v>
                      </c:pt>
                      <c:pt idx="148">
                        <c:v>43739</c:v>
                      </c:pt>
                      <c:pt idx="149">
                        <c:v>43738</c:v>
                      </c:pt>
                      <c:pt idx="150">
                        <c:v>43737</c:v>
                      </c:pt>
                      <c:pt idx="151">
                        <c:v>43736</c:v>
                      </c:pt>
                      <c:pt idx="152">
                        <c:v>43735</c:v>
                      </c:pt>
                      <c:pt idx="153">
                        <c:v>43734</c:v>
                      </c:pt>
                      <c:pt idx="154">
                        <c:v>43733</c:v>
                      </c:pt>
                      <c:pt idx="155">
                        <c:v>43732</c:v>
                      </c:pt>
                      <c:pt idx="156">
                        <c:v>43731</c:v>
                      </c:pt>
                      <c:pt idx="157">
                        <c:v>43730</c:v>
                      </c:pt>
                      <c:pt idx="158">
                        <c:v>43729</c:v>
                      </c:pt>
                      <c:pt idx="159">
                        <c:v>43728</c:v>
                      </c:pt>
                      <c:pt idx="160">
                        <c:v>43727</c:v>
                      </c:pt>
                      <c:pt idx="161">
                        <c:v>43726</c:v>
                      </c:pt>
                      <c:pt idx="162">
                        <c:v>43725</c:v>
                      </c:pt>
                      <c:pt idx="163">
                        <c:v>43724</c:v>
                      </c:pt>
                      <c:pt idx="164">
                        <c:v>43723</c:v>
                      </c:pt>
                      <c:pt idx="165">
                        <c:v>43722</c:v>
                      </c:pt>
                      <c:pt idx="166">
                        <c:v>43721</c:v>
                      </c:pt>
                      <c:pt idx="167">
                        <c:v>43720</c:v>
                      </c:pt>
                      <c:pt idx="168">
                        <c:v>43719</c:v>
                      </c:pt>
                      <c:pt idx="169">
                        <c:v>43718</c:v>
                      </c:pt>
                      <c:pt idx="170">
                        <c:v>43717</c:v>
                      </c:pt>
                      <c:pt idx="171">
                        <c:v>43716</c:v>
                      </c:pt>
                      <c:pt idx="172">
                        <c:v>43715</c:v>
                      </c:pt>
                      <c:pt idx="173">
                        <c:v>43714</c:v>
                      </c:pt>
                      <c:pt idx="174">
                        <c:v>43713</c:v>
                      </c:pt>
                      <c:pt idx="175">
                        <c:v>43712</c:v>
                      </c:pt>
                      <c:pt idx="176">
                        <c:v>43711</c:v>
                      </c:pt>
                      <c:pt idx="177">
                        <c:v>43710</c:v>
                      </c:pt>
                      <c:pt idx="178">
                        <c:v>43709</c:v>
                      </c:pt>
                      <c:pt idx="179">
                        <c:v>43708</c:v>
                      </c:pt>
                      <c:pt idx="180">
                        <c:v>43707</c:v>
                      </c:pt>
                      <c:pt idx="181">
                        <c:v>43706</c:v>
                      </c:pt>
                      <c:pt idx="182">
                        <c:v>43705</c:v>
                      </c:pt>
                      <c:pt idx="183">
                        <c:v>43704</c:v>
                      </c:pt>
                      <c:pt idx="184">
                        <c:v>43703</c:v>
                      </c:pt>
                      <c:pt idx="185">
                        <c:v>43702</c:v>
                      </c:pt>
                      <c:pt idx="186">
                        <c:v>43701</c:v>
                      </c:pt>
                      <c:pt idx="187">
                        <c:v>43700</c:v>
                      </c:pt>
                      <c:pt idx="188">
                        <c:v>43699</c:v>
                      </c:pt>
                      <c:pt idx="189">
                        <c:v>43698</c:v>
                      </c:pt>
                      <c:pt idx="190">
                        <c:v>43697</c:v>
                      </c:pt>
                      <c:pt idx="191">
                        <c:v>43696</c:v>
                      </c:pt>
                      <c:pt idx="192">
                        <c:v>43695</c:v>
                      </c:pt>
                      <c:pt idx="193">
                        <c:v>43694</c:v>
                      </c:pt>
                      <c:pt idx="194">
                        <c:v>43693</c:v>
                      </c:pt>
                      <c:pt idx="195">
                        <c:v>43692</c:v>
                      </c:pt>
                      <c:pt idx="196">
                        <c:v>43691</c:v>
                      </c:pt>
                      <c:pt idx="197">
                        <c:v>43690</c:v>
                      </c:pt>
                      <c:pt idx="198">
                        <c:v>43689</c:v>
                      </c:pt>
                      <c:pt idx="199">
                        <c:v>43688</c:v>
                      </c:pt>
                      <c:pt idx="200">
                        <c:v>43687</c:v>
                      </c:pt>
                      <c:pt idx="201">
                        <c:v>43686</c:v>
                      </c:pt>
                      <c:pt idx="202">
                        <c:v>43685</c:v>
                      </c:pt>
                      <c:pt idx="203">
                        <c:v>43684</c:v>
                      </c:pt>
                      <c:pt idx="204">
                        <c:v>43683</c:v>
                      </c:pt>
                      <c:pt idx="205">
                        <c:v>43682</c:v>
                      </c:pt>
                      <c:pt idx="206">
                        <c:v>43681</c:v>
                      </c:pt>
                      <c:pt idx="207">
                        <c:v>43680</c:v>
                      </c:pt>
                      <c:pt idx="208">
                        <c:v>43679</c:v>
                      </c:pt>
                      <c:pt idx="209">
                        <c:v>43678</c:v>
                      </c:pt>
                      <c:pt idx="210">
                        <c:v>43677</c:v>
                      </c:pt>
                      <c:pt idx="211">
                        <c:v>43676</c:v>
                      </c:pt>
                      <c:pt idx="212">
                        <c:v>43675</c:v>
                      </c:pt>
                      <c:pt idx="213">
                        <c:v>43674</c:v>
                      </c:pt>
                      <c:pt idx="214">
                        <c:v>43673</c:v>
                      </c:pt>
                      <c:pt idx="215">
                        <c:v>43672</c:v>
                      </c:pt>
                      <c:pt idx="216">
                        <c:v>43671</c:v>
                      </c:pt>
                      <c:pt idx="217">
                        <c:v>43670</c:v>
                      </c:pt>
                      <c:pt idx="218">
                        <c:v>43669</c:v>
                      </c:pt>
                      <c:pt idx="219">
                        <c:v>43668</c:v>
                      </c:pt>
                      <c:pt idx="220">
                        <c:v>43667</c:v>
                      </c:pt>
                      <c:pt idx="221">
                        <c:v>43666</c:v>
                      </c:pt>
                      <c:pt idx="222">
                        <c:v>43665</c:v>
                      </c:pt>
                      <c:pt idx="223">
                        <c:v>43664</c:v>
                      </c:pt>
                      <c:pt idx="224">
                        <c:v>43663</c:v>
                      </c:pt>
                      <c:pt idx="225">
                        <c:v>43662</c:v>
                      </c:pt>
                      <c:pt idx="226">
                        <c:v>43661</c:v>
                      </c:pt>
                      <c:pt idx="227">
                        <c:v>43660</c:v>
                      </c:pt>
                      <c:pt idx="228">
                        <c:v>43659</c:v>
                      </c:pt>
                      <c:pt idx="229">
                        <c:v>43658</c:v>
                      </c:pt>
                      <c:pt idx="230">
                        <c:v>43657</c:v>
                      </c:pt>
                      <c:pt idx="231">
                        <c:v>43656</c:v>
                      </c:pt>
                      <c:pt idx="232">
                        <c:v>43655</c:v>
                      </c:pt>
                      <c:pt idx="233">
                        <c:v>43654</c:v>
                      </c:pt>
                      <c:pt idx="234">
                        <c:v>43653</c:v>
                      </c:pt>
                      <c:pt idx="235">
                        <c:v>43652</c:v>
                      </c:pt>
                      <c:pt idx="236">
                        <c:v>43651</c:v>
                      </c:pt>
                      <c:pt idx="237">
                        <c:v>43650</c:v>
                      </c:pt>
                      <c:pt idx="238">
                        <c:v>43649</c:v>
                      </c:pt>
                      <c:pt idx="239">
                        <c:v>43648</c:v>
                      </c:pt>
                      <c:pt idx="240">
                        <c:v>43647</c:v>
                      </c:pt>
                      <c:pt idx="241">
                        <c:v>43646</c:v>
                      </c:pt>
                      <c:pt idx="242">
                        <c:v>43645</c:v>
                      </c:pt>
                      <c:pt idx="243">
                        <c:v>43644</c:v>
                      </c:pt>
                      <c:pt idx="244">
                        <c:v>43643</c:v>
                      </c:pt>
                      <c:pt idx="245">
                        <c:v>43642</c:v>
                      </c:pt>
                      <c:pt idx="246">
                        <c:v>43641</c:v>
                      </c:pt>
                      <c:pt idx="247">
                        <c:v>43640</c:v>
                      </c:pt>
                      <c:pt idx="248">
                        <c:v>43639</c:v>
                      </c:pt>
                      <c:pt idx="249">
                        <c:v>43638</c:v>
                      </c:pt>
                      <c:pt idx="250">
                        <c:v>43637</c:v>
                      </c:pt>
                      <c:pt idx="251">
                        <c:v>43636</c:v>
                      </c:pt>
                      <c:pt idx="252">
                        <c:v>43635</c:v>
                      </c:pt>
                      <c:pt idx="253">
                        <c:v>43634</c:v>
                      </c:pt>
                      <c:pt idx="254">
                        <c:v>43633</c:v>
                      </c:pt>
                      <c:pt idx="255">
                        <c:v>43632</c:v>
                      </c:pt>
                      <c:pt idx="256">
                        <c:v>43631</c:v>
                      </c:pt>
                      <c:pt idx="257">
                        <c:v>43630</c:v>
                      </c:pt>
                      <c:pt idx="258">
                        <c:v>43629</c:v>
                      </c:pt>
                      <c:pt idx="259">
                        <c:v>43628</c:v>
                      </c:pt>
                      <c:pt idx="260">
                        <c:v>43627</c:v>
                      </c:pt>
                      <c:pt idx="261">
                        <c:v>43626</c:v>
                      </c:pt>
                      <c:pt idx="262">
                        <c:v>43625</c:v>
                      </c:pt>
                      <c:pt idx="263">
                        <c:v>43624</c:v>
                      </c:pt>
                      <c:pt idx="264">
                        <c:v>43623</c:v>
                      </c:pt>
                      <c:pt idx="265">
                        <c:v>43622</c:v>
                      </c:pt>
                      <c:pt idx="266">
                        <c:v>43621</c:v>
                      </c:pt>
                      <c:pt idx="267">
                        <c:v>43620</c:v>
                      </c:pt>
                      <c:pt idx="268">
                        <c:v>43619</c:v>
                      </c:pt>
                      <c:pt idx="269">
                        <c:v>43618</c:v>
                      </c:pt>
                      <c:pt idx="270">
                        <c:v>43617</c:v>
                      </c:pt>
                      <c:pt idx="271">
                        <c:v>43616</c:v>
                      </c:pt>
                      <c:pt idx="272">
                        <c:v>43615</c:v>
                      </c:pt>
                      <c:pt idx="273">
                        <c:v>43614</c:v>
                      </c:pt>
                      <c:pt idx="274">
                        <c:v>43613</c:v>
                      </c:pt>
                      <c:pt idx="275">
                        <c:v>43612</c:v>
                      </c:pt>
                      <c:pt idx="276">
                        <c:v>43611</c:v>
                      </c:pt>
                      <c:pt idx="277">
                        <c:v>43610</c:v>
                      </c:pt>
                      <c:pt idx="278">
                        <c:v>43609</c:v>
                      </c:pt>
                      <c:pt idx="279">
                        <c:v>43608</c:v>
                      </c:pt>
                      <c:pt idx="280">
                        <c:v>43607</c:v>
                      </c:pt>
                      <c:pt idx="281">
                        <c:v>43606</c:v>
                      </c:pt>
                      <c:pt idx="282">
                        <c:v>43605</c:v>
                      </c:pt>
                      <c:pt idx="283">
                        <c:v>43604</c:v>
                      </c:pt>
                      <c:pt idx="284">
                        <c:v>43603</c:v>
                      </c:pt>
                      <c:pt idx="285">
                        <c:v>43602</c:v>
                      </c:pt>
                      <c:pt idx="286">
                        <c:v>43601</c:v>
                      </c:pt>
                      <c:pt idx="287">
                        <c:v>43600</c:v>
                      </c:pt>
                      <c:pt idx="288">
                        <c:v>43599</c:v>
                      </c:pt>
                      <c:pt idx="289">
                        <c:v>43598</c:v>
                      </c:pt>
                      <c:pt idx="290">
                        <c:v>43597</c:v>
                      </c:pt>
                      <c:pt idx="291">
                        <c:v>43596</c:v>
                      </c:pt>
                      <c:pt idx="292">
                        <c:v>43595</c:v>
                      </c:pt>
                      <c:pt idx="293">
                        <c:v>43594</c:v>
                      </c:pt>
                      <c:pt idx="294">
                        <c:v>43593</c:v>
                      </c:pt>
                      <c:pt idx="295">
                        <c:v>43592</c:v>
                      </c:pt>
                      <c:pt idx="296">
                        <c:v>43591</c:v>
                      </c:pt>
                      <c:pt idx="297">
                        <c:v>43590</c:v>
                      </c:pt>
                      <c:pt idx="298">
                        <c:v>43589</c:v>
                      </c:pt>
                      <c:pt idx="299">
                        <c:v>43588</c:v>
                      </c:pt>
                      <c:pt idx="300">
                        <c:v>43587</c:v>
                      </c:pt>
                      <c:pt idx="301">
                        <c:v>43586</c:v>
                      </c:pt>
                      <c:pt idx="302">
                        <c:v>43585</c:v>
                      </c:pt>
                      <c:pt idx="303">
                        <c:v>43584</c:v>
                      </c:pt>
                      <c:pt idx="304">
                        <c:v>43583</c:v>
                      </c:pt>
                      <c:pt idx="305">
                        <c:v>43582</c:v>
                      </c:pt>
                      <c:pt idx="306">
                        <c:v>43581</c:v>
                      </c:pt>
                      <c:pt idx="307">
                        <c:v>43580</c:v>
                      </c:pt>
                      <c:pt idx="308">
                        <c:v>43579</c:v>
                      </c:pt>
                      <c:pt idx="309">
                        <c:v>43578</c:v>
                      </c:pt>
                      <c:pt idx="310">
                        <c:v>43577</c:v>
                      </c:pt>
                      <c:pt idx="311">
                        <c:v>43576</c:v>
                      </c:pt>
                      <c:pt idx="312">
                        <c:v>43575</c:v>
                      </c:pt>
                      <c:pt idx="313">
                        <c:v>43574</c:v>
                      </c:pt>
                      <c:pt idx="314">
                        <c:v>43573</c:v>
                      </c:pt>
                      <c:pt idx="315">
                        <c:v>43572</c:v>
                      </c:pt>
                      <c:pt idx="316">
                        <c:v>43571</c:v>
                      </c:pt>
                      <c:pt idx="317">
                        <c:v>43570</c:v>
                      </c:pt>
                      <c:pt idx="318">
                        <c:v>43569</c:v>
                      </c:pt>
                      <c:pt idx="319">
                        <c:v>43568</c:v>
                      </c:pt>
                      <c:pt idx="320">
                        <c:v>43567</c:v>
                      </c:pt>
                      <c:pt idx="321">
                        <c:v>43566</c:v>
                      </c:pt>
                      <c:pt idx="322">
                        <c:v>43565</c:v>
                      </c:pt>
                      <c:pt idx="323">
                        <c:v>43564</c:v>
                      </c:pt>
                      <c:pt idx="324">
                        <c:v>43563</c:v>
                      </c:pt>
                      <c:pt idx="325">
                        <c:v>43562</c:v>
                      </c:pt>
                      <c:pt idx="326">
                        <c:v>43561</c:v>
                      </c:pt>
                      <c:pt idx="327">
                        <c:v>43560</c:v>
                      </c:pt>
                      <c:pt idx="328">
                        <c:v>43559</c:v>
                      </c:pt>
                      <c:pt idx="329">
                        <c:v>43558</c:v>
                      </c:pt>
                      <c:pt idx="330">
                        <c:v>43557</c:v>
                      </c:pt>
                      <c:pt idx="331">
                        <c:v>43556</c:v>
                      </c:pt>
                      <c:pt idx="332">
                        <c:v>43555</c:v>
                      </c:pt>
                      <c:pt idx="333">
                        <c:v>43554</c:v>
                      </c:pt>
                      <c:pt idx="334">
                        <c:v>43553</c:v>
                      </c:pt>
                      <c:pt idx="335">
                        <c:v>43552</c:v>
                      </c:pt>
                      <c:pt idx="336">
                        <c:v>43551</c:v>
                      </c:pt>
                      <c:pt idx="337">
                        <c:v>43550</c:v>
                      </c:pt>
                      <c:pt idx="338">
                        <c:v>43549</c:v>
                      </c:pt>
                      <c:pt idx="339">
                        <c:v>43548</c:v>
                      </c:pt>
                      <c:pt idx="340">
                        <c:v>43547</c:v>
                      </c:pt>
                      <c:pt idx="341">
                        <c:v>43546</c:v>
                      </c:pt>
                      <c:pt idx="342">
                        <c:v>43545</c:v>
                      </c:pt>
                      <c:pt idx="343">
                        <c:v>43544</c:v>
                      </c:pt>
                      <c:pt idx="344">
                        <c:v>43543</c:v>
                      </c:pt>
                      <c:pt idx="345">
                        <c:v>43542</c:v>
                      </c:pt>
                      <c:pt idx="346">
                        <c:v>43541</c:v>
                      </c:pt>
                      <c:pt idx="347">
                        <c:v>43540</c:v>
                      </c:pt>
                      <c:pt idx="348">
                        <c:v>43539</c:v>
                      </c:pt>
                      <c:pt idx="349">
                        <c:v>43538</c:v>
                      </c:pt>
                      <c:pt idx="350">
                        <c:v>43537</c:v>
                      </c:pt>
                      <c:pt idx="351">
                        <c:v>43536</c:v>
                      </c:pt>
                      <c:pt idx="352">
                        <c:v>43535</c:v>
                      </c:pt>
                      <c:pt idx="353">
                        <c:v>43534</c:v>
                      </c:pt>
                      <c:pt idx="354">
                        <c:v>43533</c:v>
                      </c:pt>
                      <c:pt idx="355">
                        <c:v>43532</c:v>
                      </c:pt>
                      <c:pt idx="356">
                        <c:v>43531</c:v>
                      </c:pt>
                      <c:pt idx="357">
                        <c:v>43530</c:v>
                      </c:pt>
                      <c:pt idx="358">
                        <c:v>43529</c:v>
                      </c:pt>
                      <c:pt idx="359">
                        <c:v>43528</c:v>
                      </c:pt>
                      <c:pt idx="360">
                        <c:v>43527</c:v>
                      </c:pt>
                      <c:pt idx="361">
                        <c:v>43526</c:v>
                      </c:pt>
                      <c:pt idx="362">
                        <c:v>43525</c:v>
                      </c:pt>
                      <c:pt idx="363">
                        <c:v>43524</c:v>
                      </c:pt>
                      <c:pt idx="364">
                        <c:v>43523</c:v>
                      </c:pt>
                      <c:pt idx="365">
                        <c:v>43522</c:v>
                      </c:pt>
                      <c:pt idx="366">
                        <c:v>43521</c:v>
                      </c:pt>
                      <c:pt idx="367">
                        <c:v>43520</c:v>
                      </c:pt>
                      <c:pt idx="368">
                        <c:v>43519</c:v>
                      </c:pt>
                      <c:pt idx="369">
                        <c:v>43518</c:v>
                      </c:pt>
                      <c:pt idx="370">
                        <c:v>43517</c:v>
                      </c:pt>
                      <c:pt idx="371">
                        <c:v>43516</c:v>
                      </c:pt>
                      <c:pt idx="372">
                        <c:v>43515</c:v>
                      </c:pt>
                      <c:pt idx="373">
                        <c:v>43514</c:v>
                      </c:pt>
                      <c:pt idx="374">
                        <c:v>43513</c:v>
                      </c:pt>
                      <c:pt idx="375">
                        <c:v>43512</c:v>
                      </c:pt>
                      <c:pt idx="376">
                        <c:v>43511</c:v>
                      </c:pt>
                      <c:pt idx="377">
                        <c:v>43510</c:v>
                      </c:pt>
                      <c:pt idx="378">
                        <c:v>43509</c:v>
                      </c:pt>
                      <c:pt idx="379">
                        <c:v>43508</c:v>
                      </c:pt>
                      <c:pt idx="380">
                        <c:v>43507</c:v>
                      </c:pt>
                      <c:pt idx="381">
                        <c:v>43506</c:v>
                      </c:pt>
                      <c:pt idx="382">
                        <c:v>43505</c:v>
                      </c:pt>
                      <c:pt idx="383">
                        <c:v>43504</c:v>
                      </c:pt>
                      <c:pt idx="384">
                        <c:v>43503</c:v>
                      </c:pt>
                      <c:pt idx="385">
                        <c:v>43502</c:v>
                      </c:pt>
                      <c:pt idx="386">
                        <c:v>43501</c:v>
                      </c:pt>
                      <c:pt idx="387">
                        <c:v>43500</c:v>
                      </c:pt>
                      <c:pt idx="388">
                        <c:v>43499</c:v>
                      </c:pt>
                      <c:pt idx="389">
                        <c:v>43498</c:v>
                      </c:pt>
                      <c:pt idx="390">
                        <c:v>43497</c:v>
                      </c:pt>
                      <c:pt idx="391">
                        <c:v>43496</c:v>
                      </c:pt>
                      <c:pt idx="392">
                        <c:v>43495</c:v>
                      </c:pt>
                      <c:pt idx="393">
                        <c:v>43494</c:v>
                      </c:pt>
                      <c:pt idx="394">
                        <c:v>43493</c:v>
                      </c:pt>
                      <c:pt idx="395">
                        <c:v>43492</c:v>
                      </c:pt>
                      <c:pt idx="396">
                        <c:v>43491</c:v>
                      </c:pt>
                      <c:pt idx="397">
                        <c:v>43490</c:v>
                      </c:pt>
                      <c:pt idx="398">
                        <c:v>43489</c:v>
                      </c:pt>
                      <c:pt idx="399">
                        <c:v>43488</c:v>
                      </c:pt>
                      <c:pt idx="400">
                        <c:v>43487</c:v>
                      </c:pt>
                      <c:pt idx="401">
                        <c:v>43486</c:v>
                      </c:pt>
                      <c:pt idx="402">
                        <c:v>43485</c:v>
                      </c:pt>
                      <c:pt idx="403">
                        <c:v>43484</c:v>
                      </c:pt>
                      <c:pt idx="404">
                        <c:v>43483</c:v>
                      </c:pt>
                      <c:pt idx="405">
                        <c:v>43482</c:v>
                      </c:pt>
                      <c:pt idx="406">
                        <c:v>43481</c:v>
                      </c:pt>
                      <c:pt idx="407">
                        <c:v>43480</c:v>
                      </c:pt>
                      <c:pt idx="408">
                        <c:v>43479</c:v>
                      </c:pt>
                      <c:pt idx="409">
                        <c:v>43478</c:v>
                      </c:pt>
                      <c:pt idx="410">
                        <c:v>43477</c:v>
                      </c:pt>
                      <c:pt idx="411">
                        <c:v>43476</c:v>
                      </c:pt>
                      <c:pt idx="412">
                        <c:v>43475</c:v>
                      </c:pt>
                      <c:pt idx="413">
                        <c:v>43474</c:v>
                      </c:pt>
                      <c:pt idx="414">
                        <c:v>43473</c:v>
                      </c:pt>
                      <c:pt idx="415">
                        <c:v>43472</c:v>
                      </c:pt>
                      <c:pt idx="416">
                        <c:v>43471</c:v>
                      </c:pt>
                      <c:pt idx="417">
                        <c:v>43470</c:v>
                      </c:pt>
                      <c:pt idx="418">
                        <c:v>43469</c:v>
                      </c:pt>
                      <c:pt idx="419">
                        <c:v>43468</c:v>
                      </c:pt>
                      <c:pt idx="420">
                        <c:v>43467</c:v>
                      </c:pt>
                      <c:pt idx="421">
                        <c:v>43466</c:v>
                      </c:pt>
                      <c:pt idx="422">
                        <c:v>43465</c:v>
                      </c:pt>
                      <c:pt idx="423">
                        <c:v>43464</c:v>
                      </c:pt>
                      <c:pt idx="424">
                        <c:v>43463</c:v>
                      </c:pt>
                      <c:pt idx="425">
                        <c:v>43462</c:v>
                      </c:pt>
                      <c:pt idx="426">
                        <c:v>43461</c:v>
                      </c:pt>
                      <c:pt idx="427">
                        <c:v>43460</c:v>
                      </c:pt>
                      <c:pt idx="428">
                        <c:v>43459</c:v>
                      </c:pt>
                      <c:pt idx="429">
                        <c:v>43458</c:v>
                      </c:pt>
                      <c:pt idx="430">
                        <c:v>43457</c:v>
                      </c:pt>
                      <c:pt idx="431">
                        <c:v>43456</c:v>
                      </c:pt>
                      <c:pt idx="432">
                        <c:v>43455</c:v>
                      </c:pt>
                      <c:pt idx="433">
                        <c:v>43454</c:v>
                      </c:pt>
                      <c:pt idx="434">
                        <c:v>43453</c:v>
                      </c:pt>
                      <c:pt idx="435">
                        <c:v>43452</c:v>
                      </c:pt>
                      <c:pt idx="436">
                        <c:v>43451</c:v>
                      </c:pt>
                      <c:pt idx="437">
                        <c:v>43450</c:v>
                      </c:pt>
                      <c:pt idx="438">
                        <c:v>43449</c:v>
                      </c:pt>
                      <c:pt idx="439">
                        <c:v>43448</c:v>
                      </c:pt>
                      <c:pt idx="440">
                        <c:v>43447</c:v>
                      </c:pt>
                      <c:pt idx="441">
                        <c:v>43446</c:v>
                      </c:pt>
                      <c:pt idx="442">
                        <c:v>43445</c:v>
                      </c:pt>
                      <c:pt idx="443">
                        <c:v>43444</c:v>
                      </c:pt>
                      <c:pt idx="444">
                        <c:v>43443</c:v>
                      </c:pt>
                      <c:pt idx="445">
                        <c:v>43442</c:v>
                      </c:pt>
                      <c:pt idx="446">
                        <c:v>43441</c:v>
                      </c:pt>
                      <c:pt idx="447">
                        <c:v>43440</c:v>
                      </c:pt>
                      <c:pt idx="448">
                        <c:v>43439</c:v>
                      </c:pt>
                      <c:pt idx="449">
                        <c:v>43438</c:v>
                      </c:pt>
                      <c:pt idx="450">
                        <c:v>43437</c:v>
                      </c:pt>
                      <c:pt idx="451">
                        <c:v>43436</c:v>
                      </c:pt>
                      <c:pt idx="452">
                        <c:v>43435</c:v>
                      </c:pt>
                      <c:pt idx="453">
                        <c:v>43434</c:v>
                      </c:pt>
                      <c:pt idx="454">
                        <c:v>43433</c:v>
                      </c:pt>
                      <c:pt idx="455">
                        <c:v>43432</c:v>
                      </c:pt>
                      <c:pt idx="456">
                        <c:v>43431</c:v>
                      </c:pt>
                      <c:pt idx="457">
                        <c:v>43430</c:v>
                      </c:pt>
                      <c:pt idx="458">
                        <c:v>43429</c:v>
                      </c:pt>
                      <c:pt idx="459">
                        <c:v>43428</c:v>
                      </c:pt>
                      <c:pt idx="460">
                        <c:v>43427</c:v>
                      </c:pt>
                      <c:pt idx="461">
                        <c:v>43426</c:v>
                      </c:pt>
                      <c:pt idx="462">
                        <c:v>43425</c:v>
                      </c:pt>
                      <c:pt idx="463">
                        <c:v>43424</c:v>
                      </c:pt>
                      <c:pt idx="464">
                        <c:v>43423</c:v>
                      </c:pt>
                      <c:pt idx="465">
                        <c:v>43422</c:v>
                      </c:pt>
                      <c:pt idx="466">
                        <c:v>43421</c:v>
                      </c:pt>
                      <c:pt idx="467">
                        <c:v>43420</c:v>
                      </c:pt>
                      <c:pt idx="468">
                        <c:v>43419</c:v>
                      </c:pt>
                      <c:pt idx="469">
                        <c:v>43418</c:v>
                      </c:pt>
                      <c:pt idx="470">
                        <c:v>43417</c:v>
                      </c:pt>
                      <c:pt idx="471">
                        <c:v>43416</c:v>
                      </c:pt>
                      <c:pt idx="472">
                        <c:v>43415</c:v>
                      </c:pt>
                      <c:pt idx="473">
                        <c:v>43414</c:v>
                      </c:pt>
                      <c:pt idx="474">
                        <c:v>43413</c:v>
                      </c:pt>
                      <c:pt idx="475">
                        <c:v>43412</c:v>
                      </c:pt>
                      <c:pt idx="476">
                        <c:v>43411</c:v>
                      </c:pt>
                      <c:pt idx="477">
                        <c:v>43410</c:v>
                      </c:pt>
                      <c:pt idx="478">
                        <c:v>43409</c:v>
                      </c:pt>
                      <c:pt idx="479">
                        <c:v>43408</c:v>
                      </c:pt>
                      <c:pt idx="480">
                        <c:v>43407</c:v>
                      </c:pt>
                      <c:pt idx="481">
                        <c:v>43406</c:v>
                      </c:pt>
                      <c:pt idx="482">
                        <c:v>43405</c:v>
                      </c:pt>
                      <c:pt idx="483">
                        <c:v>43404</c:v>
                      </c:pt>
                      <c:pt idx="484">
                        <c:v>43403</c:v>
                      </c:pt>
                      <c:pt idx="485">
                        <c:v>43402</c:v>
                      </c:pt>
                      <c:pt idx="486">
                        <c:v>43401</c:v>
                      </c:pt>
                      <c:pt idx="487">
                        <c:v>43400</c:v>
                      </c:pt>
                      <c:pt idx="488">
                        <c:v>43399</c:v>
                      </c:pt>
                      <c:pt idx="489">
                        <c:v>43398</c:v>
                      </c:pt>
                      <c:pt idx="490">
                        <c:v>43397</c:v>
                      </c:pt>
                      <c:pt idx="491">
                        <c:v>43396</c:v>
                      </c:pt>
                      <c:pt idx="492">
                        <c:v>43395</c:v>
                      </c:pt>
                      <c:pt idx="493">
                        <c:v>43394</c:v>
                      </c:pt>
                      <c:pt idx="494">
                        <c:v>43393</c:v>
                      </c:pt>
                      <c:pt idx="495">
                        <c:v>43392</c:v>
                      </c:pt>
                      <c:pt idx="496">
                        <c:v>43391</c:v>
                      </c:pt>
                      <c:pt idx="497">
                        <c:v>43390</c:v>
                      </c:pt>
                      <c:pt idx="498">
                        <c:v>43389</c:v>
                      </c:pt>
                      <c:pt idx="499">
                        <c:v>43388</c:v>
                      </c:pt>
                      <c:pt idx="500">
                        <c:v>43387</c:v>
                      </c:pt>
                      <c:pt idx="501">
                        <c:v>43386</c:v>
                      </c:pt>
                      <c:pt idx="502">
                        <c:v>43385</c:v>
                      </c:pt>
                      <c:pt idx="503">
                        <c:v>43384</c:v>
                      </c:pt>
                      <c:pt idx="504">
                        <c:v>43383</c:v>
                      </c:pt>
                      <c:pt idx="505">
                        <c:v>43382</c:v>
                      </c:pt>
                      <c:pt idx="506">
                        <c:v>43381</c:v>
                      </c:pt>
                      <c:pt idx="507">
                        <c:v>43380</c:v>
                      </c:pt>
                      <c:pt idx="508">
                        <c:v>43379</c:v>
                      </c:pt>
                      <c:pt idx="509">
                        <c:v>43378</c:v>
                      </c:pt>
                      <c:pt idx="510">
                        <c:v>43377</c:v>
                      </c:pt>
                      <c:pt idx="511">
                        <c:v>43376</c:v>
                      </c:pt>
                      <c:pt idx="512">
                        <c:v>43375</c:v>
                      </c:pt>
                      <c:pt idx="513">
                        <c:v>43374</c:v>
                      </c:pt>
                      <c:pt idx="514">
                        <c:v>43373</c:v>
                      </c:pt>
                      <c:pt idx="515">
                        <c:v>43372</c:v>
                      </c:pt>
                      <c:pt idx="516">
                        <c:v>43371</c:v>
                      </c:pt>
                      <c:pt idx="517">
                        <c:v>43370</c:v>
                      </c:pt>
                      <c:pt idx="518">
                        <c:v>43369</c:v>
                      </c:pt>
                      <c:pt idx="519">
                        <c:v>43368</c:v>
                      </c:pt>
                      <c:pt idx="520">
                        <c:v>43367</c:v>
                      </c:pt>
                      <c:pt idx="521">
                        <c:v>43366</c:v>
                      </c:pt>
                      <c:pt idx="522">
                        <c:v>43365</c:v>
                      </c:pt>
                      <c:pt idx="523">
                        <c:v>43364</c:v>
                      </c:pt>
                      <c:pt idx="524">
                        <c:v>43363</c:v>
                      </c:pt>
                      <c:pt idx="525">
                        <c:v>43362</c:v>
                      </c:pt>
                      <c:pt idx="526">
                        <c:v>43361</c:v>
                      </c:pt>
                      <c:pt idx="527">
                        <c:v>43360</c:v>
                      </c:pt>
                      <c:pt idx="528">
                        <c:v>43359</c:v>
                      </c:pt>
                      <c:pt idx="529">
                        <c:v>43358</c:v>
                      </c:pt>
                      <c:pt idx="530">
                        <c:v>43357</c:v>
                      </c:pt>
                      <c:pt idx="531">
                        <c:v>43356</c:v>
                      </c:pt>
                      <c:pt idx="532">
                        <c:v>43355</c:v>
                      </c:pt>
                      <c:pt idx="533">
                        <c:v>43354</c:v>
                      </c:pt>
                      <c:pt idx="534">
                        <c:v>43353</c:v>
                      </c:pt>
                      <c:pt idx="535">
                        <c:v>43352</c:v>
                      </c:pt>
                      <c:pt idx="536">
                        <c:v>43351</c:v>
                      </c:pt>
                      <c:pt idx="537">
                        <c:v>43350</c:v>
                      </c:pt>
                      <c:pt idx="538">
                        <c:v>43349</c:v>
                      </c:pt>
                      <c:pt idx="539">
                        <c:v>43348</c:v>
                      </c:pt>
                      <c:pt idx="540">
                        <c:v>43347</c:v>
                      </c:pt>
                      <c:pt idx="541">
                        <c:v>43346</c:v>
                      </c:pt>
                      <c:pt idx="542">
                        <c:v>43345</c:v>
                      </c:pt>
                      <c:pt idx="543">
                        <c:v>43344</c:v>
                      </c:pt>
                      <c:pt idx="544">
                        <c:v>43343</c:v>
                      </c:pt>
                      <c:pt idx="545">
                        <c:v>43342</c:v>
                      </c:pt>
                      <c:pt idx="546">
                        <c:v>43341</c:v>
                      </c:pt>
                      <c:pt idx="547">
                        <c:v>43340</c:v>
                      </c:pt>
                      <c:pt idx="548">
                        <c:v>43339</c:v>
                      </c:pt>
                      <c:pt idx="549">
                        <c:v>43338</c:v>
                      </c:pt>
                      <c:pt idx="550">
                        <c:v>43337</c:v>
                      </c:pt>
                      <c:pt idx="551">
                        <c:v>43336</c:v>
                      </c:pt>
                      <c:pt idx="552">
                        <c:v>43335</c:v>
                      </c:pt>
                      <c:pt idx="553">
                        <c:v>43334</c:v>
                      </c:pt>
                      <c:pt idx="554">
                        <c:v>43333</c:v>
                      </c:pt>
                      <c:pt idx="555">
                        <c:v>43332</c:v>
                      </c:pt>
                      <c:pt idx="556">
                        <c:v>43331</c:v>
                      </c:pt>
                      <c:pt idx="557">
                        <c:v>43330</c:v>
                      </c:pt>
                      <c:pt idx="558">
                        <c:v>43329</c:v>
                      </c:pt>
                      <c:pt idx="559">
                        <c:v>43328</c:v>
                      </c:pt>
                      <c:pt idx="560">
                        <c:v>43327</c:v>
                      </c:pt>
                      <c:pt idx="561">
                        <c:v>43326</c:v>
                      </c:pt>
                      <c:pt idx="562">
                        <c:v>43325</c:v>
                      </c:pt>
                      <c:pt idx="563">
                        <c:v>43324</c:v>
                      </c:pt>
                      <c:pt idx="564">
                        <c:v>43323</c:v>
                      </c:pt>
                      <c:pt idx="565">
                        <c:v>43322</c:v>
                      </c:pt>
                      <c:pt idx="566">
                        <c:v>43321</c:v>
                      </c:pt>
                      <c:pt idx="567">
                        <c:v>43320</c:v>
                      </c:pt>
                      <c:pt idx="568">
                        <c:v>43319</c:v>
                      </c:pt>
                      <c:pt idx="569">
                        <c:v>43318</c:v>
                      </c:pt>
                      <c:pt idx="570">
                        <c:v>43317</c:v>
                      </c:pt>
                      <c:pt idx="571">
                        <c:v>43316</c:v>
                      </c:pt>
                      <c:pt idx="572">
                        <c:v>43315</c:v>
                      </c:pt>
                      <c:pt idx="573">
                        <c:v>43314</c:v>
                      </c:pt>
                      <c:pt idx="574">
                        <c:v>43313</c:v>
                      </c:pt>
                      <c:pt idx="575">
                        <c:v>43312</c:v>
                      </c:pt>
                      <c:pt idx="576">
                        <c:v>43311</c:v>
                      </c:pt>
                      <c:pt idx="577">
                        <c:v>43310</c:v>
                      </c:pt>
                      <c:pt idx="578">
                        <c:v>43309</c:v>
                      </c:pt>
                      <c:pt idx="579">
                        <c:v>43308</c:v>
                      </c:pt>
                      <c:pt idx="580">
                        <c:v>43307</c:v>
                      </c:pt>
                      <c:pt idx="581">
                        <c:v>43306</c:v>
                      </c:pt>
                      <c:pt idx="582">
                        <c:v>43305</c:v>
                      </c:pt>
                      <c:pt idx="583">
                        <c:v>43304</c:v>
                      </c:pt>
                      <c:pt idx="584">
                        <c:v>43303</c:v>
                      </c:pt>
                      <c:pt idx="585">
                        <c:v>43302</c:v>
                      </c:pt>
                      <c:pt idx="586">
                        <c:v>43301</c:v>
                      </c:pt>
                      <c:pt idx="587">
                        <c:v>43300</c:v>
                      </c:pt>
                      <c:pt idx="588">
                        <c:v>43299</c:v>
                      </c:pt>
                      <c:pt idx="589">
                        <c:v>43298</c:v>
                      </c:pt>
                      <c:pt idx="590">
                        <c:v>43297</c:v>
                      </c:pt>
                      <c:pt idx="591">
                        <c:v>43296</c:v>
                      </c:pt>
                      <c:pt idx="592">
                        <c:v>43295</c:v>
                      </c:pt>
                      <c:pt idx="593">
                        <c:v>43294</c:v>
                      </c:pt>
                      <c:pt idx="594">
                        <c:v>43293</c:v>
                      </c:pt>
                      <c:pt idx="595">
                        <c:v>43292</c:v>
                      </c:pt>
                      <c:pt idx="596">
                        <c:v>43291</c:v>
                      </c:pt>
                      <c:pt idx="597">
                        <c:v>43290</c:v>
                      </c:pt>
                      <c:pt idx="598">
                        <c:v>43289</c:v>
                      </c:pt>
                      <c:pt idx="599">
                        <c:v>43288</c:v>
                      </c:pt>
                      <c:pt idx="600">
                        <c:v>43287</c:v>
                      </c:pt>
                      <c:pt idx="601">
                        <c:v>43286</c:v>
                      </c:pt>
                      <c:pt idx="602">
                        <c:v>43285</c:v>
                      </c:pt>
                      <c:pt idx="603">
                        <c:v>43284</c:v>
                      </c:pt>
                      <c:pt idx="604">
                        <c:v>43283</c:v>
                      </c:pt>
                      <c:pt idx="605">
                        <c:v>43282</c:v>
                      </c:pt>
                      <c:pt idx="606">
                        <c:v>43281</c:v>
                      </c:pt>
                      <c:pt idx="607">
                        <c:v>43280</c:v>
                      </c:pt>
                      <c:pt idx="608">
                        <c:v>43279</c:v>
                      </c:pt>
                      <c:pt idx="609">
                        <c:v>43278</c:v>
                      </c:pt>
                      <c:pt idx="610">
                        <c:v>43277</c:v>
                      </c:pt>
                      <c:pt idx="611">
                        <c:v>43276</c:v>
                      </c:pt>
                      <c:pt idx="612">
                        <c:v>43275</c:v>
                      </c:pt>
                      <c:pt idx="613">
                        <c:v>43274</c:v>
                      </c:pt>
                      <c:pt idx="614">
                        <c:v>43273</c:v>
                      </c:pt>
                      <c:pt idx="615">
                        <c:v>43272</c:v>
                      </c:pt>
                      <c:pt idx="616">
                        <c:v>43271</c:v>
                      </c:pt>
                      <c:pt idx="617">
                        <c:v>43270</c:v>
                      </c:pt>
                      <c:pt idx="618">
                        <c:v>43269</c:v>
                      </c:pt>
                      <c:pt idx="619">
                        <c:v>43268</c:v>
                      </c:pt>
                      <c:pt idx="620">
                        <c:v>43267</c:v>
                      </c:pt>
                      <c:pt idx="621">
                        <c:v>43266</c:v>
                      </c:pt>
                      <c:pt idx="622">
                        <c:v>43265</c:v>
                      </c:pt>
                      <c:pt idx="623">
                        <c:v>43264</c:v>
                      </c:pt>
                      <c:pt idx="624">
                        <c:v>43263</c:v>
                      </c:pt>
                      <c:pt idx="625">
                        <c:v>43262</c:v>
                      </c:pt>
                      <c:pt idx="626">
                        <c:v>43261</c:v>
                      </c:pt>
                      <c:pt idx="627">
                        <c:v>43260</c:v>
                      </c:pt>
                      <c:pt idx="628">
                        <c:v>43259</c:v>
                      </c:pt>
                      <c:pt idx="629">
                        <c:v>43258</c:v>
                      </c:pt>
                      <c:pt idx="630">
                        <c:v>43257</c:v>
                      </c:pt>
                      <c:pt idx="631">
                        <c:v>43256</c:v>
                      </c:pt>
                      <c:pt idx="632">
                        <c:v>43255</c:v>
                      </c:pt>
                      <c:pt idx="633">
                        <c:v>43254</c:v>
                      </c:pt>
                      <c:pt idx="634">
                        <c:v>43253</c:v>
                      </c:pt>
                      <c:pt idx="635">
                        <c:v>43252</c:v>
                      </c:pt>
                      <c:pt idx="636">
                        <c:v>43251</c:v>
                      </c:pt>
                      <c:pt idx="637">
                        <c:v>43250</c:v>
                      </c:pt>
                      <c:pt idx="638">
                        <c:v>43249</c:v>
                      </c:pt>
                      <c:pt idx="639">
                        <c:v>43248</c:v>
                      </c:pt>
                      <c:pt idx="640">
                        <c:v>43247</c:v>
                      </c:pt>
                      <c:pt idx="641">
                        <c:v>43246</c:v>
                      </c:pt>
                      <c:pt idx="642">
                        <c:v>43245</c:v>
                      </c:pt>
                      <c:pt idx="643">
                        <c:v>43244</c:v>
                      </c:pt>
                      <c:pt idx="644">
                        <c:v>43243</c:v>
                      </c:pt>
                      <c:pt idx="645">
                        <c:v>43242</c:v>
                      </c:pt>
                      <c:pt idx="646">
                        <c:v>43241</c:v>
                      </c:pt>
                      <c:pt idx="647">
                        <c:v>43240</c:v>
                      </c:pt>
                      <c:pt idx="648">
                        <c:v>43239</c:v>
                      </c:pt>
                      <c:pt idx="649">
                        <c:v>43238</c:v>
                      </c:pt>
                      <c:pt idx="650">
                        <c:v>43237</c:v>
                      </c:pt>
                      <c:pt idx="651">
                        <c:v>43236</c:v>
                      </c:pt>
                      <c:pt idx="652">
                        <c:v>43235</c:v>
                      </c:pt>
                      <c:pt idx="653">
                        <c:v>43234</c:v>
                      </c:pt>
                      <c:pt idx="654">
                        <c:v>43233</c:v>
                      </c:pt>
                      <c:pt idx="655">
                        <c:v>43232</c:v>
                      </c:pt>
                      <c:pt idx="656">
                        <c:v>43231</c:v>
                      </c:pt>
                      <c:pt idx="657">
                        <c:v>43230</c:v>
                      </c:pt>
                      <c:pt idx="658">
                        <c:v>43229</c:v>
                      </c:pt>
                      <c:pt idx="659">
                        <c:v>43228</c:v>
                      </c:pt>
                      <c:pt idx="660">
                        <c:v>43227</c:v>
                      </c:pt>
                      <c:pt idx="661">
                        <c:v>43226</c:v>
                      </c:pt>
                      <c:pt idx="662">
                        <c:v>43225</c:v>
                      </c:pt>
                      <c:pt idx="663">
                        <c:v>43224</c:v>
                      </c:pt>
                      <c:pt idx="664">
                        <c:v>43223</c:v>
                      </c:pt>
                      <c:pt idx="665">
                        <c:v>43222</c:v>
                      </c:pt>
                      <c:pt idx="666">
                        <c:v>43221</c:v>
                      </c:pt>
                      <c:pt idx="667">
                        <c:v>43220</c:v>
                      </c:pt>
                      <c:pt idx="668">
                        <c:v>43219</c:v>
                      </c:pt>
                      <c:pt idx="669">
                        <c:v>43218</c:v>
                      </c:pt>
                      <c:pt idx="670">
                        <c:v>43217</c:v>
                      </c:pt>
                      <c:pt idx="671">
                        <c:v>43216</c:v>
                      </c:pt>
                      <c:pt idx="672">
                        <c:v>43215</c:v>
                      </c:pt>
                      <c:pt idx="673">
                        <c:v>43214</c:v>
                      </c:pt>
                      <c:pt idx="674">
                        <c:v>43213</c:v>
                      </c:pt>
                      <c:pt idx="675">
                        <c:v>43212</c:v>
                      </c:pt>
                      <c:pt idx="676">
                        <c:v>43211</c:v>
                      </c:pt>
                      <c:pt idx="677">
                        <c:v>43210</c:v>
                      </c:pt>
                      <c:pt idx="678">
                        <c:v>43209</c:v>
                      </c:pt>
                      <c:pt idx="679">
                        <c:v>43208</c:v>
                      </c:pt>
                      <c:pt idx="680">
                        <c:v>43207</c:v>
                      </c:pt>
                      <c:pt idx="681">
                        <c:v>43206</c:v>
                      </c:pt>
                      <c:pt idx="682">
                        <c:v>43205</c:v>
                      </c:pt>
                      <c:pt idx="683">
                        <c:v>43204</c:v>
                      </c:pt>
                      <c:pt idx="684">
                        <c:v>43203</c:v>
                      </c:pt>
                      <c:pt idx="685">
                        <c:v>43202</c:v>
                      </c:pt>
                      <c:pt idx="686">
                        <c:v>43201</c:v>
                      </c:pt>
                      <c:pt idx="687">
                        <c:v>43200</c:v>
                      </c:pt>
                      <c:pt idx="688">
                        <c:v>43199</c:v>
                      </c:pt>
                      <c:pt idx="689">
                        <c:v>43198</c:v>
                      </c:pt>
                      <c:pt idx="690">
                        <c:v>43197</c:v>
                      </c:pt>
                      <c:pt idx="691">
                        <c:v>43196</c:v>
                      </c:pt>
                      <c:pt idx="692">
                        <c:v>43195</c:v>
                      </c:pt>
                      <c:pt idx="693">
                        <c:v>43194</c:v>
                      </c:pt>
                      <c:pt idx="694">
                        <c:v>43193</c:v>
                      </c:pt>
                      <c:pt idx="695">
                        <c:v>43192</c:v>
                      </c:pt>
                      <c:pt idx="696">
                        <c:v>43191</c:v>
                      </c:pt>
                      <c:pt idx="697">
                        <c:v>43190</c:v>
                      </c:pt>
                      <c:pt idx="698">
                        <c:v>43189</c:v>
                      </c:pt>
                      <c:pt idx="699">
                        <c:v>43188</c:v>
                      </c:pt>
                      <c:pt idx="700">
                        <c:v>43187</c:v>
                      </c:pt>
                      <c:pt idx="701">
                        <c:v>43186</c:v>
                      </c:pt>
                      <c:pt idx="702">
                        <c:v>43185</c:v>
                      </c:pt>
                      <c:pt idx="703">
                        <c:v>43184</c:v>
                      </c:pt>
                      <c:pt idx="704">
                        <c:v>43183</c:v>
                      </c:pt>
                      <c:pt idx="705">
                        <c:v>43182</c:v>
                      </c:pt>
                      <c:pt idx="706">
                        <c:v>43181</c:v>
                      </c:pt>
                      <c:pt idx="707">
                        <c:v>43180</c:v>
                      </c:pt>
                      <c:pt idx="708">
                        <c:v>43179</c:v>
                      </c:pt>
                      <c:pt idx="709">
                        <c:v>43178</c:v>
                      </c:pt>
                      <c:pt idx="710">
                        <c:v>43177</c:v>
                      </c:pt>
                      <c:pt idx="711">
                        <c:v>43176</c:v>
                      </c:pt>
                      <c:pt idx="712">
                        <c:v>43175</c:v>
                      </c:pt>
                      <c:pt idx="713">
                        <c:v>43174</c:v>
                      </c:pt>
                      <c:pt idx="714">
                        <c:v>43173</c:v>
                      </c:pt>
                      <c:pt idx="715">
                        <c:v>43172</c:v>
                      </c:pt>
                      <c:pt idx="716">
                        <c:v>43171</c:v>
                      </c:pt>
                      <c:pt idx="717">
                        <c:v>43170</c:v>
                      </c:pt>
                      <c:pt idx="718">
                        <c:v>43169</c:v>
                      </c:pt>
                      <c:pt idx="719">
                        <c:v>43168</c:v>
                      </c:pt>
                      <c:pt idx="720">
                        <c:v>43167</c:v>
                      </c:pt>
                      <c:pt idx="721">
                        <c:v>43166</c:v>
                      </c:pt>
                      <c:pt idx="722">
                        <c:v>43165</c:v>
                      </c:pt>
                      <c:pt idx="723">
                        <c:v>43164</c:v>
                      </c:pt>
                      <c:pt idx="724">
                        <c:v>43163</c:v>
                      </c:pt>
                      <c:pt idx="725">
                        <c:v>43162</c:v>
                      </c:pt>
                      <c:pt idx="726">
                        <c:v>43161</c:v>
                      </c:pt>
                      <c:pt idx="727">
                        <c:v>43160</c:v>
                      </c:pt>
                      <c:pt idx="728">
                        <c:v>43159</c:v>
                      </c:pt>
                      <c:pt idx="729">
                        <c:v>43158</c:v>
                      </c:pt>
                      <c:pt idx="730">
                        <c:v>43157</c:v>
                      </c:pt>
                      <c:pt idx="731">
                        <c:v>43156</c:v>
                      </c:pt>
                      <c:pt idx="732">
                        <c:v>43155</c:v>
                      </c:pt>
                      <c:pt idx="733">
                        <c:v>43154</c:v>
                      </c:pt>
                      <c:pt idx="734">
                        <c:v>43153</c:v>
                      </c:pt>
                      <c:pt idx="735">
                        <c:v>43152</c:v>
                      </c:pt>
                      <c:pt idx="736">
                        <c:v>43151</c:v>
                      </c:pt>
                      <c:pt idx="737">
                        <c:v>43150</c:v>
                      </c:pt>
                      <c:pt idx="738">
                        <c:v>43149</c:v>
                      </c:pt>
                      <c:pt idx="739">
                        <c:v>43148</c:v>
                      </c:pt>
                      <c:pt idx="740">
                        <c:v>43147</c:v>
                      </c:pt>
                      <c:pt idx="741">
                        <c:v>43146</c:v>
                      </c:pt>
                      <c:pt idx="742">
                        <c:v>43145</c:v>
                      </c:pt>
                      <c:pt idx="743">
                        <c:v>43144</c:v>
                      </c:pt>
                      <c:pt idx="744">
                        <c:v>43143</c:v>
                      </c:pt>
                      <c:pt idx="745">
                        <c:v>43142</c:v>
                      </c:pt>
                      <c:pt idx="746">
                        <c:v>43141</c:v>
                      </c:pt>
                      <c:pt idx="747">
                        <c:v>43140</c:v>
                      </c:pt>
                      <c:pt idx="748">
                        <c:v>43139</c:v>
                      </c:pt>
                      <c:pt idx="749">
                        <c:v>43138</c:v>
                      </c:pt>
                      <c:pt idx="750">
                        <c:v>43137</c:v>
                      </c:pt>
                      <c:pt idx="751">
                        <c:v>43136</c:v>
                      </c:pt>
                      <c:pt idx="752">
                        <c:v>43135</c:v>
                      </c:pt>
                      <c:pt idx="753">
                        <c:v>43134</c:v>
                      </c:pt>
                      <c:pt idx="754">
                        <c:v>43133</c:v>
                      </c:pt>
                      <c:pt idx="755">
                        <c:v>43132</c:v>
                      </c:pt>
                      <c:pt idx="756">
                        <c:v>43131</c:v>
                      </c:pt>
                      <c:pt idx="757">
                        <c:v>43130</c:v>
                      </c:pt>
                      <c:pt idx="758">
                        <c:v>43129</c:v>
                      </c:pt>
                      <c:pt idx="759">
                        <c:v>43128</c:v>
                      </c:pt>
                      <c:pt idx="760">
                        <c:v>43127</c:v>
                      </c:pt>
                      <c:pt idx="761">
                        <c:v>43126</c:v>
                      </c:pt>
                      <c:pt idx="762">
                        <c:v>43125</c:v>
                      </c:pt>
                      <c:pt idx="763">
                        <c:v>43124</c:v>
                      </c:pt>
                      <c:pt idx="764">
                        <c:v>43123</c:v>
                      </c:pt>
                      <c:pt idx="765">
                        <c:v>43122</c:v>
                      </c:pt>
                      <c:pt idx="766">
                        <c:v>43121</c:v>
                      </c:pt>
                      <c:pt idx="767">
                        <c:v>43120</c:v>
                      </c:pt>
                      <c:pt idx="768">
                        <c:v>43119</c:v>
                      </c:pt>
                      <c:pt idx="769">
                        <c:v>43118</c:v>
                      </c:pt>
                      <c:pt idx="770">
                        <c:v>43117</c:v>
                      </c:pt>
                      <c:pt idx="771">
                        <c:v>43116</c:v>
                      </c:pt>
                      <c:pt idx="772">
                        <c:v>43115</c:v>
                      </c:pt>
                      <c:pt idx="773">
                        <c:v>43114</c:v>
                      </c:pt>
                      <c:pt idx="774">
                        <c:v>43113</c:v>
                      </c:pt>
                      <c:pt idx="775">
                        <c:v>43112</c:v>
                      </c:pt>
                      <c:pt idx="776">
                        <c:v>43111</c:v>
                      </c:pt>
                      <c:pt idx="777">
                        <c:v>43110</c:v>
                      </c:pt>
                      <c:pt idx="778">
                        <c:v>43109</c:v>
                      </c:pt>
                      <c:pt idx="779">
                        <c:v>43108</c:v>
                      </c:pt>
                      <c:pt idx="780">
                        <c:v>43107</c:v>
                      </c:pt>
                      <c:pt idx="781">
                        <c:v>43106</c:v>
                      </c:pt>
                      <c:pt idx="782">
                        <c:v>43105</c:v>
                      </c:pt>
                      <c:pt idx="783">
                        <c:v>43104</c:v>
                      </c:pt>
                      <c:pt idx="784">
                        <c:v>43103</c:v>
                      </c:pt>
                      <c:pt idx="785">
                        <c:v>43102</c:v>
                      </c:pt>
                      <c:pt idx="786">
                        <c:v>43101</c:v>
                      </c:pt>
                      <c:pt idx="787">
                        <c:v>43100</c:v>
                      </c:pt>
                      <c:pt idx="788">
                        <c:v>43099</c:v>
                      </c:pt>
                      <c:pt idx="789">
                        <c:v>43098</c:v>
                      </c:pt>
                      <c:pt idx="790">
                        <c:v>43097</c:v>
                      </c:pt>
                      <c:pt idx="791">
                        <c:v>43096</c:v>
                      </c:pt>
                      <c:pt idx="792">
                        <c:v>43095</c:v>
                      </c:pt>
                      <c:pt idx="793">
                        <c:v>43094</c:v>
                      </c:pt>
                      <c:pt idx="794">
                        <c:v>43093</c:v>
                      </c:pt>
                      <c:pt idx="795">
                        <c:v>43092</c:v>
                      </c:pt>
                      <c:pt idx="796">
                        <c:v>43091</c:v>
                      </c:pt>
                      <c:pt idx="797">
                        <c:v>43090</c:v>
                      </c:pt>
                      <c:pt idx="798">
                        <c:v>43089</c:v>
                      </c:pt>
                      <c:pt idx="799">
                        <c:v>43088</c:v>
                      </c:pt>
                      <c:pt idx="800">
                        <c:v>43087</c:v>
                      </c:pt>
                      <c:pt idx="801">
                        <c:v>43086</c:v>
                      </c:pt>
                      <c:pt idx="802">
                        <c:v>43085</c:v>
                      </c:pt>
                      <c:pt idx="803">
                        <c:v>43084</c:v>
                      </c:pt>
                      <c:pt idx="804">
                        <c:v>43083</c:v>
                      </c:pt>
                      <c:pt idx="805">
                        <c:v>43082</c:v>
                      </c:pt>
                      <c:pt idx="806">
                        <c:v>43081</c:v>
                      </c:pt>
                      <c:pt idx="807">
                        <c:v>43080</c:v>
                      </c:pt>
                      <c:pt idx="808">
                        <c:v>43079</c:v>
                      </c:pt>
                      <c:pt idx="809">
                        <c:v>43078</c:v>
                      </c:pt>
                      <c:pt idx="810">
                        <c:v>43077</c:v>
                      </c:pt>
                      <c:pt idx="811">
                        <c:v>43076</c:v>
                      </c:pt>
                      <c:pt idx="812">
                        <c:v>43075</c:v>
                      </c:pt>
                      <c:pt idx="813">
                        <c:v>43074</c:v>
                      </c:pt>
                      <c:pt idx="814">
                        <c:v>43073</c:v>
                      </c:pt>
                      <c:pt idx="815">
                        <c:v>43072</c:v>
                      </c:pt>
                      <c:pt idx="816">
                        <c:v>43071</c:v>
                      </c:pt>
                      <c:pt idx="817">
                        <c:v>43070</c:v>
                      </c:pt>
                      <c:pt idx="818">
                        <c:v>43069</c:v>
                      </c:pt>
                      <c:pt idx="819">
                        <c:v>43068</c:v>
                      </c:pt>
                      <c:pt idx="820">
                        <c:v>43067</c:v>
                      </c:pt>
                      <c:pt idx="821">
                        <c:v>43066</c:v>
                      </c:pt>
                      <c:pt idx="822">
                        <c:v>43065</c:v>
                      </c:pt>
                      <c:pt idx="823">
                        <c:v>43064</c:v>
                      </c:pt>
                      <c:pt idx="824">
                        <c:v>43063</c:v>
                      </c:pt>
                      <c:pt idx="825">
                        <c:v>43062</c:v>
                      </c:pt>
                      <c:pt idx="826">
                        <c:v>43061</c:v>
                      </c:pt>
                      <c:pt idx="827">
                        <c:v>43060</c:v>
                      </c:pt>
                      <c:pt idx="828">
                        <c:v>43059</c:v>
                      </c:pt>
                      <c:pt idx="829">
                        <c:v>43058</c:v>
                      </c:pt>
                      <c:pt idx="830">
                        <c:v>43057</c:v>
                      </c:pt>
                      <c:pt idx="831">
                        <c:v>43056</c:v>
                      </c:pt>
                      <c:pt idx="832">
                        <c:v>43055</c:v>
                      </c:pt>
                      <c:pt idx="833">
                        <c:v>43054</c:v>
                      </c:pt>
                      <c:pt idx="834">
                        <c:v>43053</c:v>
                      </c:pt>
                      <c:pt idx="835">
                        <c:v>43052</c:v>
                      </c:pt>
                      <c:pt idx="836">
                        <c:v>43051</c:v>
                      </c:pt>
                      <c:pt idx="837">
                        <c:v>43050</c:v>
                      </c:pt>
                      <c:pt idx="838">
                        <c:v>43049</c:v>
                      </c:pt>
                      <c:pt idx="839">
                        <c:v>43048</c:v>
                      </c:pt>
                      <c:pt idx="840">
                        <c:v>43047</c:v>
                      </c:pt>
                      <c:pt idx="841">
                        <c:v>43046</c:v>
                      </c:pt>
                      <c:pt idx="842">
                        <c:v>43045</c:v>
                      </c:pt>
                      <c:pt idx="843">
                        <c:v>43044</c:v>
                      </c:pt>
                      <c:pt idx="844">
                        <c:v>43043</c:v>
                      </c:pt>
                      <c:pt idx="845">
                        <c:v>43042</c:v>
                      </c:pt>
                      <c:pt idx="846">
                        <c:v>43041</c:v>
                      </c:pt>
                      <c:pt idx="847">
                        <c:v>43040</c:v>
                      </c:pt>
                      <c:pt idx="848">
                        <c:v>43039</c:v>
                      </c:pt>
                      <c:pt idx="849">
                        <c:v>43038</c:v>
                      </c:pt>
                      <c:pt idx="850">
                        <c:v>43037</c:v>
                      </c:pt>
                      <c:pt idx="851">
                        <c:v>43036</c:v>
                      </c:pt>
                      <c:pt idx="852">
                        <c:v>43035</c:v>
                      </c:pt>
                      <c:pt idx="853">
                        <c:v>43034</c:v>
                      </c:pt>
                      <c:pt idx="854">
                        <c:v>43033</c:v>
                      </c:pt>
                      <c:pt idx="855">
                        <c:v>43032</c:v>
                      </c:pt>
                      <c:pt idx="856">
                        <c:v>43031</c:v>
                      </c:pt>
                      <c:pt idx="857">
                        <c:v>43030</c:v>
                      </c:pt>
                      <c:pt idx="858">
                        <c:v>43029</c:v>
                      </c:pt>
                      <c:pt idx="859">
                        <c:v>43028</c:v>
                      </c:pt>
                      <c:pt idx="860">
                        <c:v>43027</c:v>
                      </c:pt>
                      <c:pt idx="861">
                        <c:v>43026</c:v>
                      </c:pt>
                      <c:pt idx="862">
                        <c:v>43025</c:v>
                      </c:pt>
                      <c:pt idx="863">
                        <c:v>43024</c:v>
                      </c:pt>
                      <c:pt idx="864">
                        <c:v>43023</c:v>
                      </c:pt>
                      <c:pt idx="865">
                        <c:v>43022</c:v>
                      </c:pt>
                      <c:pt idx="866">
                        <c:v>43021</c:v>
                      </c:pt>
                      <c:pt idx="867">
                        <c:v>43020</c:v>
                      </c:pt>
                      <c:pt idx="868">
                        <c:v>43019</c:v>
                      </c:pt>
                      <c:pt idx="869">
                        <c:v>43018</c:v>
                      </c:pt>
                      <c:pt idx="870">
                        <c:v>43017</c:v>
                      </c:pt>
                      <c:pt idx="871">
                        <c:v>43016</c:v>
                      </c:pt>
                      <c:pt idx="872">
                        <c:v>43015</c:v>
                      </c:pt>
                      <c:pt idx="873">
                        <c:v>43014</c:v>
                      </c:pt>
                      <c:pt idx="874">
                        <c:v>43013</c:v>
                      </c:pt>
                      <c:pt idx="875">
                        <c:v>43012</c:v>
                      </c:pt>
                      <c:pt idx="876">
                        <c:v>43011</c:v>
                      </c:pt>
                      <c:pt idx="877">
                        <c:v>43010</c:v>
                      </c:pt>
                      <c:pt idx="878">
                        <c:v>43009</c:v>
                      </c:pt>
                      <c:pt idx="879">
                        <c:v>43008</c:v>
                      </c:pt>
                      <c:pt idx="880">
                        <c:v>43007</c:v>
                      </c:pt>
                      <c:pt idx="881">
                        <c:v>43006</c:v>
                      </c:pt>
                      <c:pt idx="882">
                        <c:v>43005</c:v>
                      </c:pt>
                      <c:pt idx="883">
                        <c:v>43004</c:v>
                      </c:pt>
                      <c:pt idx="884">
                        <c:v>43003</c:v>
                      </c:pt>
                      <c:pt idx="885">
                        <c:v>43002</c:v>
                      </c:pt>
                      <c:pt idx="886">
                        <c:v>43001</c:v>
                      </c:pt>
                      <c:pt idx="887">
                        <c:v>43000</c:v>
                      </c:pt>
                      <c:pt idx="888">
                        <c:v>42999</c:v>
                      </c:pt>
                      <c:pt idx="889">
                        <c:v>42998</c:v>
                      </c:pt>
                      <c:pt idx="890">
                        <c:v>42997</c:v>
                      </c:pt>
                      <c:pt idx="891">
                        <c:v>42996</c:v>
                      </c:pt>
                      <c:pt idx="892">
                        <c:v>42995</c:v>
                      </c:pt>
                      <c:pt idx="893">
                        <c:v>42994</c:v>
                      </c:pt>
                      <c:pt idx="894">
                        <c:v>42993</c:v>
                      </c:pt>
                      <c:pt idx="895">
                        <c:v>42992</c:v>
                      </c:pt>
                      <c:pt idx="896">
                        <c:v>42991</c:v>
                      </c:pt>
                      <c:pt idx="897">
                        <c:v>42990</c:v>
                      </c:pt>
                      <c:pt idx="898">
                        <c:v>42989</c:v>
                      </c:pt>
                      <c:pt idx="899">
                        <c:v>42988</c:v>
                      </c:pt>
                      <c:pt idx="900">
                        <c:v>42987</c:v>
                      </c:pt>
                      <c:pt idx="901">
                        <c:v>42986</c:v>
                      </c:pt>
                      <c:pt idx="902">
                        <c:v>42985</c:v>
                      </c:pt>
                      <c:pt idx="903">
                        <c:v>42984</c:v>
                      </c:pt>
                      <c:pt idx="904">
                        <c:v>42983</c:v>
                      </c:pt>
                      <c:pt idx="905">
                        <c:v>42982</c:v>
                      </c:pt>
                      <c:pt idx="906">
                        <c:v>42981</c:v>
                      </c:pt>
                      <c:pt idx="907">
                        <c:v>42980</c:v>
                      </c:pt>
                      <c:pt idx="908">
                        <c:v>42979</c:v>
                      </c:pt>
                      <c:pt idx="909">
                        <c:v>42978</c:v>
                      </c:pt>
                      <c:pt idx="910">
                        <c:v>42977</c:v>
                      </c:pt>
                      <c:pt idx="911">
                        <c:v>42976</c:v>
                      </c:pt>
                      <c:pt idx="912">
                        <c:v>42975</c:v>
                      </c:pt>
                      <c:pt idx="913">
                        <c:v>42974</c:v>
                      </c:pt>
                      <c:pt idx="914">
                        <c:v>42973</c:v>
                      </c:pt>
                      <c:pt idx="915">
                        <c:v>42972</c:v>
                      </c:pt>
                      <c:pt idx="916">
                        <c:v>42971</c:v>
                      </c:pt>
                      <c:pt idx="917">
                        <c:v>42970</c:v>
                      </c:pt>
                      <c:pt idx="918">
                        <c:v>42969</c:v>
                      </c:pt>
                      <c:pt idx="919">
                        <c:v>42968</c:v>
                      </c:pt>
                      <c:pt idx="920">
                        <c:v>42967</c:v>
                      </c:pt>
                      <c:pt idx="921">
                        <c:v>42966</c:v>
                      </c:pt>
                      <c:pt idx="922">
                        <c:v>42965</c:v>
                      </c:pt>
                      <c:pt idx="923">
                        <c:v>42964</c:v>
                      </c:pt>
                      <c:pt idx="924">
                        <c:v>42963</c:v>
                      </c:pt>
                      <c:pt idx="925">
                        <c:v>42962</c:v>
                      </c:pt>
                      <c:pt idx="926">
                        <c:v>42961</c:v>
                      </c:pt>
                      <c:pt idx="927">
                        <c:v>42960</c:v>
                      </c:pt>
                      <c:pt idx="928">
                        <c:v>42959</c:v>
                      </c:pt>
                      <c:pt idx="929">
                        <c:v>42958</c:v>
                      </c:pt>
                      <c:pt idx="930">
                        <c:v>42957</c:v>
                      </c:pt>
                      <c:pt idx="931">
                        <c:v>42956</c:v>
                      </c:pt>
                      <c:pt idx="932">
                        <c:v>42955</c:v>
                      </c:pt>
                      <c:pt idx="933">
                        <c:v>42954</c:v>
                      </c:pt>
                      <c:pt idx="934">
                        <c:v>42953</c:v>
                      </c:pt>
                      <c:pt idx="935">
                        <c:v>42952</c:v>
                      </c:pt>
                      <c:pt idx="936">
                        <c:v>42951</c:v>
                      </c:pt>
                      <c:pt idx="937">
                        <c:v>42950</c:v>
                      </c:pt>
                      <c:pt idx="938">
                        <c:v>42949</c:v>
                      </c:pt>
                      <c:pt idx="939">
                        <c:v>42948</c:v>
                      </c:pt>
                      <c:pt idx="940">
                        <c:v>42947</c:v>
                      </c:pt>
                      <c:pt idx="941">
                        <c:v>42946</c:v>
                      </c:pt>
                      <c:pt idx="942">
                        <c:v>42945</c:v>
                      </c:pt>
                      <c:pt idx="943">
                        <c:v>42944</c:v>
                      </c:pt>
                      <c:pt idx="944">
                        <c:v>42943</c:v>
                      </c:pt>
                      <c:pt idx="945">
                        <c:v>42942</c:v>
                      </c:pt>
                      <c:pt idx="946">
                        <c:v>42941</c:v>
                      </c:pt>
                      <c:pt idx="947">
                        <c:v>42940</c:v>
                      </c:pt>
                      <c:pt idx="948">
                        <c:v>42939</c:v>
                      </c:pt>
                      <c:pt idx="949">
                        <c:v>42938</c:v>
                      </c:pt>
                      <c:pt idx="950">
                        <c:v>42937</c:v>
                      </c:pt>
                      <c:pt idx="951">
                        <c:v>42936</c:v>
                      </c:pt>
                      <c:pt idx="952">
                        <c:v>42935</c:v>
                      </c:pt>
                      <c:pt idx="953">
                        <c:v>42934</c:v>
                      </c:pt>
                      <c:pt idx="954">
                        <c:v>42933</c:v>
                      </c:pt>
                      <c:pt idx="955">
                        <c:v>42932</c:v>
                      </c:pt>
                      <c:pt idx="956">
                        <c:v>42931</c:v>
                      </c:pt>
                      <c:pt idx="957">
                        <c:v>42930</c:v>
                      </c:pt>
                      <c:pt idx="958">
                        <c:v>42929</c:v>
                      </c:pt>
                      <c:pt idx="959">
                        <c:v>42928</c:v>
                      </c:pt>
                      <c:pt idx="960">
                        <c:v>42927</c:v>
                      </c:pt>
                      <c:pt idx="961">
                        <c:v>42926</c:v>
                      </c:pt>
                      <c:pt idx="962">
                        <c:v>42925</c:v>
                      </c:pt>
                      <c:pt idx="963">
                        <c:v>42924</c:v>
                      </c:pt>
                      <c:pt idx="964">
                        <c:v>42923</c:v>
                      </c:pt>
                      <c:pt idx="965">
                        <c:v>42922</c:v>
                      </c:pt>
                      <c:pt idx="966">
                        <c:v>42921</c:v>
                      </c:pt>
                      <c:pt idx="967">
                        <c:v>42920</c:v>
                      </c:pt>
                      <c:pt idx="968">
                        <c:v>42919</c:v>
                      </c:pt>
                      <c:pt idx="969">
                        <c:v>42918</c:v>
                      </c:pt>
                      <c:pt idx="970">
                        <c:v>42917</c:v>
                      </c:pt>
                      <c:pt idx="971">
                        <c:v>42916</c:v>
                      </c:pt>
                      <c:pt idx="972">
                        <c:v>42915</c:v>
                      </c:pt>
                      <c:pt idx="973">
                        <c:v>42914</c:v>
                      </c:pt>
                      <c:pt idx="974">
                        <c:v>42913</c:v>
                      </c:pt>
                      <c:pt idx="975">
                        <c:v>42912</c:v>
                      </c:pt>
                      <c:pt idx="976">
                        <c:v>42911</c:v>
                      </c:pt>
                      <c:pt idx="977">
                        <c:v>42910</c:v>
                      </c:pt>
                      <c:pt idx="978">
                        <c:v>42909</c:v>
                      </c:pt>
                      <c:pt idx="979">
                        <c:v>42908</c:v>
                      </c:pt>
                      <c:pt idx="980">
                        <c:v>42907</c:v>
                      </c:pt>
                      <c:pt idx="981">
                        <c:v>42906</c:v>
                      </c:pt>
                      <c:pt idx="982">
                        <c:v>42905</c:v>
                      </c:pt>
                      <c:pt idx="983">
                        <c:v>42904</c:v>
                      </c:pt>
                      <c:pt idx="984">
                        <c:v>42903</c:v>
                      </c:pt>
                      <c:pt idx="985">
                        <c:v>42902</c:v>
                      </c:pt>
                      <c:pt idx="986">
                        <c:v>42901</c:v>
                      </c:pt>
                      <c:pt idx="987">
                        <c:v>42900</c:v>
                      </c:pt>
                      <c:pt idx="988">
                        <c:v>42899</c:v>
                      </c:pt>
                      <c:pt idx="989">
                        <c:v>42898</c:v>
                      </c:pt>
                      <c:pt idx="990">
                        <c:v>42897</c:v>
                      </c:pt>
                      <c:pt idx="991">
                        <c:v>42896</c:v>
                      </c:pt>
                      <c:pt idx="992">
                        <c:v>42895</c:v>
                      </c:pt>
                      <c:pt idx="993">
                        <c:v>42894</c:v>
                      </c:pt>
                      <c:pt idx="994">
                        <c:v>42893</c:v>
                      </c:pt>
                      <c:pt idx="995">
                        <c:v>42892</c:v>
                      </c:pt>
                      <c:pt idx="996">
                        <c:v>42891</c:v>
                      </c:pt>
                      <c:pt idx="997">
                        <c:v>42890</c:v>
                      </c:pt>
                      <c:pt idx="998">
                        <c:v>42889</c:v>
                      </c:pt>
                      <c:pt idx="999">
                        <c:v>42888</c:v>
                      </c:pt>
                      <c:pt idx="1000">
                        <c:v>42887</c:v>
                      </c:pt>
                      <c:pt idx="1001">
                        <c:v>42886</c:v>
                      </c:pt>
                      <c:pt idx="1002">
                        <c:v>42885</c:v>
                      </c:pt>
                      <c:pt idx="1003">
                        <c:v>42884</c:v>
                      </c:pt>
                      <c:pt idx="1004">
                        <c:v>42883</c:v>
                      </c:pt>
                      <c:pt idx="1005">
                        <c:v>42882</c:v>
                      </c:pt>
                      <c:pt idx="1006">
                        <c:v>42881</c:v>
                      </c:pt>
                      <c:pt idx="1007">
                        <c:v>42880</c:v>
                      </c:pt>
                      <c:pt idx="1008">
                        <c:v>42879</c:v>
                      </c:pt>
                      <c:pt idx="1009">
                        <c:v>42878</c:v>
                      </c:pt>
                      <c:pt idx="1010">
                        <c:v>42877</c:v>
                      </c:pt>
                      <c:pt idx="1011">
                        <c:v>42876</c:v>
                      </c:pt>
                      <c:pt idx="1012">
                        <c:v>42875</c:v>
                      </c:pt>
                      <c:pt idx="1013">
                        <c:v>42874</c:v>
                      </c:pt>
                      <c:pt idx="1014">
                        <c:v>42873</c:v>
                      </c:pt>
                      <c:pt idx="1015">
                        <c:v>42872</c:v>
                      </c:pt>
                      <c:pt idx="1016">
                        <c:v>42871</c:v>
                      </c:pt>
                      <c:pt idx="1017">
                        <c:v>42870</c:v>
                      </c:pt>
                      <c:pt idx="1018">
                        <c:v>42869</c:v>
                      </c:pt>
                      <c:pt idx="1019">
                        <c:v>42868</c:v>
                      </c:pt>
                      <c:pt idx="1020">
                        <c:v>42867</c:v>
                      </c:pt>
                      <c:pt idx="1021">
                        <c:v>42866</c:v>
                      </c:pt>
                      <c:pt idx="1022">
                        <c:v>42865</c:v>
                      </c:pt>
                      <c:pt idx="1023">
                        <c:v>42864</c:v>
                      </c:pt>
                      <c:pt idx="1024">
                        <c:v>42863</c:v>
                      </c:pt>
                      <c:pt idx="1025">
                        <c:v>42862</c:v>
                      </c:pt>
                      <c:pt idx="1026">
                        <c:v>42861</c:v>
                      </c:pt>
                      <c:pt idx="1027">
                        <c:v>42860</c:v>
                      </c:pt>
                      <c:pt idx="1028">
                        <c:v>42859</c:v>
                      </c:pt>
                      <c:pt idx="1029">
                        <c:v>42858</c:v>
                      </c:pt>
                      <c:pt idx="1030">
                        <c:v>42857</c:v>
                      </c:pt>
                      <c:pt idx="1031">
                        <c:v>42856</c:v>
                      </c:pt>
                      <c:pt idx="1032">
                        <c:v>42855</c:v>
                      </c:pt>
                      <c:pt idx="1033">
                        <c:v>42854</c:v>
                      </c:pt>
                      <c:pt idx="1034">
                        <c:v>42853</c:v>
                      </c:pt>
                      <c:pt idx="1035">
                        <c:v>42852</c:v>
                      </c:pt>
                      <c:pt idx="1036">
                        <c:v>42851</c:v>
                      </c:pt>
                      <c:pt idx="1037">
                        <c:v>42850</c:v>
                      </c:pt>
                      <c:pt idx="1038">
                        <c:v>42849</c:v>
                      </c:pt>
                      <c:pt idx="1039">
                        <c:v>42848</c:v>
                      </c:pt>
                      <c:pt idx="1040">
                        <c:v>42847</c:v>
                      </c:pt>
                      <c:pt idx="1041">
                        <c:v>42846</c:v>
                      </c:pt>
                      <c:pt idx="1042">
                        <c:v>42845</c:v>
                      </c:pt>
                      <c:pt idx="1043">
                        <c:v>42844</c:v>
                      </c:pt>
                      <c:pt idx="1044">
                        <c:v>42843</c:v>
                      </c:pt>
                      <c:pt idx="1045">
                        <c:v>42842</c:v>
                      </c:pt>
                      <c:pt idx="1046">
                        <c:v>42841</c:v>
                      </c:pt>
                      <c:pt idx="1047">
                        <c:v>42840</c:v>
                      </c:pt>
                      <c:pt idx="1048">
                        <c:v>42839</c:v>
                      </c:pt>
                      <c:pt idx="1049">
                        <c:v>42838</c:v>
                      </c:pt>
                      <c:pt idx="1050">
                        <c:v>42837</c:v>
                      </c:pt>
                      <c:pt idx="1051">
                        <c:v>42836</c:v>
                      </c:pt>
                      <c:pt idx="1052">
                        <c:v>42835</c:v>
                      </c:pt>
                      <c:pt idx="1053">
                        <c:v>42834</c:v>
                      </c:pt>
                      <c:pt idx="1054">
                        <c:v>42833</c:v>
                      </c:pt>
                      <c:pt idx="1055">
                        <c:v>42832</c:v>
                      </c:pt>
                      <c:pt idx="1056">
                        <c:v>42831</c:v>
                      </c:pt>
                      <c:pt idx="1057">
                        <c:v>42830</c:v>
                      </c:pt>
                      <c:pt idx="1058">
                        <c:v>42829</c:v>
                      </c:pt>
                      <c:pt idx="1059">
                        <c:v>42828</c:v>
                      </c:pt>
                      <c:pt idx="1060">
                        <c:v>42827</c:v>
                      </c:pt>
                      <c:pt idx="1061">
                        <c:v>42826</c:v>
                      </c:pt>
                      <c:pt idx="1062">
                        <c:v>42825</c:v>
                      </c:pt>
                      <c:pt idx="1063">
                        <c:v>42824</c:v>
                      </c:pt>
                      <c:pt idx="1064">
                        <c:v>42823</c:v>
                      </c:pt>
                      <c:pt idx="1065">
                        <c:v>42822</c:v>
                      </c:pt>
                      <c:pt idx="1066">
                        <c:v>42821</c:v>
                      </c:pt>
                      <c:pt idx="1067">
                        <c:v>42820</c:v>
                      </c:pt>
                      <c:pt idx="1068">
                        <c:v>42819</c:v>
                      </c:pt>
                      <c:pt idx="1069">
                        <c:v>42818</c:v>
                      </c:pt>
                      <c:pt idx="1070">
                        <c:v>42817</c:v>
                      </c:pt>
                      <c:pt idx="1071">
                        <c:v>42816</c:v>
                      </c:pt>
                      <c:pt idx="1072">
                        <c:v>42815</c:v>
                      </c:pt>
                      <c:pt idx="1073">
                        <c:v>42814</c:v>
                      </c:pt>
                      <c:pt idx="1074">
                        <c:v>42813</c:v>
                      </c:pt>
                      <c:pt idx="1075">
                        <c:v>42812</c:v>
                      </c:pt>
                      <c:pt idx="1076">
                        <c:v>42811</c:v>
                      </c:pt>
                      <c:pt idx="1077">
                        <c:v>42810</c:v>
                      </c:pt>
                      <c:pt idx="1078">
                        <c:v>42809</c:v>
                      </c:pt>
                      <c:pt idx="1079">
                        <c:v>42808</c:v>
                      </c:pt>
                      <c:pt idx="1080">
                        <c:v>42807</c:v>
                      </c:pt>
                      <c:pt idx="1081">
                        <c:v>42806</c:v>
                      </c:pt>
                      <c:pt idx="1082">
                        <c:v>42805</c:v>
                      </c:pt>
                      <c:pt idx="1083">
                        <c:v>42804</c:v>
                      </c:pt>
                      <c:pt idx="1084">
                        <c:v>42803</c:v>
                      </c:pt>
                      <c:pt idx="1085">
                        <c:v>42802</c:v>
                      </c:pt>
                      <c:pt idx="1086">
                        <c:v>42801</c:v>
                      </c:pt>
                      <c:pt idx="1087">
                        <c:v>42800</c:v>
                      </c:pt>
                      <c:pt idx="1088">
                        <c:v>42799</c:v>
                      </c:pt>
                      <c:pt idx="1089">
                        <c:v>42798</c:v>
                      </c:pt>
                      <c:pt idx="1090">
                        <c:v>42797</c:v>
                      </c:pt>
                      <c:pt idx="1091">
                        <c:v>42796</c:v>
                      </c:pt>
                      <c:pt idx="1092">
                        <c:v>42795</c:v>
                      </c:pt>
                      <c:pt idx="1093">
                        <c:v>42794</c:v>
                      </c:pt>
                      <c:pt idx="1094">
                        <c:v>42793</c:v>
                      </c:pt>
                      <c:pt idx="1095">
                        <c:v>42792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'DATA-CRYPTO'!$Q$2:$Q$1097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1096"/>
                      <c:pt idx="0">
                        <c:v>70.883430000000004</c:v>
                      </c:pt>
                      <c:pt idx="1">
                        <c:v>76.797248999999994</c:v>
                      </c:pt>
                      <c:pt idx="2">
                        <c:v>79.124397000000002</c:v>
                      </c:pt>
                      <c:pt idx="3">
                        <c:v>84.996689000000003</c:v>
                      </c:pt>
                      <c:pt idx="4">
                        <c:v>79.09111</c:v>
                      </c:pt>
                      <c:pt idx="5">
                        <c:v>80.403487999999996</c:v>
                      </c:pt>
                      <c:pt idx="6">
                        <c:v>76.604720999999998</c:v>
                      </c:pt>
                      <c:pt idx="7">
                        <c:v>78.189384000000004</c:v>
                      </c:pt>
                      <c:pt idx="8">
                        <c:v>86.102164999999999</c:v>
                      </c:pt>
                      <c:pt idx="9">
                        <c:v>82.400954999999996</c:v>
                      </c:pt>
                      <c:pt idx="10">
                        <c:v>88.419646999999998</c:v>
                      </c:pt>
                      <c:pt idx="11">
                        <c:v>88.874138000000002</c:v>
                      </c:pt>
                      <c:pt idx="12">
                        <c:v>94.819800999999998</c:v>
                      </c:pt>
                      <c:pt idx="13">
                        <c:v>92.461089999999999</c:v>
                      </c:pt>
                      <c:pt idx="14">
                        <c:v>95.240859999999998</c:v>
                      </c:pt>
                      <c:pt idx="15">
                        <c:v>89.821365</c:v>
                      </c:pt>
                      <c:pt idx="16">
                        <c:v>84.824341000000004</c:v>
                      </c:pt>
                      <c:pt idx="17">
                        <c:v>87.619263000000004</c:v>
                      </c:pt>
                      <c:pt idx="18">
                        <c:v>80.673919999999995</c:v>
                      </c:pt>
                      <c:pt idx="19">
                        <c:v>79.565421999999998</c:v>
                      </c:pt>
                      <c:pt idx="20">
                        <c:v>78.086692999999997</c:v>
                      </c:pt>
                      <c:pt idx="21">
                        <c:v>77.994476000000006</c:v>
                      </c:pt>
                      <c:pt idx="22">
                        <c:v>75.272232000000002</c:v>
                      </c:pt>
                      <c:pt idx="23">
                        <c:v>76.824637999999993</c:v>
                      </c:pt>
                      <c:pt idx="24">
                        <c:v>75.039390999999995</c:v>
                      </c:pt>
                      <c:pt idx="25">
                        <c:v>73.337058999999996</c:v>
                      </c:pt>
                      <c:pt idx="26">
                        <c:v>72.087090000000003</c:v>
                      </c:pt>
                      <c:pt idx="27">
                        <c:v>74.977408999999994</c:v>
                      </c:pt>
                      <c:pt idx="28">
                        <c:v>70.040878000000006</c:v>
                      </c:pt>
                      <c:pt idx="29">
                        <c:v>67.721085000000002</c:v>
                      </c:pt>
                      <c:pt idx="30">
                        <c:v>65.584098999999995</c:v>
                      </c:pt>
                      <c:pt idx="31">
                        <c:v>63.870396</c:v>
                      </c:pt>
                      <c:pt idx="32">
                        <c:v>61.521790000000003</c:v>
                      </c:pt>
                      <c:pt idx="33">
                        <c:v>61.764792999999997</c:v>
                      </c:pt>
                      <c:pt idx="34">
                        <c:v>62.533157000000003</c:v>
                      </c:pt>
                      <c:pt idx="35">
                        <c:v>65.034142000000003</c:v>
                      </c:pt>
                      <c:pt idx="36">
                        <c:v>65.962958999999998</c:v>
                      </c:pt>
                      <c:pt idx="37">
                        <c:v>64.989768999999995</c:v>
                      </c:pt>
                      <c:pt idx="38">
                        <c:v>65.126289</c:v>
                      </c:pt>
                      <c:pt idx="39">
                        <c:v>67.189468000000005</c:v>
                      </c:pt>
                      <c:pt idx="40">
                        <c:v>69.176345999999995</c:v>
                      </c:pt>
                      <c:pt idx="41">
                        <c:v>65.680695</c:v>
                      </c:pt>
                      <c:pt idx="42">
                        <c:v>68.338852000000003</c:v>
                      </c:pt>
                      <c:pt idx="43">
                        <c:v>62.821902999999999</c:v>
                      </c:pt>
                      <c:pt idx="44">
                        <c:v>58.005684000000002</c:v>
                      </c:pt>
                      <c:pt idx="45">
                        <c:v>59.324764000000002</c:v>
                      </c:pt>
                      <c:pt idx="46">
                        <c:v>58.450271999999998</c:v>
                      </c:pt>
                      <c:pt idx="47">
                        <c:v>58.574027999999998</c:v>
                      </c:pt>
                      <c:pt idx="48">
                        <c:v>59.197315000000003</c:v>
                      </c:pt>
                      <c:pt idx="49">
                        <c:v>59.464171999999998</c:v>
                      </c:pt>
                      <c:pt idx="50">
                        <c:v>58.818294999999999</c:v>
                      </c:pt>
                      <c:pt idx="51">
                        <c:v>58.970917</c:v>
                      </c:pt>
                      <c:pt idx="52">
                        <c:v>54.096893000000001</c:v>
                      </c:pt>
                      <c:pt idx="53">
                        <c:v>50.536693999999997</c:v>
                      </c:pt>
                      <c:pt idx="54">
                        <c:v>51.092041000000002</c:v>
                      </c:pt>
                      <c:pt idx="55">
                        <c:v>45.749470000000002</c:v>
                      </c:pt>
                      <c:pt idx="56">
                        <c:v>45.753540000000001</c:v>
                      </c:pt>
                      <c:pt idx="57">
                        <c:v>44.567886000000001</c:v>
                      </c:pt>
                      <c:pt idx="58">
                        <c:v>46.498085000000003</c:v>
                      </c:pt>
                      <c:pt idx="59">
                        <c:v>46.829258000000003</c:v>
                      </c:pt>
                      <c:pt idx="60">
                        <c:v>45.548682999999997</c:v>
                      </c:pt>
                      <c:pt idx="61">
                        <c:v>45.344425000000001</c:v>
                      </c:pt>
                      <c:pt idx="62">
                        <c:v>45.307040999999998</c:v>
                      </c:pt>
                      <c:pt idx="63">
                        <c:v>46.500210000000003</c:v>
                      </c:pt>
                      <c:pt idx="64">
                        <c:v>46.208748</c:v>
                      </c:pt>
                      <c:pt idx="65">
                        <c:v>47.343552000000003</c:v>
                      </c:pt>
                      <c:pt idx="66">
                        <c:v>47.455925000000001</c:v>
                      </c:pt>
                      <c:pt idx="67">
                        <c:v>45.531258000000001</c:v>
                      </c:pt>
                      <c:pt idx="68">
                        <c:v>47.058422</c:v>
                      </c:pt>
                      <c:pt idx="69">
                        <c:v>47.865130999999998</c:v>
                      </c:pt>
                      <c:pt idx="70">
                        <c:v>47.932434000000001</c:v>
                      </c:pt>
                      <c:pt idx="71">
                        <c:v>44.944107000000002</c:v>
                      </c:pt>
                      <c:pt idx="72">
                        <c:v>49.448708000000003</c:v>
                      </c:pt>
                      <c:pt idx="73">
                        <c:v>50.924956999999999</c:v>
                      </c:pt>
                      <c:pt idx="74">
                        <c:v>51.593822000000003</c:v>
                      </c:pt>
                      <c:pt idx="75">
                        <c:v>52.619670999999997</c:v>
                      </c:pt>
                      <c:pt idx="76">
                        <c:v>53.306873000000003</c:v>
                      </c:pt>
                      <c:pt idx="77">
                        <c:v>53.068129999999996</c:v>
                      </c:pt>
                      <c:pt idx="78">
                        <c:v>53.007857999999999</c:v>
                      </c:pt>
                      <c:pt idx="79">
                        <c:v>54.310909000000002</c:v>
                      </c:pt>
                      <c:pt idx="80">
                        <c:v>54.243369999999999</c:v>
                      </c:pt>
                      <c:pt idx="81">
                        <c:v>54.723457000000003</c:v>
                      </c:pt>
                      <c:pt idx="82">
                        <c:v>54.245891999999998</c:v>
                      </c:pt>
                      <c:pt idx="83">
                        <c:v>54.006492999999999</c:v>
                      </c:pt>
                      <c:pt idx="84">
                        <c:v>53.051445000000001</c:v>
                      </c:pt>
                      <c:pt idx="85">
                        <c:v>53.426608999999999</c:v>
                      </c:pt>
                      <c:pt idx="86">
                        <c:v>54.031661999999997</c:v>
                      </c:pt>
                      <c:pt idx="87">
                        <c:v>53.586261999999998</c:v>
                      </c:pt>
                      <c:pt idx="88">
                        <c:v>54.765937999999998</c:v>
                      </c:pt>
                      <c:pt idx="89">
                        <c:v>55.954185000000003</c:v>
                      </c:pt>
                      <c:pt idx="90">
                        <c:v>54.031303000000001</c:v>
                      </c:pt>
                      <c:pt idx="91">
                        <c:v>55.963012999999997</c:v>
                      </c:pt>
                      <c:pt idx="92">
                        <c:v>51.720078000000001</c:v>
                      </c:pt>
                      <c:pt idx="93">
                        <c:v>50.200909000000003</c:v>
                      </c:pt>
                      <c:pt idx="94">
                        <c:v>48.222191000000002</c:v>
                      </c:pt>
                      <c:pt idx="95">
                        <c:v>52.110644999999998</c:v>
                      </c:pt>
                      <c:pt idx="96">
                        <c:v>51.266616999999997</c:v>
                      </c:pt>
                      <c:pt idx="97">
                        <c:v>54.144840000000002</c:v>
                      </c:pt>
                      <c:pt idx="98">
                        <c:v>58.251624999999997</c:v>
                      </c:pt>
                      <c:pt idx="99">
                        <c:v>58.964103999999999</c:v>
                      </c:pt>
                      <c:pt idx="100">
                        <c:v>59.375107</c:v>
                      </c:pt>
                      <c:pt idx="101">
                        <c:v>62.144680000000001</c:v>
                      </c:pt>
                      <c:pt idx="102">
                        <c:v>62.007359000000001</c:v>
                      </c:pt>
                      <c:pt idx="103">
                        <c:v>61.958365999999998</c:v>
                      </c:pt>
                      <c:pt idx="104">
                        <c:v>65.538177000000005</c:v>
                      </c:pt>
                      <c:pt idx="105">
                        <c:v>65.330237999999994</c:v>
                      </c:pt>
                      <c:pt idx="106">
                        <c:v>62.257629000000001</c:v>
                      </c:pt>
                      <c:pt idx="107">
                        <c:v>61.929924</c:v>
                      </c:pt>
                      <c:pt idx="108">
                        <c:v>63.902664000000001</c:v>
                      </c:pt>
                      <c:pt idx="109">
                        <c:v>62.182246999999997</c:v>
                      </c:pt>
                      <c:pt idx="110">
                        <c:v>60.890732</c:v>
                      </c:pt>
                      <c:pt idx="111">
                        <c:v>63.505329000000003</c:v>
                      </c:pt>
                      <c:pt idx="112">
                        <c:v>64.208824000000007</c:v>
                      </c:pt>
                      <c:pt idx="113">
                        <c:v>62.984478000000003</c:v>
                      </c:pt>
                      <c:pt idx="114">
                        <c:v>63.133536999999997</c:v>
                      </c:pt>
                      <c:pt idx="115">
                        <c:v>63.467376999999999</c:v>
                      </c:pt>
                      <c:pt idx="116">
                        <c:v>62.306553000000001</c:v>
                      </c:pt>
                      <c:pt idx="117">
                        <c:v>60.871791999999999</c:v>
                      </c:pt>
                      <c:pt idx="118">
                        <c:v>59.295704000000001</c:v>
                      </c:pt>
                      <c:pt idx="119">
                        <c:v>58.620705000000001</c:v>
                      </c:pt>
                      <c:pt idx="120">
                        <c:v>59.864353000000001</c:v>
                      </c:pt>
                      <c:pt idx="121">
                        <c:v>59.548878000000002</c:v>
                      </c:pt>
                      <c:pt idx="122">
                        <c:v>59.752868999999997</c:v>
                      </c:pt>
                      <c:pt idx="123">
                        <c:v>56.730907000000002</c:v>
                      </c:pt>
                      <c:pt idx="124">
                        <c:v>58.971271999999999</c:v>
                      </c:pt>
                      <c:pt idx="125">
                        <c:v>53.552078000000002</c:v>
                      </c:pt>
                      <c:pt idx="126">
                        <c:v>53.009219999999999</c:v>
                      </c:pt>
                      <c:pt idx="127">
                        <c:v>56.658810000000003</c:v>
                      </c:pt>
                      <c:pt idx="128">
                        <c:v>57.838298999999999</c:v>
                      </c:pt>
                      <c:pt idx="129">
                        <c:v>56.423538000000001</c:v>
                      </c:pt>
                      <c:pt idx="130">
                        <c:v>54.698143000000002</c:v>
                      </c:pt>
                      <c:pt idx="131">
                        <c:v>56.506095999999999</c:v>
                      </c:pt>
                      <c:pt idx="132">
                        <c:v>56.053265000000003</c:v>
                      </c:pt>
                      <c:pt idx="133">
                        <c:v>55.088120000000004</c:v>
                      </c:pt>
                      <c:pt idx="134">
                        <c:v>52.188267000000003</c:v>
                      </c:pt>
                      <c:pt idx="135">
                        <c:v>53.021988</c:v>
                      </c:pt>
                      <c:pt idx="136">
                        <c:v>53.525481999999997</c:v>
                      </c:pt>
                      <c:pt idx="137">
                        <c:v>53.811214</c:v>
                      </c:pt>
                      <c:pt idx="138">
                        <c:v>54.483234000000003</c:v>
                      </c:pt>
                      <c:pt idx="139">
                        <c:v>55.951084000000002</c:v>
                      </c:pt>
                      <c:pt idx="140">
                        <c:v>57.446528999999998</c:v>
                      </c:pt>
                      <c:pt idx="141">
                        <c:v>55.869464999999998</c:v>
                      </c:pt>
                      <c:pt idx="142">
                        <c:v>56.552582000000001</c:v>
                      </c:pt>
                      <c:pt idx="143">
                        <c:v>55.495475999999996</c:v>
                      </c:pt>
                      <c:pt idx="144">
                        <c:v>56.500805</c:v>
                      </c:pt>
                      <c:pt idx="145">
                        <c:v>57.668480000000002</c:v>
                      </c:pt>
                      <c:pt idx="146">
                        <c:v>56.271388999999999</c:v>
                      </c:pt>
                      <c:pt idx="147">
                        <c:v>56.060886000000004</c:v>
                      </c:pt>
                      <c:pt idx="148">
                        <c:v>55.842888000000002</c:v>
                      </c:pt>
                      <c:pt idx="149">
                        <c:v>56.816639000000002</c:v>
                      </c:pt>
                      <c:pt idx="150">
                        <c:v>56.164515999999999</c:v>
                      </c:pt>
                      <c:pt idx="151">
                        <c:v>57.979644999999998</c:v>
                      </c:pt>
                      <c:pt idx="152">
                        <c:v>58.041927000000001</c:v>
                      </c:pt>
                      <c:pt idx="153">
                        <c:v>57.574058999999998</c:v>
                      </c:pt>
                      <c:pt idx="154">
                        <c:v>59.864142999999999</c:v>
                      </c:pt>
                      <c:pt idx="155">
                        <c:v>59.216563999999998</c:v>
                      </c:pt>
                      <c:pt idx="156">
                        <c:v>68.719916999999995</c:v>
                      </c:pt>
                      <c:pt idx="157">
                        <c:v>73.188582999999994</c:v>
                      </c:pt>
                      <c:pt idx="158">
                        <c:v>72.826888999999994</c:v>
                      </c:pt>
                      <c:pt idx="159">
                        <c:v>74.006446999999994</c:v>
                      </c:pt>
                      <c:pt idx="160">
                        <c:v>76.026259999999994</c:v>
                      </c:pt>
                      <c:pt idx="161">
                        <c:v>81.765288999999996</c:v>
                      </c:pt>
                      <c:pt idx="162">
                        <c:v>74.283409000000006</c:v>
                      </c:pt>
                      <c:pt idx="163">
                        <c:v>75.345084999999997</c:v>
                      </c:pt>
                      <c:pt idx="164">
                        <c:v>75.691063</c:v>
                      </c:pt>
                      <c:pt idx="165">
                        <c:v>76.037979000000007</c:v>
                      </c:pt>
                      <c:pt idx="166">
                        <c:v>76.910728000000006</c:v>
                      </c:pt>
                      <c:pt idx="167">
                        <c:v>75.129570000000001</c:v>
                      </c:pt>
                      <c:pt idx="168">
                        <c:v>74.361427000000006</c:v>
                      </c:pt>
                      <c:pt idx="169">
                        <c:v>72.229408000000006</c:v>
                      </c:pt>
                      <c:pt idx="170">
                        <c:v>75.146422999999999</c:v>
                      </c:pt>
                      <c:pt idx="171">
                        <c:v>77.375953999999993</c:v>
                      </c:pt>
                      <c:pt idx="172">
                        <c:v>78.394645999999995</c:v>
                      </c:pt>
                      <c:pt idx="173">
                        <c:v>75.603043</c:v>
                      </c:pt>
                      <c:pt idx="174">
                        <c:v>75.963547000000005</c:v>
                      </c:pt>
                      <c:pt idx="175">
                        <c:v>73.927466999999993</c:v>
                      </c:pt>
                      <c:pt idx="176">
                        <c:v>74.928618999999998</c:v>
                      </c:pt>
                      <c:pt idx="177">
                        <c:v>73.177466999999993</c:v>
                      </c:pt>
                      <c:pt idx="178">
                        <c:v>71.776802000000004</c:v>
                      </c:pt>
                      <c:pt idx="179">
                        <c:v>67.535751000000005</c:v>
                      </c:pt>
                      <c:pt idx="180">
                        <c:v>67.850594000000001</c:v>
                      </c:pt>
                      <c:pt idx="181">
                        <c:v>67.16037</c:v>
                      </c:pt>
                      <c:pt idx="182">
                        <c:v>72.365707</c:v>
                      </c:pt>
                      <c:pt idx="183">
                        <c:v>78.208336000000003</c:v>
                      </c:pt>
                      <c:pt idx="184">
                        <c:v>79.704430000000002</c:v>
                      </c:pt>
                      <c:pt idx="185">
                        <c:v>80.373099999999994</c:v>
                      </c:pt>
                      <c:pt idx="186">
                        <c:v>80.736915999999994</c:v>
                      </c:pt>
                      <c:pt idx="187">
                        <c:v>82.168625000000006</c:v>
                      </c:pt>
                      <c:pt idx="188">
                        <c:v>82.253517000000002</c:v>
                      </c:pt>
                      <c:pt idx="189">
                        <c:v>80.565483</c:v>
                      </c:pt>
                      <c:pt idx="190">
                        <c:v>85.741057999999995</c:v>
                      </c:pt>
                      <c:pt idx="191">
                        <c:v>90.153480999999999</c:v>
                      </c:pt>
                      <c:pt idx="192">
                        <c:v>88.024772999999996</c:v>
                      </c:pt>
                      <c:pt idx="193">
                        <c:v>81.988892000000007</c:v>
                      </c:pt>
                      <c:pt idx="194">
                        <c:v>82.498694999999998</c:v>
                      </c:pt>
                      <c:pt idx="195">
                        <c:v>82.526732999999993</c:v>
                      </c:pt>
                      <c:pt idx="196">
                        <c:v>78.484695000000002</c:v>
                      </c:pt>
                      <c:pt idx="197">
                        <c:v>85.524146999999999</c:v>
                      </c:pt>
                      <c:pt idx="198">
                        <c:v>91.181991999999994</c:v>
                      </c:pt>
                      <c:pt idx="199">
                        <c:v>92.253532000000007</c:v>
                      </c:pt>
                      <c:pt idx="200">
                        <c:v>90.884338</c:v>
                      </c:pt>
                      <c:pt idx="201">
                        <c:v>93.362853999999999</c:v>
                      </c:pt>
                      <c:pt idx="202">
                        <c:v>95.154929999999993</c:v>
                      </c:pt>
                      <c:pt idx="203">
                        <c:v>97.485816999999997</c:v>
                      </c:pt>
                      <c:pt idx="204">
                        <c:v>89.743713</c:v>
                      </c:pt>
                      <c:pt idx="205">
                        <c:v>93.654105999999999</c:v>
                      </c:pt>
                      <c:pt idx="206">
                        <c:v>88.180107000000007</c:v>
                      </c:pt>
                      <c:pt idx="207">
                        <c:v>88.193725999999998</c:v>
                      </c:pt>
                      <c:pt idx="208">
                        <c:v>83.912711999999999</c:v>
                      </c:pt>
                      <c:pt idx="209">
                        <c:v>81.966087000000002</c:v>
                      </c:pt>
                      <c:pt idx="210">
                        <c:v>80.681197999999995</c:v>
                      </c:pt>
                      <c:pt idx="211">
                        <c:v>78.376625000000004</c:v>
                      </c:pt>
                      <c:pt idx="212">
                        <c:v>77.958350999999993</c:v>
                      </c:pt>
                      <c:pt idx="213">
                        <c:v>79.490677000000005</c:v>
                      </c:pt>
                      <c:pt idx="214">
                        <c:v>78.865746000000001</c:v>
                      </c:pt>
                      <c:pt idx="215">
                        <c:v>80.293892</c:v>
                      </c:pt>
                      <c:pt idx="216">
                        <c:v>80.682877000000005</c:v>
                      </c:pt>
                      <c:pt idx="217">
                        <c:v>80.488372999999996</c:v>
                      </c:pt>
                      <c:pt idx="218">
                        <c:v>80.862701000000001</c:v>
                      </c:pt>
                      <c:pt idx="219">
                        <c:v>83.181229000000002</c:v>
                      </c:pt>
                      <c:pt idx="220">
                        <c:v>83.957358999999997</c:v>
                      </c:pt>
                      <c:pt idx="221">
                        <c:v>85.322609</c:v>
                      </c:pt>
                      <c:pt idx="222">
                        <c:v>82.296654000000004</c:v>
                      </c:pt>
                      <c:pt idx="223">
                        <c:v>84.121048000000002</c:v>
                      </c:pt>
                      <c:pt idx="224">
                        <c:v>76.458504000000005</c:v>
                      </c:pt>
                      <c:pt idx="225">
                        <c:v>74.016220000000004</c:v>
                      </c:pt>
                      <c:pt idx="226">
                        <c:v>89.496063000000007</c:v>
                      </c:pt>
                      <c:pt idx="227">
                        <c:v>85.917220999999998</c:v>
                      </c:pt>
                      <c:pt idx="228">
                        <c:v>93.363997999999995</c:v>
                      </c:pt>
                      <c:pt idx="229">
                        <c:v>98.250443000000004</c:v>
                      </c:pt>
                      <c:pt idx="230">
                        <c:v>89.114677</c:v>
                      </c:pt>
                      <c:pt idx="231">
                        <c:v>94.937034999999995</c:v>
                      </c:pt>
                      <c:pt idx="232">
                        <c:v>99.418082999999996</c:v>
                      </c:pt>
                      <c:pt idx="233">
                        <c:v>101.586494</c:v>
                      </c:pt>
                      <c:pt idx="234">
                        <c:v>107.18322000000001</c:v>
                      </c:pt>
                      <c:pt idx="235">
                        <c:v>93.939507000000006</c:v>
                      </c:pt>
                      <c:pt idx="236">
                        <c:v>89.129013</c:v>
                      </c:pt>
                      <c:pt idx="237">
                        <c:v>87.823265000000006</c:v>
                      </c:pt>
                      <c:pt idx="238">
                        <c:v>90.001793000000006</c:v>
                      </c:pt>
                      <c:pt idx="239">
                        <c:v>86.264908000000005</c:v>
                      </c:pt>
                      <c:pt idx="240">
                        <c:v>88.423225000000002</c:v>
                      </c:pt>
                      <c:pt idx="241">
                        <c:v>87.744941999999995</c:v>
                      </c:pt>
                      <c:pt idx="242">
                        <c:v>99.962112000000005</c:v>
                      </c:pt>
                      <c:pt idx="243">
                        <c:v>101.642365</c:v>
                      </c:pt>
                      <c:pt idx="244">
                        <c:v>94.414558</c:v>
                      </c:pt>
                      <c:pt idx="245">
                        <c:v>103.91806</c:v>
                      </c:pt>
                      <c:pt idx="246">
                        <c:v>112.316864</c:v>
                      </c:pt>
                      <c:pt idx="247">
                        <c:v>117.416252</c:v>
                      </c:pt>
                      <c:pt idx="248">
                        <c:v>115.132637</c:v>
                      </c:pt>
                      <c:pt idx="249">
                        <c:v>114.705856</c:v>
                      </c:pt>
                      <c:pt idx="250">
                        <c:v>109.23410800000001</c:v>
                      </c:pt>
                      <c:pt idx="251">
                        <c:v>104.979973</c:v>
                      </c:pt>
                      <c:pt idx="252">
                        <c:v>100.407219</c:v>
                      </c:pt>
                      <c:pt idx="253">
                        <c:v>96.243506999999994</c:v>
                      </c:pt>
                      <c:pt idx="254">
                        <c:v>98.349022000000005</c:v>
                      </c:pt>
                      <c:pt idx="255">
                        <c:v>95.863197</c:v>
                      </c:pt>
                      <c:pt idx="256">
                        <c:v>94.692772000000005</c:v>
                      </c:pt>
                      <c:pt idx="257">
                        <c:v>90.506553999999994</c:v>
                      </c:pt>
                      <c:pt idx="258">
                        <c:v>89.260741999999993</c:v>
                      </c:pt>
                      <c:pt idx="259">
                        <c:v>90.134513999999996</c:v>
                      </c:pt>
                      <c:pt idx="260">
                        <c:v>86.715003999999993</c:v>
                      </c:pt>
                      <c:pt idx="261">
                        <c:v>86.918792999999994</c:v>
                      </c:pt>
                      <c:pt idx="262">
                        <c:v>83.784110999999996</c:v>
                      </c:pt>
                      <c:pt idx="263">
                        <c:v>87.544028999999995</c:v>
                      </c:pt>
                      <c:pt idx="264">
                        <c:v>88.267052000000007</c:v>
                      </c:pt>
                      <c:pt idx="265">
                        <c:v>86.935844000000003</c:v>
                      </c:pt>
                      <c:pt idx="266">
                        <c:v>84.985680000000002</c:v>
                      </c:pt>
                      <c:pt idx="267">
                        <c:v>83.343590000000006</c:v>
                      </c:pt>
                      <c:pt idx="268">
                        <c:v>89.709602000000004</c:v>
                      </c:pt>
                      <c:pt idx="269">
                        <c:v>94.944892999999993</c:v>
                      </c:pt>
                      <c:pt idx="270">
                        <c:v>92.969177000000002</c:v>
                      </c:pt>
                      <c:pt idx="271">
                        <c:v>93.216705000000005</c:v>
                      </c:pt>
                      <c:pt idx="272">
                        <c:v>91.964775000000003</c:v>
                      </c:pt>
                      <c:pt idx="273">
                        <c:v>93.989113000000003</c:v>
                      </c:pt>
                      <c:pt idx="274">
                        <c:v>96.060981999999996</c:v>
                      </c:pt>
                      <c:pt idx="275">
                        <c:v>97.966019000000003</c:v>
                      </c:pt>
                      <c:pt idx="276">
                        <c:v>91.995186000000004</c:v>
                      </c:pt>
                      <c:pt idx="277">
                        <c:v>86.993294000000006</c:v>
                      </c:pt>
                      <c:pt idx="278">
                        <c:v>85.577826999999999</c:v>
                      </c:pt>
                      <c:pt idx="279">
                        <c:v>84.623131000000001</c:v>
                      </c:pt>
                      <c:pt idx="280">
                        <c:v>83.505188000000004</c:v>
                      </c:pt>
                      <c:pt idx="281">
                        <c:v>89.003471000000005</c:v>
                      </c:pt>
                      <c:pt idx="282">
                        <c:v>87.608360000000005</c:v>
                      </c:pt>
                      <c:pt idx="283">
                        <c:v>90.621643000000006</c:v>
                      </c:pt>
                      <c:pt idx="284">
                        <c:v>79.591865999999996</c:v>
                      </c:pt>
                      <c:pt idx="285">
                        <c:v>82.008835000000005</c:v>
                      </c:pt>
                      <c:pt idx="286">
                        <c:v>87.010947999999999</c:v>
                      </c:pt>
                      <c:pt idx="287">
                        <c:v>94.083716999999993</c:v>
                      </c:pt>
                      <c:pt idx="288">
                        <c:v>83.074653999999995</c:v>
                      </c:pt>
                      <c:pt idx="289">
                        <c:v>79.157272000000006</c:v>
                      </c:pt>
                      <c:pt idx="290">
                        <c:v>74.207863000000003</c:v>
                      </c:pt>
                      <c:pt idx="291">
                        <c:v>77.587058999999996</c:v>
                      </c:pt>
                      <c:pt idx="292">
                        <c:v>68.072890999999998</c:v>
                      </c:pt>
                      <c:pt idx="293">
                        <c:v>64.686599999999999</c:v>
                      </c:pt>
                      <c:pt idx="294">
                        <c:v>67.329552000000007</c:v>
                      </c:pt>
                      <c:pt idx="295">
                        <c:v>65.544524999999993</c:v>
                      </c:pt>
                      <c:pt idx="296">
                        <c:v>66.548278999999994</c:v>
                      </c:pt>
                      <c:pt idx="297">
                        <c:v>66.080146999999997</c:v>
                      </c:pt>
                      <c:pt idx="298">
                        <c:v>67.791672000000005</c:v>
                      </c:pt>
                      <c:pt idx="299">
                        <c:v>67.024811</c:v>
                      </c:pt>
                      <c:pt idx="300">
                        <c:v>64.406868000000003</c:v>
                      </c:pt>
                      <c:pt idx="301">
                        <c:v>64.959655999999995</c:v>
                      </c:pt>
                      <c:pt idx="302">
                        <c:v>62.095947000000002</c:v>
                      </c:pt>
                      <c:pt idx="303">
                        <c:v>60.541919999999998</c:v>
                      </c:pt>
                      <c:pt idx="304">
                        <c:v>61.229953999999999</c:v>
                      </c:pt>
                      <c:pt idx="305">
                        <c:v>62.550404</c:v>
                      </c:pt>
                      <c:pt idx="306">
                        <c:v>62.089672</c:v>
                      </c:pt>
                      <c:pt idx="307">
                        <c:v>61.301388000000003</c:v>
                      </c:pt>
                      <c:pt idx="308">
                        <c:v>67.679435999999995</c:v>
                      </c:pt>
                      <c:pt idx="309">
                        <c:v>69.330948000000006</c:v>
                      </c:pt>
                      <c:pt idx="310">
                        <c:v>68.592635999999999</c:v>
                      </c:pt>
                      <c:pt idx="311">
                        <c:v>68.718506000000005</c:v>
                      </c:pt>
                      <c:pt idx="312">
                        <c:v>69.524529000000001</c:v>
                      </c:pt>
                      <c:pt idx="313">
                        <c:v>68.566940000000002</c:v>
                      </c:pt>
                      <c:pt idx="314">
                        <c:v>69.162139999999994</c:v>
                      </c:pt>
                      <c:pt idx="315">
                        <c:v>67.477394000000004</c:v>
                      </c:pt>
                      <c:pt idx="316">
                        <c:v>68.903075999999999</c:v>
                      </c:pt>
                      <c:pt idx="317">
                        <c:v>64.352271999999999</c:v>
                      </c:pt>
                      <c:pt idx="318">
                        <c:v>66.581505000000007</c:v>
                      </c:pt>
                      <c:pt idx="319">
                        <c:v>65.323775999999995</c:v>
                      </c:pt>
                      <c:pt idx="320">
                        <c:v>66.101356999999993</c:v>
                      </c:pt>
                      <c:pt idx="321">
                        <c:v>66.367119000000002</c:v>
                      </c:pt>
                      <c:pt idx="322">
                        <c:v>70.977356</c:v>
                      </c:pt>
                      <c:pt idx="323">
                        <c:v>68.372603999999995</c:v>
                      </c:pt>
                      <c:pt idx="324">
                        <c:v>71.093413999999996</c:v>
                      </c:pt>
                      <c:pt idx="325">
                        <c:v>69.807006999999999</c:v>
                      </c:pt>
                      <c:pt idx="326">
                        <c:v>68.091865999999996</c:v>
                      </c:pt>
                      <c:pt idx="327">
                        <c:v>69.162139999999994</c:v>
                      </c:pt>
                      <c:pt idx="328">
                        <c:v>63.926051999999999</c:v>
                      </c:pt>
                      <c:pt idx="329">
                        <c:v>65.706596000000005</c:v>
                      </c:pt>
                      <c:pt idx="330">
                        <c:v>69.059051999999994</c:v>
                      </c:pt>
                      <c:pt idx="331">
                        <c:v>59.97316</c:v>
                      </c:pt>
                      <c:pt idx="332">
                        <c:v>55.885337999999997</c:v>
                      </c:pt>
                      <c:pt idx="333">
                        <c:v>53.450190999999997</c:v>
                      </c:pt>
                      <c:pt idx="334">
                        <c:v>53.482815000000002</c:v>
                      </c:pt>
                      <c:pt idx="335">
                        <c:v>53.898415</c:v>
                      </c:pt>
                      <c:pt idx="336">
                        <c:v>54.729790000000001</c:v>
                      </c:pt>
                      <c:pt idx="337">
                        <c:v>52.940497999999998</c:v>
                      </c:pt>
                      <c:pt idx="338">
                        <c:v>52.339848000000003</c:v>
                      </c:pt>
                      <c:pt idx="339">
                        <c:v>53.744678</c:v>
                      </c:pt>
                      <c:pt idx="340">
                        <c:v>53.840373999999997</c:v>
                      </c:pt>
                      <c:pt idx="341">
                        <c:v>53.923119</c:v>
                      </c:pt>
                      <c:pt idx="342">
                        <c:v>53.852984999999997</c:v>
                      </c:pt>
                      <c:pt idx="343">
                        <c:v>55.880741</c:v>
                      </c:pt>
                      <c:pt idx="344">
                        <c:v>54.750629000000004</c:v>
                      </c:pt>
                      <c:pt idx="345">
                        <c:v>53.488140000000001</c:v>
                      </c:pt>
                      <c:pt idx="346">
                        <c:v>53.535606000000001</c:v>
                      </c:pt>
                      <c:pt idx="347">
                        <c:v>54.635513000000003</c:v>
                      </c:pt>
                      <c:pt idx="348">
                        <c:v>53.606991000000001</c:v>
                      </c:pt>
                      <c:pt idx="349">
                        <c:v>52.354506999999998</c:v>
                      </c:pt>
                      <c:pt idx="350">
                        <c:v>52.040317999999999</c:v>
                      </c:pt>
                      <c:pt idx="351">
                        <c:v>51.472065000000001</c:v>
                      </c:pt>
                      <c:pt idx="352">
                        <c:v>50.235599999999998</c:v>
                      </c:pt>
                      <c:pt idx="353">
                        <c:v>50.948211999999998</c:v>
                      </c:pt>
                      <c:pt idx="354">
                        <c:v>50.787418000000002</c:v>
                      </c:pt>
                      <c:pt idx="355">
                        <c:v>50.018230000000003</c:v>
                      </c:pt>
                      <c:pt idx="356">
                        <c:v>51.028377999999996</c:v>
                      </c:pt>
                      <c:pt idx="357">
                        <c:v>50.848655999999998</c:v>
                      </c:pt>
                      <c:pt idx="358">
                        <c:v>50.548523000000003</c:v>
                      </c:pt>
                      <c:pt idx="359">
                        <c:v>48.493285999999998</c:v>
                      </c:pt>
                      <c:pt idx="360">
                        <c:v>50.107737999999998</c:v>
                      </c:pt>
                      <c:pt idx="361">
                        <c:v>49.983668999999999</c:v>
                      </c:pt>
                      <c:pt idx="362">
                        <c:v>49.562171999999997</c:v>
                      </c:pt>
                      <c:pt idx="363">
                        <c:v>49.121268999999998</c:v>
                      </c:pt>
                      <c:pt idx="364">
                        <c:v>49.988093999999997</c:v>
                      </c:pt>
                      <c:pt idx="365">
                        <c:v>49.405341999999997</c:v>
                      </c:pt>
                      <c:pt idx="366">
                        <c:v>50.078457</c:v>
                      </c:pt>
                      <c:pt idx="367">
                        <c:v>49.010468000000003</c:v>
                      </c:pt>
                      <c:pt idx="368">
                        <c:v>53.813164</c:v>
                      </c:pt>
                      <c:pt idx="369">
                        <c:v>52.642246</c:v>
                      </c:pt>
                      <c:pt idx="370">
                        <c:v>50.436028</c:v>
                      </c:pt>
                      <c:pt idx="371">
                        <c:v>52.110649000000002</c:v>
                      </c:pt>
                      <c:pt idx="372">
                        <c:v>52.327351</c:v>
                      </c:pt>
                      <c:pt idx="373">
                        <c:v>51.693232999999999</c:v>
                      </c:pt>
                      <c:pt idx="374">
                        <c:v>48.068756</c:v>
                      </c:pt>
                      <c:pt idx="375">
                        <c:v>46.915984999999999</c:v>
                      </c:pt>
                      <c:pt idx="376">
                        <c:v>47.438251000000001</c:v>
                      </c:pt>
                      <c:pt idx="377">
                        <c:v>46.862133</c:v>
                      </c:pt>
                      <c:pt idx="378">
                        <c:v>49.330050999999997</c:v>
                      </c:pt>
                      <c:pt idx="379">
                        <c:v>49.052044000000002</c:v>
                      </c:pt>
                      <c:pt idx="380">
                        <c:v>48.270901000000002</c:v>
                      </c:pt>
                      <c:pt idx="381">
                        <c:v>49.827671000000002</c:v>
                      </c:pt>
                      <c:pt idx="382">
                        <c:v>48.555695</c:v>
                      </c:pt>
                      <c:pt idx="383">
                        <c:v>48.116745000000002</c:v>
                      </c:pt>
                      <c:pt idx="384">
                        <c:v>43.212100999999997</c:v>
                      </c:pt>
                      <c:pt idx="385">
                        <c:v>43.143562000000003</c:v>
                      </c:pt>
                      <c:pt idx="386">
                        <c:v>43.336123999999998</c:v>
                      </c:pt>
                      <c:pt idx="387">
                        <c:v>42.796653999999997</c:v>
                      </c:pt>
                      <c:pt idx="388">
                        <c:v>42.903838999999998</c:v>
                      </c:pt>
                      <c:pt idx="389">
                        <c:v>43.387622999999998</c:v>
                      </c:pt>
                      <c:pt idx="390">
                        <c:v>43.722866000000003</c:v>
                      </c:pt>
                      <c:pt idx="391">
                        <c:v>43.664096999999998</c:v>
                      </c:pt>
                      <c:pt idx="392">
                        <c:v>44.264609999999998</c:v>
                      </c:pt>
                      <c:pt idx="393">
                        <c:v>43.710106000000003</c:v>
                      </c:pt>
                      <c:pt idx="394">
                        <c:v>43.589233</c:v>
                      </c:pt>
                      <c:pt idx="395">
                        <c:v>46.575417000000002</c:v>
                      </c:pt>
                      <c:pt idx="396">
                        <c:v>45.730640000000001</c:v>
                      </c:pt>
                      <c:pt idx="397">
                        <c:v>46.889336</c:v>
                      </c:pt>
                      <c:pt idx="398">
                        <c:v>45.783047000000003</c:v>
                      </c:pt>
                      <c:pt idx="399">
                        <c:v>44.880501000000002</c:v>
                      </c:pt>
                      <c:pt idx="400">
                        <c:v>45.920597000000001</c:v>
                      </c:pt>
                      <c:pt idx="401">
                        <c:v>44.577305000000003</c:v>
                      </c:pt>
                      <c:pt idx="402">
                        <c:v>44.113064000000001</c:v>
                      </c:pt>
                      <c:pt idx="403">
                        <c:v>46.219593000000003</c:v>
                      </c:pt>
                      <c:pt idx="404">
                        <c:v>45.125832000000003</c:v>
                      </c:pt>
                      <c:pt idx="405">
                        <c:v>45.653632999999999</c:v>
                      </c:pt>
                      <c:pt idx="406">
                        <c:v>46.181438</c:v>
                      </c:pt>
                      <c:pt idx="407">
                        <c:v>44.950611000000002</c:v>
                      </c:pt>
                      <c:pt idx="408">
                        <c:v>45.914585000000002</c:v>
                      </c:pt>
                      <c:pt idx="409">
                        <c:v>43.110405</c:v>
                      </c:pt>
                      <c:pt idx="410">
                        <c:v>45.00779</c:v>
                      </c:pt>
                      <c:pt idx="411">
                        <c:v>45.804752000000001</c:v>
                      </c:pt>
                      <c:pt idx="412">
                        <c:v>45.496136</c:v>
                      </c:pt>
                      <c:pt idx="413">
                        <c:v>52.713856</c:v>
                      </c:pt>
                      <c:pt idx="414">
                        <c:v>53.155445</c:v>
                      </c:pt>
                      <c:pt idx="415">
                        <c:v>52.826897000000002</c:v>
                      </c:pt>
                      <c:pt idx="416">
                        <c:v>54.876587000000001</c:v>
                      </c:pt>
                      <c:pt idx="417">
                        <c:v>49.931812000000001</c:v>
                      </c:pt>
                      <c:pt idx="418">
                        <c:v>50.630875000000003</c:v>
                      </c:pt>
                      <c:pt idx="419">
                        <c:v>49.815356999999999</c:v>
                      </c:pt>
                      <c:pt idx="420">
                        <c:v>52.252448999999999</c:v>
                      </c:pt>
                      <c:pt idx="421">
                        <c:v>48.367496000000003</c:v>
                      </c:pt>
                      <c:pt idx="422">
                        <c:v>46.228172000000001</c:v>
                      </c:pt>
                      <c:pt idx="423">
                        <c:v>48.364306999999997</c:v>
                      </c:pt>
                      <c:pt idx="424">
                        <c:v>48.112118000000002</c:v>
                      </c:pt>
                      <c:pt idx="425">
                        <c:v>49.770248000000002</c:v>
                      </c:pt>
                      <c:pt idx="426">
                        <c:v>44.46669</c:v>
                      </c:pt>
                      <c:pt idx="427">
                        <c:v>49.374690999999999</c:v>
                      </c:pt>
                      <c:pt idx="428">
                        <c:v>50.592655000000001</c:v>
                      </c:pt>
                      <c:pt idx="429">
                        <c:v>56.335177999999999</c:v>
                      </c:pt>
                      <c:pt idx="430">
                        <c:v>52.755778999999997</c:v>
                      </c:pt>
                      <c:pt idx="431">
                        <c:v>51.725051999999998</c:v>
                      </c:pt>
                      <c:pt idx="432">
                        <c:v>51.819595</c:v>
                      </c:pt>
                      <c:pt idx="433">
                        <c:v>55.075400999999999</c:v>
                      </c:pt>
                      <c:pt idx="434">
                        <c:v>46.312854999999999</c:v>
                      </c:pt>
                      <c:pt idx="435">
                        <c:v>46.582492999999999</c:v>
                      </c:pt>
                      <c:pt idx="436">
                        <c:v>43.822749999999999</c:v>
                      </c:pt>
                      <c:pt idx="437">
                        <c:v>39.339485000000003</c:v>
                      </c:pt>
                      <c:pt idx="438">
                        <c:v>38.851703999999998</c:v>
                      </c:pt>
                      <c:pt idx="439">
                        <c:v>39.282673000000003</c:v>
                      </c:pt>
                      <c:pt idx="440">
                        <c:v>40.962246</c:v>
                      </c:pt>
                      <c:pt idx="441">
                        <c:v>43.936118999999998</c:v>
                      </c:pt>
                      <c:pt idx="442">
                        <c:v>42.736801</c:v>
                      </c:pt>
                      <c:pt idx="443">
                        <c:v>44.604152999999997</c:v>
                      </c:pt>
                      <c:pt idx="444">
                        <c:v>47.746718999999999</c:v>
                      </c:pt>
                      <c:pt idx="445">
                        <c:v>45.573616000000001</c:v>
                      </c:pt>
                      <c:pt idx="446">
                        <c:v>46.462017000000003</c:v>
                      </c:pt>
                      <c:pt idx="447">
                        <c:v>46.534531000000001</c:v>
                      </c:pt>
                      <c:pt idx="448">
                        <c:v>51.666626000000001</c:v>
                      </c:pt>
                      <c:pt idx="449">
                        <c:v>56.978962000000003</c:v>
                      </c:pt>
                      <c:pt idx="450">
                        <c:v>54.837246</c:v>
                      </c:pt>
                      <c:pt idx="451">
                        <c:v>59.101021000000003</c:v>
                      </c:pt>
                      <c:pt idx="452">
                        <c:v>59.647548999999998</c:v>
                      </c:pt>
                      <c:pt idx="453">
                        <c:v>57.792904</c:v>
                      </c:pt>
                      <c:pt idx="454">
                        <c:v>61.195537999999999</c:v>
                      </c:pt>
                      <c:pt idx="455">
                        <c:v>63.524101000000002</c:v>
                      </c:pt>
                      <c:pt idx="456">
                        <c:v>57.131599000000001</c:v>
                      </c:pt>
                      <c:pt idx="457">
                        <c:v>53.216999000000001</c:v>
                      </c:pt>
                      <c:pt idx="458">
                        <c:v>58.053299000000003</c:v>
                      </c:pt>
                      <c:pt idx="459">
                        <c:v>58.358199999999997</c:v>
                      </c:pt>
                      <c:pt idx="460">
                        <c:v>66.626900000000006</c:v>
                      </c:pt>
                      <c:pt idx="461">
                        <c:v>65.858101000000005</c:v>
                      </c:pt>
                      <c:pt idx="462">
                        <c:v>68.942802</c:v>
                      </c:pt>
                      <c:pt idx="463">
                        <c:v>66.486000000000004</c:v>
                      </c:pt>
                      <c:pt idx="464">
                        <c:v>72.489998</c:v>
                      </c:pt>
                      <c:pt idx="465">
                        <c:v>89.392998000000006</c:v>
                      </c:pt>
                      <c:pt idx="466">
                        <c:v>88.003304</c:v>
                      </c:pt>
                      <c:pt idx="467">
                        <c:v>87.055297999999993</c:v>
                      </c:pt>
                      <c:pt idx="468">
                        <c:v>88.672500999999997</c:v>
                      </c:pt>
                      <c:pt idx="469">
                        <c:v>90.758201999999997</c:v>
                      </c:pt>
                      <c:pt idx="470">
                        <c:v>105.112999</c:v>
                      </c:pt>
                      <c:pt idx="471">
                        <c:v>105.139</c:v>
                      </c:pt>
                      <c:pt idx="472">
                        <c:v>106.37599899999999</c:v>
                      </c:pt>
                      <c:pt idx="473">
                        <c:v>105.245003</c:v>
                      </c:pt>
                      <c:pt idx="474">
                        <c:v>106.89299800000001</c:v>
                      </c:pt>
                      <c:pt idx="475">
                        <c:v>108.427002</c:v>
                      </c:pt>
                      <c:pt idx="476">
                        <c:v>111.51300000000001</c:v>
                      </c:pt>
                      <c:pt idx="477">
                        <c:v>112.893997</c:v>
                      </c:pt>
                      <c:pt idx="478">
                        <c:v>111.345001</c:v>
                      </c:pt>
                      <c:pt idx="479">
                        <c:v>111.795998</c:v>
                      </c:pt>
                      <c:pt idx="480">
                        <c:v>106.866997</c:v>
                      </c:pt>
                      <c:pt idx="481">
                        <c:v>105.779999</c:v>
                      </c:pt>
                      <c:pt idx="482">
                        <c:v>103.88099699999999</c:v>
                      </c:pt>
                      <c:pt idx="483">
                        <c:v>103.834</c:v>
                      </c:pt>
                      <c:pt idx="484">
                        <c:v>102.55300099999999</c:v>
                      </c:pt>
                      <c:pt idx="485">
                        <c:v>101.487999</c:v>
                      </c:pt>
                      <c:pt idx="486">
                        <c:v>104.975998</c:v>
                      </c:pt>
                      <c:pt idx="487">
                        <c:v>103.899002</c:v>
                      </c:pt>
                      <c:pt idx="488">
                        <c:v>105.01799800000001</c:v>
                      </c:pt>
                      <c:pt idx="489">
                        <c:v>106.32199900000001</c:v>
                      </c:pt>
                      <c:pt idx="490">
                        <c:v>106.949997</c:v>
                      </c:pt>
                      <c:pt idx="491">
                        <c:v>108.442001</c:v>
                      </c:pt>
                      <c:pt idx="492">
                        <c:v>105.459999</c:v>
                      </c:pt>
                      <c:pt idx="493">
                        <c:v>105.099998</c:v>
                      </c:pt>
                      <c:pt idx="494">
                        <c:v>103.778999</c:v>
                      </c:pt>
                      <c:pt idx="495">
                        <c:v>103.723</c:v>
                      </c:pt>
                      <c:pt idx="496">
                        <c:v>102.91300200000001</c:v>
                      </c:pt>
                      <c:pt idx="497">
                        <c:v>105.36199999999999</c:v>
                      </c:pt>
                      <c:pt idx="498">
                        <c:v>107.394997</c:v>
                      </c:pt>
                      <c:pt idx="499">
                        <c:v>107.10900100000001</c:v>
                      </c:pt>
                      <c:pt idx="500">
                        <c:v>100.906998</c:v>
                      </c:pt>
                      <c:pt idx="501">
                        <c:v>102.137001</c:v>
                      </c:pt>
                      <c:pt idx="502">
                        <c:v>100.709</c:v>
                      </c:pt>
                      <c:pt idx="503">
                        <c:v>100.38400300000001</c:v>
                      </c:pt>
                      <c:pt idx="504">
                        <c:v>113.459</c:v>
                      </c:pt>
                      <c:pt idx="505">
                        <c:v>113.674004</c:v>
                      </c:pt>
                      <c:pt idx="506">
                        <c:v>114.275002</c:v>
                      </c:pt>
                      <c:pt idx="507">
                        <c:v>113.71700300000001</c:v>
                      </c:pt>
                      <c:pt idx="508">
                        <c:v>115.07</c:v>
                      </c:pt>
                      <c:pt idx="509">
                        <c:v>114.876999</c:v>
                      </c:pt>
                      <c:pt idx="510">
                        <c:v>114.533997</c:v>
                      </c:pt>
                      <c:pt idx="511">
                        <c:v>114.68499799999999</c:v>
                      </c:pt>
                      <c:pt idx="512">
                        <c:v>116.828003</c:v>
                      </c:pt>
                      <c:pt idx="513">
                        <c:v>114.521004</c:v>
                      </c:pt>
                      <c:pt idx="514">
                        <c:v>116.25599699999999</c:v>
                      </c:pt>
                      <c:pt idx="515">
                        <c:v>114.864998</c:v>
                      </c:pt>
                      <c:pt idx="516">
                        <c:v>117.05500000000001</c:v>
                      </c:pt>
                      <c:pt idx="517">
                        <c:v>119.254997</c:v>
                      </c:pt>
                      <c:pt idx="518">
                        <c:v>115.593002</c:v>
                      </c:pt>
                      <c:pt idx="519">
                        <c:v>116.402</c:v>
                      </c:pt>
                      <c:pt idx="520">
                        <c:v>115.480003</c:v>
                      </c:pt>
                      <c:pt idx="521">
                        <c:v>122.496002</c:v>
                      </c:pt>
                      <c:pt idx="522">
                        <c:v>122.214996</c:v>
                      </c:pt>
                      <c:pt idx="523">
                        <c:v>123.737999</c:v>
                      </c:pt>
                      <c:pt idx="524">
                        <c:v>116.27800000000001</c:v>
                      </c:pt>
                      <c:pt idx="525">
                        <c:v>109.514</c:v>
                      </c:pt>
                      <c:pt idx="526">
                        <c:v>112.447998</c:v>
                      </c:pt>
                      <c:pt idx="527">
                        <c:v>107.193001</c:v>
                      </c:pt>
                      <c:pt idx="528">
                        <c:v>117.03800200000001</c:v>
                      </c:pt>
                      <c:pt idx="529">
                        <c:v>119.396004</c:v>
                      </c:pt>
                      <c:pt idx="530">
                        <c:v>116.96700300000001</c:v>
                      </c:pt>
                      <c:pt idx="531">
                        <c:v>112.035004</c:v>
                      </c:pt>
                      <c:pt idx="532">
                        <c:v>104.322998</c:v>
                      </c:pt>
                      <c:pt idx="533">
                        <c:v>105.644997</c:v>
                      </c:pt>
                      <c:pt idx="534">
                        <c:v>105.643997</c:v>
                      </c:pt>
                      <c:pt idx="535">
                        <c:v>106.216003</c:v>
                      </c:pt>
                      <c:pt idx="536">
                        <c:v>104.33000199999999</c:v>
                      </c:pt>
                      <c:pt idx="537">
                        <c:v>111.879997</c:v>
                      </c:pt>
                      <c:pt idx="538">
                        <c:v>117.489998</c:v>
                      </c:pt>
                      <c:pt idx="539">
                        <c:v>115.064003</c:v>
                      </c:pt>
                      <c:pt idx="540">
                        <c:v>137.95100400000001</c:v>
                      </c:pt>
                      <c:pt idx="541">
                        <c:v>135.554993</c:v>
                      </c:pt>
                      <c:pt idx="542">
                        <c:v>120.496002</c:v>
                      </c:pt>
                      <c:pt idx="543">
                        <c:v>120.973</c:v>
                      </c:pt>
                      <c:pt idx="544">
                        <c:v>116.65799699999999</c:v>
                      </c:pt>
                      <c:pt idx="545">
                        <c:v>102.814003</c:v>
                      </c:pt>
                      <c:pt idx="546">
                        <c:v>103.554001</c:v>
                      </c:pt>
                      <c:pt idx="547">
                        <c:v>107.523003</c:v>
                      </c:pt>
                      <c:pt idx="548">
                        <c:v>104.528999</c:v>
                      </c:pt>
                      <c:pt idx="549">
                        <c:v>95.302100999999993</c:v>
                      </c:pt>
                      <c:pt idx="550">
                        <c:v>92.542297000000005</c:v>
                      </c:pt>
                      <c:pt idx="551">
                        <c:v>93.761100999999996</c:v>
                      </c:pt>
                      <c:pt idx="552">
                        <c:v>90.062897000000007</c:v>
                      </c:pt>
                      <c:pt idx="553">
                        <c:v>90.080596999999997</c:v>
                      </c:pt>
                      <c:pt idx="554">
                        <c:v>94.915801999999999</c:v>
                      </c:pt>
                      <c:pt idx="555">
                        <c:v>93.374802000000003</c:v>
                      </c:pt>
                      <c:pt idx="556">
                        <c:v>98.424103000000002</c:v>
                      </c:pt>
                      <c:pt idx="557">
                        <c:v>98.165397999999996</c:v>
                      </c:pt>
                      <c:pt idx="558">
                        <c:v>99.202202</c:v>
                      </c:pt>
                      <c:pt idx="559">
                        <c:v>91.078498999999994</c:v>
                      </c:pt>
                      <c:pt idx="560">
                        <c:v>89.548500000000004</c:v>
                      </c:pt>
                      <c:pt idx="561">
                        <c:v>84.178702999999999</c:v>
                      </c:pt>
                      <c:pt idx="562">
                        <c:v>88.237198000000006</c:v>
                      </c:pt>
                      <c:pt idx="563">
                        <c:v>93.205596999999997</c:v>
                      </c:pt>
                      <c:pt idx="564">
                        <c:v>93.618797000000001</c:v>
                      </c:pt>
                      <c:pt idx="565">
                        <c:v>91.721496999999999</c:v>
                      </c:pt>
                      <c:pt idx="566">
                        <c:v>100.53299699999999</c:v>
                      </c:pt>
                      <c:pt idx="567">
                        <c:v>94.534103000000002</c:v>
                      </c:pt>
                      <c:pt idx="568">
                        <c:v>108.039001</c:v>
                      </c:pt>
                      <c:pt idx="569">
                        <c:v>113.54499800000001</c:v>
                      </c:pt>
                      <c:pt idx="570">
                        <c:v>117.274002</c:v>
                      </c:pt>
                      <c:pt idx="571">
                        <c:v>113.99299600000001</c:v>
                      </c:pt>
                      <c:pt idx="572">
                        <c:v>120.018997</c:v>
                      </c:pt>
                      <c:pt idx="573">
                        <c:v>122.79299899999999</c:v>
                      </c:pt>
                      <c:pt idx="574">
                        <c:v>128.15400700000001</c:v>
                      </c:pt>
                      <c:pt idx="575">
                        <c:v>122.318001</c:v>
                      </c:pt>
                      <c:pt idx="576">
                        <c:v>131.80200199999999</c:v>
                      </c:pt>
                      <c:pt idx="577">
                        <c:v>135.358994</c:v>
                      </c:pt>
                      <c:pt idx="578">
                        <c:v>139.39799500000001</c:v>
                      </c:pt>
                      <c:pt idx="579">
                        <c:v>140.06399500000001</c:v>
                      </c:pt>
                      <c:pt idx="580">
                        <c:v>136.81399500000001</c:v>
                      </c:pt>
                      <c:pt idx="581">
                        <c:v>142.73599200000001</c:v>
                      </c:pt>
                      <c:pt idx="582">
                        <c:v>147.399002</c:v>
                      </c:pt>
                      <c:pt idx="583">
                        <c:v>133.574997</c:v>
                      </c:pt>
                      <c:pt idx="584">
                        <c:v>128.72399899999999</c:v>
                      </c:pt>
                      <c:pt idx="585">
                        <c:v>132.13000500000001</c:v>
                      </c:pt>
                      <c:pt idx="586">
                        <c:v>130.171997</c:v>
                      </c:pt>
                      <c:pt idx="587">
                        <c:v>139.533997</c:v>
                      </c:pt>
                      <c:pt idx="588">
                        <c:v>139.766006</c:v>
                      </c:pt>
                      <c:pt idx="589">
                        <c:v>144.070999</c:v>
                      </c:pt>
                      <c:pt idx="590">
                        <c:v>135.27499399999999</c:v>
                      </c:pt>
                      <c:pt idx="591">
                        <c:v>123.959</c:v>
                      </c:pt>
                      <c:pt idx="592">
                        <c:v>123.218002</c:v>
                      </c:pt>
                      <c:pt idx="593">
                        <c:v>122.529999</c:v>
                      </c:pt>
                      <c:pt idx="594">
                        <c:v>120.238998</c:v>
                      </c:pt>
                      <c:pt idx="595">
                        <c:v>125.387001</c:v>
                      </c:pt>
                      <c:pt idx="596">
                        <c:v>121.478996</c:v>
                      </c:pt>
                      <c:pt idx="597">
                        <c:v>135.733002</c:v>
                      </c:pt>
                      <c:pt idx="598">
                        <c:v>138.11799600000001</c:v>
                      </c:pt>
                      <c:pt idx="599">
                        <c:v>135.61099200000001</c:v>
                      </c:pt>
                      <c:pt idx="600">
                        <c:v>134.04499799999999</c:v>
                      </c:pt>
                      <c:pt idx="601">
                        <c:v>138.753998</c:v>
                      </c:pt>
                      <c:pt idx="602">
                        <c:v>138.39700300000001</c:v>
                      </c:pt>
                      <c:pt idx="603">
                        <c:v>138.46099899999999</c:v>
                      </c:pt>
                      <c:pt idx="604">
                        <c:v>140.50100699999999</c:v>
                      </c:pt>
                      <c:pt idx="605">
                        <c:v>129.77299500000001</c:v>
                      </c:pt>
                      <c:pt idx="606">
                        <c:v>131.00599700000001</c:v>
                      </c:pt>
                      <c:pt idx="607">
                        <c:v>126.77800000000001</c:v>
                      </c:pt>
                      <c:pt idx="608">
                        <c:v>115.810997</c:v>
                      </c:pt>
                      <c:pt idx="609">
                        <c:v>128.71000699999999</c:v>
                      </c:pt>
                      <c:pt idx="610">
                        <c:v>120.817001</c:v>
                      </c:pt>
                      <c:pt idx="611">
                        <c:v>126.761002</c:v>
                      </c:pt>
                      <c:pt idx="612">
                        <c:v>121.291</c:v>
                      </c:pt>
                      <c:pt idx="613">
                        <c:v>115.37799800000001</c:v>
                      </c:pt>
                      <c:pt idx="614">
                        <c:v>110.601997</c:v>
                      </c:pt>
                      <c:pt idx="615">
                        <c:v>123.612999</c:v>
                      </c:pt>
                      <c:pt idx="616">
                        <c:v>122.546997</c:v>
                      </c:pt>
                      <c:pt idx="617">
                        <c:v>126.220001</c:v>
                      </c:pt>
                      <c:pt idx="618">
                        <c:v>127.427002</c:v>
                      </c:pt>
                      <c:pt idx="619">
                        <c:v>124.06300400000001</c:v>
                      </c:pt>
                      <c:pt idx="620">
                        <c:v>126.828003</c:v>
                      </c:pt>
                      <c:pt idx="621">
                        <c:v>122.77600099999999</c:v>
                      </c:pt>
                      <c:pt idx="622">
                        <c:v>132.94000199999999</c:v>
                      </c:pt>
                      <c:pt idx="623">
                        <c:v>121.851997</c:v>
                      </c:pt>
                      <c:pt idx="624">
                        <c:v>125.655998</c:v>
                      </c:pt>
                      <c:pt idx="625">
                        <c:v>138.04200700000001</c:v>
                      </c:pt>
                      <c:pt idx="626">
                        <c:v>139.51100199999999</c:v>
                      </c:pt>
                      <c:pt idx="627">
                        <c:v>154.955994</c:v>
                      </c:pt>
                      <c:pt idx="628">
                        <c:v>158.70100400000001</c:v>
                      </c:pt>
                      <c:pt idx="629">
                        <c:v>163.90600599999999</c:v>
                      </c:pt>
                      <c:pt idx="630">
                        <c:v>164.61399800000001</c:v>
                      </c:pt>
                      <c:pt idx="631">
                        <c:v>167.19399999999999</c:v>
                      </c:pt>
                      <c:pt idx="632">
                        <c:v>160.09399400000001</c:v>
                      </c:pt>
                      <c:pt idx="633">
                        <c:v>169.354996</c:v>
                      </c:pt>
                      <c:pt idx="634">
                        <c:v>162.64799500000001</c:v>
                      </c:pt>
                      <c:pt idx="635">
                        <c:v>157.537003</c:v>
                      </c:pt>
                      <c:pt idx="636">
                        <c:v>155.520996</c:v>
                      </c:pt>
                      <c:pt idx="637">
                        <c:v>155.23199500000001</c:v>
                      </c:pt>
                      <c:pt idx="638">
                        <c:v>157.574997</c:v>
                      </c:pt>
                      <c:pt idx="639">
                        <c:v>149.96099899999999</c:v>
                      </c:pt>
                      <c:pt idx="640">
                        <c:v>166.08200099999999</c:v>
                      </c:pt>
                      <c:pt idx="641">
                        <c:v>164.546997</c:v>
                      </c:pt>
                      <c:pt idx="642">
                        <c:v>164.716995</c:v>
                      </c:pt>
                      <c:pt idx="643">
                        <c:v>171.48500100000001</c:v>
                      </c:pt>
                      <c:pt idx="644">
                        <c:v>171.541</c:v>
                      </c:pt>
                      <c:pt idx="645">
                        <c:v>176.27299500000001</c:v>
                      </c:pt>
                      <c:pt idx="646">
                        <c:v>198.73899800000001</c:v>
                      </c:pt>
                      <c:pt idx="647">
                        <c:v>203.445999</c:v>
                      </c:pt>
                      <c:pt idx="648">
                        <c:v>197.574005</c:v>
                      </c:pt>
                      <c:pt idx="649">
                        <c:v>204.04899599999999</c:v>
                      </c:pt>
                      <c:pt idx="650">
                        <c:v>192.99299600000001</c:v>
                      </c:pt>
                      <c:pt idx="651">
                        <c:v>199.209</c:v>
                      </c:pt>
                      <c:pt idx="652">
                        <c:v>205.16999799999999</c:v>
                      </c:pt>
                      <c:pt idx="653">
                        <c:v>215.04299900000001</c:v>
                      </c:pt>
                      <c:pt idx="654">
                        <c:v>209.57600400000001</c:v>
                      </c:pt>
                      <c:pt idx="655">
                        <c:v>201.96400499999999</c:v>
                      </c:pt>
                      <c:pt idx="656">
                        <c:v>197.740005</c:v>
                      </c:pt>
                      <c:pt idx="657">
                        <c:v>218.22200000000001</c:v>
                      </c:pt>
                      <c:pt idx="658">
                        <c:v>227.51899700000001</c:v>
                      </c:pt>
                      <c:pt idx="659">
                        <c:v>223.354004</c:v>
                      </c:pt>
                      <c:pt idx="660">
                        <c:v>233.070999</c:v>
                      </c:pt>
                      <c:pt idx="661">
                        <c:v>235.49099699999999</c:v>
                      </c:pt>
                      <c:pt idx="662">
                        <c:v>240.77900700000001</c:v>
                      </c:pt>
                      <c:pt idx="663">
                        <c:v>241.526993</c:v>
                      </c:pt>
                      <c:pt idx="664">
                        <c:v>245.979004</c:v>
                      </c:pt>
                      <c:pt idx="665">
                        <c:v>249.66400100000001</c:v>
                      </c:pt>
                      <c:pt idx="666">
                        <c:v>240.259995</c:v>
                      </c:pt>
                      <c:pt idx="667">
                        <c:v>242.455994</c:v>
                      </c:pt>
                      <c:pt idx="668">
                        <c:v>256.87100199999998</c:v>
                      </c:pt>
                      <c:pt idx="669">
                        <c:v>261.50500499999998</c:v>
                      </c:pt>
                      <c:pt idx="670">
                        <c:v>251.87600699999999</c:v>
                      </c:pt>
                      <c:pt idx="671">
                        <c:v>268.27099600000003</c:v>
                      </c:pt>
                      <c:pt idx="672">
                        <c:v>257.14099099999999</c:v>
                      </c:pt>
                      <c:pt idx="673">
                        <c:v>296.03601099999997</c:v>
                      </c:pt>
                      <c:pt idx="674">
                        <c:v>283.29998799999998</c:v>
                      </c:pt>
                      <c:pt idx="675">
                        <c:v>271.30200200000002</c:v>
                      </c:pt>
                      <c:pt idx="676">
                        <c:v>258.17898600000001</c:v>
                      </c:pt>
                      <c:pt idx="677">
                        <c:v>271.98199499999998</c:v>
                      </c:pt>
                      <c:pt idx="678">
                        <c:v>238.60600299999999</c:v>
                      </c:pt>
                      <c:pt idx="679">
                        <c:v>228.345001</c:v>
                      </c:pt>
                      <c:pt idx="680">
                        <c:v>195.75100699999999</c:v>
                      </c:pt>
                      <c:pt idx="681">
                        <c:v>194.10000600000001</c:v>
                      </c:pt>
                      <c:pt idx="682">
                        <c:v>200.621002</c:v>
                      </c:pt>
                      <c:pt idx="683">
                        <c:v>190.42399599999999</c:v>
                      </c:pt>
                      <c:pt idx="684">
                        <c:v>188.86700400000001</c:v>
                      </c:pt>
                      <c:pt idx="685">
                        <c:v>191.94399999999999</c:v>
                      </c:pt>
                      <c:pt idx="686">
                        <c:v>169.16099500000001</c:v>
                      </c:pt>
                      <c:pt idx="687">
                        <c:v>165.570007</c:v>
                      </c:pt>
                      <c:pt idx="688">
                        <c:v>167.06500199999999</c:v>
                      </c:pt>
                      <c:pt idx="689">
                        <c:v>173.97099299999999</c:v>
                      </c:pt>
                      <c:pt idx="690">
                        <c:v>170.12399300000001</c:v>
                      </c:pt>
                      <c:pt idx="691">
                        <c:v>162.003998</c:v>
                      </c:pt>
                      <c:pt idx="692">
                        <c:v>173.30900600000001</c:v>
                      </c:pt>
                      <c:pt idx="693">
                        <c:v>170.100998</c:v>
                      </c:pt>
                      <c:pt idx="694">
                        <c:v>189.53500399999999</c:v>
                      </c:pt>
                      <c:pt idx="695">
                        <c:v>177.50700399999999</c:v>
                      </c:pt>
                      <c:pt idx="696">
                        <c:v>175.50799599999999</c:v>
                      </c:pt>
                      <c:pt idx="697">
                        <c:v>179.55999800000001</c:v>
                      </c:pt>
                      <c:pt idx="698">
                        <c:v>172.36300700000001</c:v>
                      </c:pt>
                      <c:pt idx="699">
                        <c:v>176.86199999999999</c:v>
                      </c:pt>
                      <c:pt idx="700">
                        <c:v>199.158997</c:v>
                      </c:pt>
                      <c:pt idx="701">
                        <c:v>187.929993</c:v>
                      </c:pt>
                      <c:pt idx="702">
                        <c:v>197.175003</c:v>
                      </c:pt>
                      <c:pt idx="703">
                        <c:v>211.783997</c:v>
                      </c:pt>
                      <c:pt idx="704">
                        <c:v>209.158005</c:v>
                      </c:pt>
                      <c:pt idx="705">
                        <c:v>213.91499300000001</c:v>
                      </c:pt>
                      <c:pt idx="706">
                        <c:v>212.71000699999999</c:v>
                      </c:pt>
                      <c:pt idx="707">
                        <c:v>218.63299599999999</c:v>
                      </c:pt>
                      <c:pt idx="708">
                        <c:v>223.73699999999999</c:v>
                      </c:pt>
                      <c:pt idx="709">
                        <c:v>216.77299500000001</c:v>
                      </c:pt>
                      <c:pt idx="710">
                        <c:v>209.63299599999999</c:v>
                      </c:pt>
                      <c:pt idx="711">
                        <c:v>197.912994</c:v>
                      </c:pt>
                      <c:pt idx="712">
                        <c:v>215.703003</c:v>
                      </c:pt>
                      <c:pt idx="713">
                        <c:v>213.31100499999999</c:v>
                      </c:pt>
                      <c:pt idx="714">
                        <c:v>215.55999800000001</c:v>
                      </c:pt>
                      <c:pt idx="715">
                        <c:v>248.067993</c:v>
                      </c:pt>
                      <c:pt idx="716">
                        <c:v>259.42199699999998</c:v>
                      </c:pt>
                      <c:pt idx="717">
                        <c:v>282.35101300000002</c:v>
                      </c:pt>
                      <c:pt idx="718">
                        <c:v>257.04400600000002</c:v>
                      </c:pt>
                      <c:pt idx="719">
                        <c:v>288.08999599999999</c:v>
                      </c:pt>
                      <c:pt idx="720">
                        <c:v>278.63699300000002</c:v>
                      </c:pt>
                      <c:pt idx="721">
                        <c:v>339.14801</c:v>
                      </c:pt>
                      <c:pt idx="722">
                        <c:v>346.39801</c:v>
                      </c:pt>
                      <c:pt idx="723">
                        <c:v>373.24700899999999</c:v>
                      </c:pt>
                      <c:pt idx="724">
                        <c:v>368.97399899999999</c:v>
                      </c:pt>
                      <c:pt idx="725">
                        <c:v>352.95498700000002</c:v>
                      </c:pt>
                      <c:pt idx="726">
                        <c:v>344.72900399999997</c:v>
                      </c:pt>
                      <c:pt idx="727">
                        <c:v>314.03500400000001</c:v>
                      </c:pt>
                      <c:pt idx="728">
                        <c:v>285.69699100000003</c:v>
                      </c:pt>
                      <c:pt idx="729">
                        <c:v>302.54098499999998</c:v>
                      </c:pt>
                      <c:pt idx="730">
                        <c:v>293.608002</c:v>
                      </c:pt>
                      <c:pt idx="731">
                        <c:v>281.02301</c:v>
                      </c:pt>
                      <c:pt idx="732">
                        <c:v>273.790009</c:v>
                      </c:pt>
                      <c:pt idx="733">
                        <c:v>285.70800800000001</c:v>
                      </c:pt>
                      <c:pt idx="734">
                        <c:v>282.76001000000002</c:v>
                      </c:pt>
                      <c:pt idx="735">
                        <c:v>322.60699499999998</c:v>
                      </c:pt>
                      <c:pt idx="736">
                        <c:v>304.39599600000003</c:v>
                      </c:pt>
                      <c:pt idx="737">
                        <c:v>316.493988</c:v>
                      </c:pt>
                      <c:pt idx="738">
                        <c:v>300.11801100000002</c:v>
                      </c:pt>
                      <c:pt idx="739">
                        <c:v>325.665009</c:v>
                      </c:pt>
                      <c:pt idx="740">
                        <c:v>296.47699</c:v>
                      </c:pt>
                      <c:pt idx="741">
                        <c:v>303.25100700000002</c:v>
                      </c:pt>
                      <c:pt idx="742">
                        <c:v>276.66198700000001</c:v>
                      </c:pt>
                      <c:pt idx="743">
                        <c:v>234.68899500000001</c:v>
                      </c:pt>
                      <c:pt idx="744">
                        <c:v>247.567993</c:v>
                      </c:pt>
                      <c:pt idx="745">
                        <c:v>229.48500100000001</c:v>
                      </c:pt>
                      <c:pt idx="746">
                        <c:v>250.029999</c:v>
                      </c:pt>
                      <c:pt idx="747">
                        <c:v>260.43301400000001</c:v>
                      </c:pt>
                      <c:pt idx="748">
                        <c:v>247.22399899999999</c:v>
                      </c:pt>
                      <c:pt idx="749">
                        <c:v>207.27499399999999</c:v>
                      </c:pt>
                      <c:pt idx="750">
                        <c:v>212.28900100000001</c:v>
                      </c:pt>
                      <c:pt idx="751">
                        <c:v>179.48699999999999</c:v>
                      </c:pt>
                      <c:pt idx="752">
                        <c:v>221.04600500000001</c:v>
                      </c:pt>
                      <c:pt idx="753">
                        <c:v>251.587997</c:v>
                      </c:pt>
                      <c:pt idx="754">
                        <c:v>235.63000500000001</c:v>
                      </c:pt>
                      <c:pt idx="755">
                        <c:v>240.96499600000001</c:v>
                      </c:pt>
                      <c:pt idx="756">
                        <c:v>272.88900799999999</c:v>
                      </c:pt>
                      <c:pt idx="757">
                        <c:v>274.01599099999999</c:v>
                      </c:pt>
                      <c:pt idx="758">
                        <c:v>316.62799100000001</c:v>
                      </c:pt>
                      <c:pt idx="759">
                        <c:v>332.16699199999999</c:v>
                      </c:pt>
                      <c:pt idx="760">
                        <c:v>321.35501099999999</c:v>
                      </c:pt>
                      <c:pt idx="761">
                        <c:v>323.68499800000001</c:v>
                      </c:pt>
                      <c:pt idx="762">
                        <c:v>317.10299700000002</c:v>
                      </c:pt>
                      <c:pt idx="763">
                        <c:v>317.39999399999999</c:v>
                      </c:pt>
                      <c:pt idx="764">
                        <c:v>308.46099900000002</c:v>
                      </c:pt>
                      <c:pt idx="765">
                        <c:v>315.89801</c:v>
                      </c:pt>
                      <c:pt idx="766">
                        <c:v>345.07900999999998</c:v>
                      </c:pt>
                      <c:pt idx="767">
                        <c:v>383.78900099999998</c:v>
                      </c:pt>
                      <c:pt idx="768">
                        <c:v>364.62100199999998</c:v>
                      </c:pt>
                      <c:pt idx="769">
                        <c:v>316.46798699999999</c:v>
                      </c:pt>
                      <c:pt idx="770">
                        <c:v>319.18600500000002</c:v>
                      </c:pt>
                      <c:pt idx="771">
                        <c:v>320.03698700000001</c:v>
                      </c:pt>
                      <c:pt idx="772">
                        <c:v>414.57000699999998</c:v>
                      </c:pt>
                      <c:pt idx="773">
                        <c:v>399.51901199999998</c:v>
                      </c:pt>
                      <c:pt idx="774">
                        <c:v>420.05398600000001</c:v>
                      </c:pt>
                      <c:pt idx="775">
                        <c:v>394.78298999999998</c:v>
                      </c:pt>
                      <c:pt idx="776">
                        <c:v>355.59201000000002</c:v>
                      </c:pt>
                      <c:pt idx="777">
                        <c:v>407.74099699999999</c:v>
                      </c:pt>
                      <c:pt idx="778">
                        <c:v>413.33401500000002</c:v>
                      </c:pt>
                      <c:pt idx="779">
                        <c:v>405.074005</c:v>
                      </c:pt>
                      <c:pt idx="780">
                        <c:v>459.33099399999998</c:v>
                      </c:pt>
                      <c:pt idx="781">
                        <c:v>452.77099600000003</c:v>
                      </c:pt>
                      <c:pt idx="782">
                        <c:v>384.93600500000002</c:v>
                      </c:pt>
                      <c:pt idx="783">
                        <c:v>403.04800399999999</c:v>
                      </c:pt>
                      <c:pt idx="784">
                        <c:v>412.06298800000002</c:v>
                      </c:pt>
                      <c:pt idx="785">
                        <c:v>383.41699199999999</c:v>
                      </c:pt>
                      <c:pt idx="786">
                        <c:v>358.98998999999998</c:v>
                      </c:pt>
                      <c:pt idx="787">
                        <c:v>349.02600100000001</c:v>
                      </c:pt>
                      <c:pt idx="788">
                        <c:v>330.80398600000001</c:v>
                      </c:pt>
                      <c:pt idx="789">
                        <c:v>377.36599699999999</c:v>
                      </c:pt>
                      <c:pt idx="790">
                        <c:v>378.90399200000002</c:v>
                      </c:pt>
                      <c:pt idx="791">
                        <c:v>421.84899899999999</c:v>
                      </c:pt>
                      <c:pt idx="792">
                        <c:v>381.54299900000001</c:v>
                      </c:pt>
                      <c:pt idx="793">
                        <c:v>360.78201300000001</c:v>
                      </c:pt>
                      <c:pt idx="794">
                        <c:v>337.05999800000001</c:v>
                      </c:pt>
                      <c:pt idx="795">
                        <c:v>382.03900099999998</c:v>
                      </c:pt>
                      <c:pt idx="796">
                        <c:v>346.11300699999998</c:v>
                      </c:pt>
                      <c:pt idx="797">
                        <c:v>417.98001099999999</c:v>
                      </c:pt>
                      <c:pt idx="798">
                        <c:v>469.19799799999998</c:v>
                      </c:pt>
                      <c:pt idx="799">
                        <c:v>377.23599200000001</c:v>
                      </c:pt>
                      <c:pt idx="800">
                        <c:v>381.51199300000002</c:v>
                      </c:pt>
                      <c:pt idx="801">
                        <c:v>351.37298600000003</c:v>
                      </c:pt>
                      <c:pt idx="802">
                        <c:v>327.32101399999999</c:v>
                      </c:pt>
                      <c:pt idx="803">
                        <c:v>312.32199100000003</c:v>
                      </c:pt>
                      <c:pt idx="804">
                        <c:v>325.20599399999998</c:v>
                      </c:pt>
                      <c:pt idx="805">
                        <c:v>305.74499500000002</c:v>
                      </c:pt>
                      <c:pt idx="806">
                        <c:v>308.06698599999999</c:v>
                      </c:pt>
                      <c:pt idx="807">
                        <c:v>279.66900600000002</c:v>
                      </c:pt>
                      <c:pt idx="808">
                        <c:v>245.33299299999999</c:v>
                      </c:pt>
                      <c:pt idx="809">
                        <c:v>262.53298999999998</c:v>
                      </c:pt>
                      <c:pt idx="810">
                        <c:v>276.743988</c:v>
                      </c:pt>
                      <c:pt idx="811">
                        <c:v>280.85501099999999</c:v>
                      </c:pt>
                      <c:pt idx="812">
                        <c:v>278.68499800000001</c:v>
                      </c:pt>
                      <c:pt idx="813">
                        <c:v>269.48400900000001</c:v>
                      </c:pt>
                      <c:pt idx="814">
                        <c:v>210.24200400000001</c:v>
                      </c:pt>
                      <c:pt idx="815">
                        <c:v>200.050995</c:v>
                      </c:pt>
                      <c:pt idx="816">
                        <c:v>203.033997</c:v>
                      </c:pt>
                      <c:pt idx="817">
                        <c:v>190.93800400000001</c:v>
                      </c:pt>
                      <c:pt idx="818">
                        <c:v>180.13800000000001</c:v>
                      </c:pt>
                      <c:pt idx="819">
                        <c:v>168.14999399999999</c:v>
                      </c:pt>
                      <c:pt idx="820">
                        <c:v>203.21000699999999</c:v>
                      </c:pt>
                      <c:pt idx="821">
                        <c:v>173.391998</c:v>
                      </c:pt>
                      <c:pt idx="822">
                        <c:v>163.37399300000001</c:v>
                      </c:pt>
                      <c:pt idx="823">
                        <c:v>168.442001</c:v>
                      </c:pt>
                      <c:pt idx="824">
                        <c:v>160.026993</c:v>
                      </c:pt>
                      <c:pt idx="825">
                        <c:v>158.60699500000001</c:v>
                      </c:pt>
                      <c:pt idx="826">
                        <c:v>165.949997</c:v>
                      </c:pt>
                      <c:pt idx="827">
                        <c:v>141.73800700000001</c:v>
                      </c:pt>
                      <c:pt idx="828">
                        <c:v>135.76499899999999</c:v>
                      </c:pt>
                      <c:pt idx="829">
                        <c:v>129.479004</c:v>
                      </c:pt>
                      <c:pt idx="830">
                        <c:v>130.79899599999999</c:v>
                      </c:pt>
                      <c:pt idx="831">
                        <c:v>126.699997</c:v>
                      </c:pt>
                      <c:pt idx="832">
                        <c:v>120.30500000000001</c:v>
                      </c:pt>
                      <c:pt idx="833">
                        <c:v>121.37400100000001</c:v>
                      </c:pt>
                      <c:pt idx="834">
                        <c:v>122.352997</c:v>
                      </c:pt>
                      <c:pt idx="835">
                        <c:v>123.402</c:v>
                      </c:pt>
                      <c:pt idx="836">
                        <c:v>123.856003</c:v>
                      </c:pt>
                      <c:pt idx="837">
                        <c:v>119.61599699999999</c:v>
                      </c:pt>
                      <c:pt idx="838">
                        <c:v>105.585999</c:v>
                      </c:pt>
                      <c:pt idx="839">
                        <c:v>120.779999</c:v>
                      </c:pt>
                      <c:pt idx="840">
                        <c:v>113.31500200000001</c:v>
                      </c:pt>
                      <c:pt idx="841">
                        <c:v>99.764397000000002</c:v>
                      </c:pt>
                      <c:pt idx="842">
                        <c:v>102.916</c:v>
                      </c:pt>
                      <c:pt idx="843">
                        <c:v>86.346901000000003</c:v>
                      </c:pt>
                      <c:pt idx="844">
                        <c:v>87.302695999999997</c:v>
                      </c:pt>
                      <c:pt idx="845">
                        <c:v>87.986999999999995</c:v>
                      </c:pt>
                      <c:pt idx="846">
                        <c:v>83.763603000000003</c:v>
                      </c:pt>
                      <c:pt idx="847">
                        <c:v>85.717003000000005</c:v>
                      </c:pt>
                      <c:pt idx="848">
                        <c:v>87.644997000000004</c:v>
                      </c:pt>
                      <c:pt idx="849">
                        <c:v>88.840698000000003</c:v>
                      </c:pt>
                      <c:pt idx="850">
                        <c:v>88.652495999999999</c:v>
                      </c:pt>
                      <c:pt idx="851">
                        <c:v>86.305496000000005</c:v>
                      </c:pt>
                      <c:pt idx="852">
                        <c:v>86.745002999999997</c:v>
                      </c:pt>
                      <c:pt idx="853">
                        <c:v>88.581703000000005</c:v>
                      </c:pt>
                      <c:pt idx="854">
                        <c:v>88.129897999999997</c:v>
                      </c:pt>
                      <c:pt idx="855">
                        <c:v>88.402602999999999</c:v>
                      </c:pt>
                      <c:pt idx="856">
                        <c:v>85.209701999999993</c:v>
                      </c:pt>
                      <c:pt idx="857">
                        <c:v>86.581901999999999</c:v>
                      </c:pt>
                      <c:pt idx="858">
                        <c:v>88.123299000000003</c:v>
                      </c:pt>
                      <c:pt idx="859">
                        <c:v>90.540497000000002</c:v>
                      </c:pt>
                      <c:pt idx="860">
                        <c:v>88.623901000000004</c:v>
                      </c:pt>
                      <c:pt idx="861">
                        <c:v>89.542197999999999</c:v>
                      </c:pt>
                      <c:pt idx="862">
                        <c:v>91.284203000000005</c:v>
                      </c:pt>
                      <c:pt idx="863">
                        <c:v>95.900299000000004</c:v>
                      </c:pt>
                      <c:pt idx="864">
                        <c:v>94.865500999999995</c:v>
                      </c:pt>
                      <c:pt idx="865">
                        <c:v>100.230003</c:v>
                      </c:pt>
                      <c:pt idx="866">
                        <c:v>95.134597999999997</c:v>
                      </c:pt>
                      <c:pt idx="867">
                        <c:v>87.092399999999998</c:v>
                      </c:pt>
                      <c:pt idx="868">
                        <c:v>87.421700000000001</c:v>
                      </c:pt>
                      <c:pt idx="869">
                        <c:v>86.821197999999995</c:v>
                      </c:pt>
                      <c:pt idx="870">
                        <c:v>85.485100000000003</c:v>
                      </c:pt>
                      <c:pt idx="871">
                        <c:v>89.774597</c:v>
                      </c:pt>
                      <c:pt idx="872">
                        <c:v>91.703697000000005</c:v>
                      </c:pt>
                      <c:pt idx="873">
                        <c:v>91.189796000000001</c:v>
                      </c:pt>
                      <c:pt idx="874">
                        <c:v>91.858902</c:v>
                      </c:pt>
                      <c:pt idx="875">
                        <c:v>90.407096999999993</c:v>
                      </c:pt>
                      <c:pt idx="876">
                        <c:v>92.961196999999999</c:v>
                      </c:pt>
                      <c:pt idx="877">
                        <c:v>91.544196999999997</c:v>
                      </c:pt>
                      <c:pt idx="878">
                        <c:v>93.221999999999994</c:v>
                      </c:pt>
                      <c:pt idx="879">
                        <c:v>95.755898000000002</c:v>
                      </c:pt>
                      <c:pt idx="880">
                        <c:v>94.501998999999998</c:v>
                      </c:pt>
                      <c:pt idx="881">
                        <c:v>97.233497999999997</c:v>
                      </c:pt>
                      <c:pt idx="882">
                        <c:v>101.04299899999999</c:v>
                      </c:pt>
                      <c:pt idx="883">
                        <c:v>93.127196999999995</c:v>
                      </c:pt>
                      <c:pt idx="884">
                        <c:v>93.641098</c:v>
                      </c:pt>
                      <c:pt idx="885">
                        <c:v>89.499297999999996</c:v>
                      </c:pt>
                      <c:pt idx="886">
                        <c:v>91.846001000000001</c:v>
                      </c:pt>
                      <c:pt idx="887">
                        <c:v>88.174896000000004</c:v>
                      </c:pt>
                      <c:pt idx="888">
                        <c:v>86.244904000000005</c:v>
                      </c:pt>
                      <c:pt idx="889">
                        <c:v>95.569603000000001</c:v>
                      </c:pt>
                      <c:pt idx="890">
                        <c:v>97.718902999999997</c:v>
                      </c:pt>
                      <c:pt idx="891">
                        <c:v>100.568001</c:v>
                      </c:pt>
                      <c:pt idx="892">
                        <c:v>93.744698</c:v>
                      </c:pt>
                      <c:pt idx="893">
                        <c:v>95.287803999999994</c:v>
                      </c:pt>
                      <c:pt idx="894">
                        <c:v>99.854500000000002</c:v>
                      </c:pt>
                      <c:pt idx="895">
                        <c:v>83.040199000000001</c:v>
                      </c:pt>
                      <c:pt idx="896">
                        <c:v>111.329002</c:v>
                      </c:pt>
                      <c:pt idx="897">
                        <c:v>111.889999</c:v>
                      </c:pt>
                      <c:pt idx="898">
                        <c:v>112.746002</c:v>
                      </c:pt>
                      <c:pt idx="899">
                        <c:v>112.325996</c:v>
                      </c:pt>
                      <c:pt idx="900">
                        <c:v>116.266998</c:v>
                      </c:pt>
                      <c:pt idx="901">
                        <c:v>118.043999</c:v>
                      </c:pt>
                      <c:pt idx="902">
                        <c:v>120.843002</c:v>
                      </c:pt>
                      <c:pt idx="903">
                        <c:v>121.633003</c:v>
                      </c:pt>
                      <c:pt idx="904">
                        <c:v>118.82399700000001</c:v>
                      </c:pt>
                      <c:pt idx="905">
                        <c:v>106.16799899999999</c:v>
                      </c:pt>
                      <c:pt idx="906">
                        <c:v>126.00599699999999</c:v>
                      </c:pt>
                      <c:pt idx="907">
                        <c:v>124.804001</c:v>
                      </c:pt>
                      <c:pt idx="908">
                        <c:v>141.19700599999999</c:v>
                      </c:pt>
                      <c:pt idx="909">
                        <c:v>140.40699799999999</c:v>
                      </c:pt>
                      <c:pt idx="910">
                        <c:v>132.378998</c:v>
                      </c:pt>
                      <c:pt idx="911">
                        <c:v>133.03500399999999</c:v>
                      </c:pt>
                      <c:pt idx="912">
                        <c:v>145.40299999999999</c:v>
                      </c:pt>
                      <c:pt idx="913">
                        <c:v>130.675003</c:v>
                      </c:pt>
                      <c:pt idx="914">
                        <c:v>138.04800399999999</c:v>
                      </c:pt>
                      <c:pt idx="915">
                        <c:v>108.264</c:v>
                      </c:pt>
                      <c:pt idx="916">
                        <c:v>86.287497999999999</c:v>
                      </c:pt>
                      <c:pt idx="917">
                        <c:v>90.327202</c:v>
                      </c:pt>
                      <c:pt idx="918">
                        <c:v>91.160004000000001</c:v>
                      </c:pt>
                      <c:pt idx="919">
                        <c:v>77.822997999999998</c:v>
                      </c:pt>
                      <c:pt idx="920">
                        <c:v>54.708401000000002</c:v>
                      </c:pt>
                      <c:pt idx="921">
                        <c:v>55.962502000000001</c:v>
                      </c:pt>
                      <c:pt idx="922">
                        <c:v>46.687801</c:v>
                      </c:pt>
                      <c:pt idx="923">
                        <c:v>47.448600999999996</c:v>
                      </c:pt>
                      <c:pt idx="924">
                        <c:v>48.783000999999999</c:v>
                      </c:pt>
                      <c:pt idx="925">
                        <c:v>48.743400999999999</c:v>
                      </c:pt>
                      <c:pt idx="926">
                        <c:v>49.753898999999997</c:v>
                      </c:pt>
                      <c:pt idx="927">
                        <c:v>47.760399</c:v>
                      </c:pt>
                      <c:pt idx="928">
                        <c:v>49.367801999999998</c:v>
                      </c:pt>
                      <c:pt idx="929">
                        <c:v>50.650599999999997</c:v>
                      </c:pt>
                      <c:pt idx="930">
                        <c:v>49.472800999999997</c:v>
                      </c:pt>
                      <c:pt idx="931">
                        <c:v>50.9636</c:v>
                      </c:pt>
                      <c:pt idx="932">
                        <c:v>51.941200000000002</c:v>
                      </c:pt>
                      <c:pt idx="933">
                        <c:v>50.205601000000001</c:v>
                      </c:pt>
                      <c:pt idx="934">
                        <c:v>47.830199999999998</c:v>
                      </c:pt>
                      <c:pt idx="935">
                        <c:v>48.578299999999999</c:v>
                      </c:pt>
                      <c:pt idx="936">
                        <c:v>45.123900999999996</c:v>
                      </c:pt>
                      <c:pt idx="937">
                        <c:v>43.355300999999997</c:v>
                      </c:pt>
                      <c:pt idx="938">
                        <c:v>43.6297</c:v>
                      </c:pt>
                      <c:pt idx="939">
                        <c:v>44.145699</c:v>
                      </c:pt>
                      <c:pt idx="940">
                        <c:v>39.837200000000003</c:v>
                      </c:pt>
                      <c:pt idx="941">
                        <c:v>39.619399999999999</c:v>
                      </c:pt>
                      <c:pt idx="942">
                        <c:v>43.892398999999997</c:v>
                      </c:pt>
                      <c:pt idx="943">
                        <c:v>43.959702</c:v>
                      </c:pt>
                      <c:pt idx="944">
                        <c:v>45.238602</c:v>
                      </c:pt>
                      <c:pt idx="945">
                        <c:v>45.803600000000003</c:v>
                      </c:pt>
                      <c:pt idx="946">
                        <c:v>40.675899999999999</c:v>
                      </c:pt>
                      <c:pt idx="947">
                        <c:v>45.580002</c:v>
                      </c:pt>
                      <c:pt idx="948">
                        <c:v>42.665298</c:v>
                      </c:pt>
                      <c:pt idx="949">
                        <c:v>44.705399</c:v>
                      </c:pt>
                      <c:pt idx="950">
                        <c:v>40.344002000000003</c:v>
                      </c:pt>
                      <c:pt idx="951">
                        <c:v>40.297699000000001</c:v>
                      </c:pt>
                      <c:pt idx="952">
                        <c:v>35.063899999999997</c:v>
                      </c:pt>
                      <c:pt idx="953">
                        <c:v>36.383800999999998</c:v>
                      </c:pt>
                      <c:pt idx="954">
                        <c:v>34.830897999999998</c:v>
                      </c:pt>
                      <c:pt idx="955">
                        <c:v>29.429199000000001</c:v>
                      </c:pt>
                      <c:pt idx="956">
                        <c:v>32.093201000000001</c:v>
                      </c:pt>
                      <c:pt idx="957">
                        <c:v>35.479999999999997</c:v>
                      </c:pt>
                      <c:pt idx="958">
                        <c:v>38.226897999999998</c:v>
                      </c:pt>
                      <c:pt idx="959">
                        <c:v>40.388801999999998</c:v>
                      </c:pt>
                      <c:pt idx="960">
                        <c:v>37.136398</c:v>
                      </c:pt>
                      <c:pt idx="961">
                        <c:v>40.0075</c:v>
                      </c:pt>
                      <c:pt idx="962">
                        <c:v>44.849701000000003</c:v>
                      </c:pt>
                      <c:pt idx="963">
                        <c:v>46.102299000000002</c:v>
                      </c:pt>
                      <c:pt idx="964">
                        <c:v>44.247799000000001</c:v>
                      </c:pt>
                      <c:pt idx="965">
                        <c:v>50.116900999999999</c:v>
                      </c:pt>
                      <c:pt idx="966">
                        <c:v>45.720900999999998</c:v>
                      </c:pt>
                      <c:pt idx="967">
                        <c:v>45.470001000000003</c:v>
                      </c:pt>
                      <c:pt idx="968">
                        <c:v>43.625999</c:v>
                      </c:pt>
                      <c:pt idx="969">
                        <c:v>42.794201000000001</c:v>
                      </c:pt>
                      <c:pt idx="970">
                        <c:v>40.955897999999998</c:v>
                      </c:pt>
                      <c:pt idx="971">
                        <c:v>43.726799</c:v>
                      </c:pt>
                      <c:pt idx="972">
                        <c:v>45.021500000000003</c:v>
                      </c:pt>
                      <c:pt idx="973">
                        <c:v>47.324001000000003</c:v>
                      </c:pt>
                      <c:pt idx="974">
                        <c:v>43.571700999999997</c:v>
                      </c:pt>
                      <c:pt idx="975">
                        <c:v>43.493000000000002</c:v>
                      </c:pt>
                      <c:pt idx="976">
                        <c:v>45.892100999999997</c:v>
                      </c:pt>
                      <c:pt idx="977">
                        <c:v>48.034599</c:v>
                      </c:pt>
                      <c:pt idx="978">
                        <c:v>51.408901</c:v>
                      </c:pt>
                      <c:pt idx="979">
                        <c:v>47.283999999999999</c:v>
                      </c:pt>
                      <c:pt idx="980">
                        <c:v>46.587600999999999</c:v>
                      </c:pt>
                      <c:pt idx="981">
                        <c:v>48.082698999999998</c:v>
                      </c:pt>
                      <c:pt idx="982">
                        <c:v>49.089801999999999</c:v>
                      </c:pt>
                      <c:pt idx="983">
                        <c:v>49.601398000000003</c:v>
                      </c:pt>
                      <c:pt idx="984">
                        <c:v>50.460200999999998</c:v>
                      </c:pt>
                      <c:pt idx="985">
                        <c:v>48.107498</c:v>
                      </c:pt>
                      <c:pt idx="986">
                        <c:v>46.024399000000003</c:v>
                      </c:pt>
                      <c:pt idx="987">
                        <c:v>46.302897999999999</c:v>
                      </c:pt>
                      <c:pt idx="988">
                        <c:v>51.804600000000001</c:v>
                      </c:pt>
                      <c:pt idx="989">
                        <c:v>50.040298</c:v>
                      </c:pt>
                      <c:pt idx="990">
                        <c:v>58.701199000000003</c:v>
                      </c:pt>
                      <c:pt idx="991">
                        <c:v>52.283099999999997</c:v>
                      </c:pt>
                      <c:pt idx="992">
                        <c:v>55.623500999999997</c:v>
                      </c:pt>
                      <c:pt idx="993">
                        <c:v>56.192501</c:v>
                      </c:pt>
                      <c:pt idx="994">
                        <c:v>52.536098000000003</c:v>
                      </c:pt>
                      <c:pt idx="995">
                        <c:v>55.568297999999999</c:v>
                      </c:pt>
                      <c:pt idx="996">
                        <c:v>48.261799000000003</c:v>
                      </c:pt>
                      <c:pt idx="997">
                        <c:v>42.897300999999999</c:v>
                      </c:pt>
                      <c:pt idx="998">
                        <c:v>42.369999</c:v>
                      </c:pt>
                      <c:pt idx="999">
                        <c:v>44.0047</c:v>
                      </c:pt>
                      <c:pt idx="1000">
                        <c:v>43.703601999999997</c:v>
                      </c:pt>
                      <c:pt idx="1001">
                        <c:v>41.826000000000001</c:v>
                      </c:pt>
                      <c:pt idx="1002">
                        <c:v>39.785998999999997</c:v>
                      </c:pt>
                      <c:pt idx="1003">
                        <c:v>41.208599</c:v>
                      </c:pt>
                      <c:pt idx="1004">
                        <c:v>36.842601999999999</c:v>
                      </c:pt>
                      <c:pt idx="1005">
                        <c:v>33.411900000000003</c:v>
                      </c:pt>
                      <c:pt idx="1006">
                        <c:v>38.711601000000002</c:v>
                      </c:pt>
                      <c:pt idx="1007">
                        <c:v>40.115501000000002</c:v>
                      </c:pt>
                      <c:pt idx="1008">
                        <c:v>45.381999999999998</c:v>
                      </c:pt>
                      <c:pt idx="1009">
                        <c:v>55.622199999999999</c:v>
                      </c:pt>
                      <c:pt idx="1010">
                        <c:v>36.165698999999996</c:v>
                      </c:pt>
                      <c:pt idx="1011">
                        <c:v>34.640597999999997</c:v>
                      </c:pt>
                      <c:pt idx="1012">
                        <c:v>35.095900999999998</c:v>
                      </c:pt>
                      <c:pt idx="1013">
                        <c:v>31.871700000000001</c:v>
                      </c:pt>
                      <c:pt idx="1014">
                        <c:v>30.331499000000001</c:v>
                      </c:pt>
                      <c:pt idx="1015">
                        <c:v>26.926399</c:v>
                      </c:pt>
                      <c:pt idx="1016">
                        <c:v>26.263999999999999</c:v>
                      </c:pt>
                      <c:pt idx="1017">
                        <c:v>27.787399000000001</c:v>
                      </c:pt>
                      <c:pt idx="1018">
                        <c:v>28.532399999999999</c:v>
                      </c:pt>
                      <c:pt idx="1019">
                        <c:v>28.469899999999999</c:v>
                      </c:pt>
                      <c:pt idx="1020">
                        <c:v>28.6782</c:v>
                      </c:pt>
                      <c:pt idx="1021">
                        <c:v>29.513300000000001</c:v>
                      </c:pt>
                      <c:pt idx="1022">
                        <c:v>29.840900000000001</c:v>
                      </c:pt>
                      <c:pt idx="1023">
                        <c:v>28.659200999999999</c:v>
                      </c:pt>
                      <c:pt idx="1024">
                        <c:v>30.468299999999999</c:v>
                      </c:pt>
                      <c:pt idx="1025">
                        <c:v>32.782798999999997</c:v>
                      </c:pt>
                      <c:pt idx="1026">
                        <c:v>28.975901</c:v>
                      </c:pt>
                      <c:pt idx="1027">
                        <c:v>28.451599000000002</c:v>
                      </c:pt>
                      <c:pt idx="1028">
                        <c:v>25.9863</c:v>
                      </c:pt>
                      <c:pt idx="1029">
                        <c:v>25.200001</c:v>
                      </c:pt>
                      <c:pt idx="1030">
                        <c:v>23.042400000000001</c:v>
                      </c:pt>
                      <c:pt idx="1031">
                        <c:v>22.767799</c:v>
                      </c:pt>
                      <c:pt idx="1032">
                        <c:v>23.724198999999999</c:v>
                      </c:pt>
                      <c:pt idx="1033">
                        <c:v>22.7623</c:v>
                      </c:pt>
                      <c:pt idx="1034">
                        <c:v>22.348101</c:v>
                      </c:pt>
                      <c:pt idx="1035">
                        <c:v>21.207799999999999</c:v>
                      </c:pt>
                      <c:pt idx="1036">
                        <c:v>19.371798999999999</c:v>
                      </c:pt>
                      <c:pt idx="1037">
                        <c:v>19.6525</c:v>
                      </c:pt>
                      <c:pt idx="1038">
                        <c:v>19.558399000000001</c:v>
                      </c:pt>
                      <c:pt idx="1039">
                        <c:v>19.718299999999999</c:v>
                      </c:pt>
                      <c:pt idx="1040">
                        <c:v>20.122101000000001</c:v>
                      </c:pt>
                      <c:pt idx="1041">
                        <c:v>20.2927</c:v>
                      </c:pt>
                      <c:pt idx="1042">
                        <c:v>20.240499</c:v>
                      </c:pt>
                      <c:pt idx="1043">
                        <c:v>20.394501000000002</c:v>
                      </c:pt>
                      <c:pt idx="1044">
                        <c:v>21.058700999999999</c:v>
                      </c:pt>
                      <c:pt idx="1045">
                        <c:v>20.5611</c:v>
                      </c:pt>
                      <c:pt idx="1046">
                        <c:v>20.459499000000001</c:v>
                      </c:pt>
                      <c:pt idx="1047">
                        <c:v>20.710799999999999</c:v>
                      </c:pt>
                      <c:pt idx="1048">
                        <c:v>20.5914</c:v>
                      </c:pt>
                      <c:pt idx="1049">
                        <c:v>21.480498999999998</c:v>
                      </c:pt>
                      <c:pt idx="1050">
                        <c:v>21.763999999999999</c:v>
                      </c:pt>
                      <c:pt idx="1051">
                        <c:v>21.355599999999999</c:v>
                      </c:pt>
                      <c:pt idx="1052">
                        <c:v>21.828399999999998</c:v>
                      </c:pt>
                      <c:pt idx="1053">
                        <c:v>20.676300000000001</c:v>
                      </c:pt>
                      <c:pt idx="1054">
                        <c:v>20.830601000000001</c:v>
                      </c:pt>
                      <c:pt idx="1055">
                        <c:v>19.386700000000001</c:v>
                      </c:pt>
                      <c:pt idx="1056">
                        <c:v>19.270700000000001</c:v>
                      </c:pt>
                      <c:pt idx="1057">
                        <c:v>19.617398999999999</c:v>
                      </c:pt>
                      <c:pt idx="1058">
                        <c:v>21.353399</c:v>
                      </c:pt>
                      <c:pt idx="1059">
                        <c:v>20.328399999999998</c:v>
                      </c:pt>
                      <c:pt idx="1060">
                        <c:v>20.139500000000002</c:v>
                      </c:pt>
                      <c:pt idx="1061">
                        <c:v>21.495000999999998</c:v>
                      </c:pt>
                      <c:pt idx="1062">
                        <c:v>20.537099999999999</c:v>
                      </c:pt>
                      <c:pt idx="1063">
                        <c:v>20.878401</c:v>
                      </c:pt>
                      <c:pt idx="1064">
                        <c:v>21.144898999999999</c:v>
                      </c:pt>
                      <c:pt idx="1065">
                        <c:v>19.806801</c:v>
                      </c:pt>
                      <c:pt idx="1066">
                        <c:v>19.661799999999999</c:v>
                      </c:pt>
                      <c:pt idx="1067">
                        <c:v>19.611699999999999</c:v>
                      </c:pt>
                      <c:pt idx="1068">
                        <c:v>20.135000000000002</c:v>
                      </c:pt>
                      <c:pt idx="1069">
                        <c:v>21.095300999999999</c:v>
                      </c:pt>
                      <c:pt idx="1070">
                        <c:v>21.822001</c:v>
                      </c:pt>
                      <c:pt idx="1071">
                        <c:v>21.419701</c:v>
                      </c:pt>
                      <c:pt idx="1072">
                        <c:v>21.286301000000002</c:v>
                      </c:pt>
                      <c:pt idx="1073">
                        <c:v>22.5075</c:v>
                      </c:pt>
                      <c:pt idx="1074">
                        <c:v>23.287600000000001</c:v>
                      </c:pt>
                      <c:pt idx="1075">
                        <c:v>20.066199999999998</c:v>
                      </c:pt>
                      <c:pt idx="1076">
                        <c:v>22.351199999999999</c:v>
                      </c:pt>
                      <c:pt idx="1077">
                        <c:v>22.483499999999999</c:v>
                      </c:pt>
                      <c:pt idx="1078">
                        <c:v>18.983699999999999</c:v>
                      </c:pt>
                      <c:pt idx="1079">
                        <c:v>17.759799999999998</c:v>
                      </c:pt>
                      <c:pt idx="1080">
                        <c:v>18.132601000000001</c:v>
                      </c:pt>
                      <c:pt idx="1081">
                        <c:v>16.791900999999999</c:v>
                      </c:pt>
                      <c:pt idx="1082">
                        <c:v>14.6868</c:v>
                      </c:pt>
                      <c:pt idx="1083">
                        <c:v>13.2142</c:v>
                      </c:pt>
                      <c:pt idx="1084">
                        <c:v>13.0297</c:v>
                      </c:pt>
                      <c:pt idx="1085">
                        <c:v>12.472099999999999</c:v>
                      </c:pt>
                      <c:pt idx="1086">
                        <c:v>13.533899999999999</c:v>
                      </c:pt>
                      <c:pt idx="1087">
                        <c:v>15.412699999999999</c:v>
                      </c:pt>
                      <c:pt idx="1088">
                        <c:v>15.1814</c:v>
                      </c:pt>
                      <c:pt idx="1089">
                        <c:v>13.672800000000001</c:v>
                      </c:pt>
                      <c:pt idx="1090">
                        <c:v>13.910500000000001</c:v>
                      </c:pt>
                      <c:pt idx="1091">
                        <c:v>13.1136</c:v>
                      </c:pt>
                      <c:pt idx="1092">
                        <c:v>12.331200000000001</c:v>
                      </c:pt>
                      <c:pt idx="1093">
                        <c:v>12.2765</c:v>
                      </c:pt>
                      <c:pt idx="1094">
                        <c:v>11.9604</c:v>
                      </c:pt>
                      <c:pt idx="1095">
                        <c:v>11.8886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3D99-4C4C-8372-AB8814A36675}"/>
                  </c:ext>
                </c:extLst>
              </c15:ser>
            </c15:filteredScatterSeries>
          </c:ext>
        </c:extLst>
      </c:scatterChart>
      <c:valAx>
        <c:axId val="1016306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640392"/>
        <c:crosses val="autoZero"/>
        <c:crossBetween val="midCat"/>
      </c:valAx>
      <c:valAx>
        <c:axId val="866640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6306848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Tether vs Rate of Returns of BTC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8837546936476968"/>
                  <c:y val="-0.2834925942462862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'DATA-CRYPTO'!$C$2:$C$1096</c:f>
              <c:numCache>
                <c:formatCode>0.000%</c:formatCode>
                <c:ptCount val="1095"/>
                <c:pt idx="0">
                  <c:v>-5.7407687905020863E-2</c:v>
                </c:pt>
                <c:pt idx="1">
                  <c:v>-3.2487237584216108E-2</c:v>
                </c:pt>
                <c:pt idx="2">
                  <c:v>-2.8031992161273951E-2</c:v>
                </c:pt>
                <c:pt idx="3">
                  <c:v>2.6685065436984016E-2</c:v>
                </c:pt>
                <c:pt idx="4">
                  <c:v>-2.4041580703571177E-3</c:v>
                </c:pt>
                <c:pt idx="5">
                  <c:v>8.0815319773980213E-3</c:v>
                </c:pt>
                <c:pt idx="6">
                  <c:v>-2.5892656877771229E-3</c:v>
                </c:pt>
                <c:pt idx="7">
                  <c:v>-5.1449984041988181E-2</c:v>
                </c:pt>
                <c:pt idx="8">
                  <c:v>4.5575692515300754E-2</c:v>
                </c:pt>
                <c:pt idx="9">
                  <c:v>-2.4897723479644786E-2</c:v>
                </c:pt>
                <c:pt idx="10">
                  <c:v>4.5408785144229503E-3</c:v>
                </c:pt>
                <c:pt idx="11">
                  <c:v>-4.1853550373703724E-2</c:v>
                </c:pt>
                <c:pt idx="12">
                  <c:v>9.5230151484038128E-3</c:v>
                </c:pt>
                <c:pt idx="13">
                  <c:v>-1.0873762672248257E-2</c:v>
                </c:pt>
                <c:pt idx="14">
                  <c:v>1.1475405000718067E-2</c:v>
                </c:pt>
                <c:pt idx="15">
                  <c:v>3.5052446746707704E-2</c:v>
                </c:pt>
                <c:pt idx="16">
                  <c:v>-2.6042505870282395E-2</c:v>
                </c:pt>
                <c:pt idx="17">
                  <c:v>2.5179720168881613E-2</c:v>
                </c:pt>
                <c:pt idx="18">
                  <c:v>7.0368595237538141E-3</c:v>
                </c:pt>
                <c:pt idx="19">
                  <c:v>6.7748353352202455E-3</c:v>
                </c:pt>
                <c:pt idx="20">
                  <c:v>1.20330845262161E-2</c:v>
                </c:pt>
                <c:pt idx="21">
                  <c:v>4.6028347938904798E-2</c:v>
                </c:pt>
                <c:pt idx="22">
                  <c:v>-1.218545356788169E-2</c:v>
                </c:pt>
                <c:pt idx="23">
                  <c:v>-5.4559700779353345E-3</c:v>
                </c:pt>
                <c:pt idx="24">
                  <c:v>-5.1779102766563671E-3</c:v>
                </c:pt>
                <c:pt idx="25">
                  <c:v>4.5184721382756712E-3</c:v>
                </c:pt>
                <c:pt idx="26">
                  <c:v>-1.6805048656000431E-2</c:v>
                </c:pt>
                <c:pt idx="27">
                  <c:v>2.0437036891382102E-2</c:v>
                </c:pt>
                <c:pt idx="28">
                  <c:v>-4.493658679402439E-3</c:v>
                </c:pt>
                <c:pt idx="29">
                  <c:v>4.9140656713246647E-2</c:v>
                </c:pt>
                <c:pt idx="30">
                  <c:v>3.5760425003918177E-2</c:v>
                </c:pt>
                <c:pt idx="31">
                  <c:v>2.6996838118106985E-2</c:v>
                </c:pt>
                <c:pt idx="32">
                  <c:v>-9.2293061752823664E-3</c:v>
                </c:pt>
                <c:pt idx="33">
                  <c:v>4.6189329712922594E-3</c:v>
                </c:pt>
                <c:pt idx="34">
                  <c:v>-3.2115367773593459E-2</c:v>
                </c:pt>
                <c:pt idx="35">
                  <c:v>-7.4619512157851784E-3</c:v>
                </c:pt>
                <c:pt idx="36">
                  <c:v>1.0141927919910124E-2</c:v>
                </c:pt>
                <c:pt idx="37">
                  <c:v>-5.5981317990016315E-3</c:v>
                </c:pt>
                <c:pt idx="38">
                  <c:v>-2.6809102565689715E-2</c:v>
                </c:pt>
                <c:pt idx="39">
                  <c:v>1.5410282968190611E-3</c:v>
                </c:pt>
                <c:pt idx="40">
                  <c:v>2.3255338701146745E-2</c:v>
                </c:pt>
                <c:pt idx="41">
                  <c:v>-9.4947462820764942E-3</c:v>
                </c:pt>
                <c:pt idx="42">
                  <c:v>-2.3537487858660256E-3</c:v>
                </c:pt>
                <c:pt idx="43">
                  <c:v>8.0596506321133021E-2</c:v>
                </c:pt>
                <c:pt idx="44">
                  <c:v>-5.9130644253615177E-3</c:v>
                </c:pt>
                <c:pt idx="45">
                  <c:v>1.9095619048763345E-2</c:v>
                </c:pt>
                <c:pt idx="46">
                  <c:v>-1.592428986121967E-2</c:v>
                </c:pt>
                <c:pt idx="47">
                  <c:v>3.5837017038472717E-2</c:v>
                </c:pt>
                <c:pt idx="48">
                  <c:v>-2.5164851126217896E-2</c:v>
                </c:pt>
                <c:pt idx="49">
                  <c:v>-1.0321673221905473E-2</c:v>
                </c:pt>
                <c:pt idx="50">
                  <c:v>4.9526889385573591E-2</c:v>
                </c:pt>
                <c:pt idx="51">
                  <c:v>4.7161467174160018E-2</c:v>
                </c:pt>
                <c:pt idx="52">
                  <c:v>8.9143995940675955E-5</c:v>
                </c:pt>
                <c:pt idx="53">
                  <c:v>8.9150098327460837E-3</c:v>
                </c:pt>
                <c:pt idx="54">
                  <c:v>5.0171745890862117E-2</c:v>
                </c:pt>
                <c:pt idx="55">
                  <c:v>-3.0272928017403795E-2</c:v>
                </c:pt>
                <c:pt idx="56">
                  <c:v>9.1361663932458754E-4</c:v>
                </c:pt>
                <c:pt idx="57">
                  <c:v>-1.3722694810562087E-2</c:v>
                </c:pt>
                <c:pt idx="58">
                  <c:v>-1.7622203355194335E-2</c:v>
                </c:pt>
                <c:pt idx="59">
                  <c:v>1.4200785732429333E-2</c:v>
                </c:pt>
                <c:pt idx="60">
                  <c:v>3.8200628118010339E-3</c:v>
                </c:pt>
                <c:pt idx="61">
                  <c:v>7.0371806494539191E-3</c:v>
                </c:pt>
                <c:pt idx="62">
                  <c:v>-4.9867347953033853E-3</c:v>
                </c:pt>
                <c:pt idx="63">
                  <c:v>-6.4909773900442627E-3</c:v>
                </c:pt>
                <c:pt idx="64">
                  <c:v>-4.5095905254843938E-3</c:v>
                </c:pt>
                <c:pt idx="65">
                  <c:v>-2.0981218915068382E-2</c:v>
                </c:pt>
                <c:pt idx="66">
                  <c:v>4.3594698364611488E-2</c:v>
                </c:pt>
                <c:pt idx="67">
                  <c:v>-3.8386949007917295E-3</c:v>
                </c:pt>
                <c:pt idx="68">
                  <c:v>2.215025706772625E-3</c:v>
                </c:pt>
                <c:pt idx="69">
                  <c:v>-1.0215599776004333E-2</c:v>
                </c:pt>
                <c:pt idx="70">
                  <c:v>9.1502039495958115E-2</c:v>
                </c:pt>
                <c:pt idx="71">
                  <c:v>-4.3028139841458451E-2</c:v>
                </c:pt>
                <c:pt idx="72">
                  <c:v>-3.121654790119004E-2</c:v>
                </c:pt>
                <c:pt idx="73">
                  <c:v>3.8702825147149118E-3</c:v>
                </c:pt>
                <c:pt idx="74">
                  <c:v>-2.0148956128155603E-2</c:v>
                </c:pt>
                <c:pt idx="75">
                  <c:v>3.6588788022278336E-3</c:v>
                </c:pt>
                <c:pt idx="76">
                  <c:v>3.555471623993482E-3</c:v>
                </c:pt>
                <c:pt idx="77">
                  <c:v>-8.3739838430407672E-3</c:v>
                </c:pt>
                <c:pt idx="78">
                  <c:v>-1.6728999131368879E-2</c:v>
                </c:pt>
                <c:pt idx="79">
                  <c:v>-2.1844253709957445E-2</c:v>
                </c:pt>
                <c:pt idx="80">
                  <c:v>1.0723690710411793E-3</c:v>
                </c:pt>
                <c:pt idx="81">
                  <c:v>1.2237394883513051E-3</c:v>
                </c:pt>
                <c:pt idx="82">
                  <c:v>1.3162839325317392E-2</c:v>
                </c:pt>
                <c:pt idx="83">
                  <c:v>2.670476772659109E-2</c:v>
                </c:pt>
                <c:pt idx="84">
                  <c:v>-9.3481325621989075E-3</c:v>
                </c:pt>
                <c:pt idx="85">
                  <c:v>-2.517082600507978E-4</c:v>
                </c:pt>
                <c:pt idx="86">
                  <c:v>-1.3875477081820107E-2</c:v>
                </c:pt>
                <c:pt idx="87">
                  <c:v>-1.9386782392097419E-2</c:v>
                </c:pt>
                <c:pt idx="88">
                  <c:v>-2.499841213544754E-2</c:v>
                </c:pt>
                <c:pt idx="89">
                  <c:v>3.9170910096980933E-2</c:v>
                </c:pt>
                <c:pt idx="90">
                  <c:v>-9.1442678830661994E-3</c:v>
                </c:pt>
                <c:pt idx="91">
                  <c:v>4.2486626371623482E-2</c:v>
                </c:pt>
                <c:pt idx="92">
                  <c:v>1.0057835553424935E-2</c:v>
                </c:pt>
                <c:pt idx="93">
                  <c:v>1.3839370609198147E-2</c:v>
                </c:pt>
                <c:pt idx="94">
                  <c:v>-4.8450125249268984E-2</c:v>
                </c:pt>
                <c:pt idx="95">
                  <c:v>1.377681491220036E-2</c:v>
                </c:pt>
                <c:pt idx="96">
                  <c:v>-4.635206468074371E-2</c:v>
                </c:pt>
                <c:pt idx="97">
                  <c:v>-4.9086768075077496E-2</c:v>
                </c:pt>
                <c:pt idx="98">
                  <c:v>-2.2039071634397726E-2</c:v>
                </c:pt>
                <c:pt idx="99">
                  <c:v>-1.2490374838272521E-2</c:v>
                </c:pt>
                <c:pt idx="100">
                  <c:v>-3.1824239368118602E-2</c:v>
                </c:pt>
                <c:pt idx="101">
                  <c:v>3.1776853095792559E-3</c:v>
                </c:pt>
                <c:pt idx="102">
                  <c:v>6.8966307471314452E-3</c:v>
                </c:pt>
                <c:pt idx="103">
                  <c:v>-2.5129397555198239E-2</c:v>
                </c:pt>
                <c:pt idx="104">
                  <c:v>-1.1437202095765309E-2</c:v>
                </c:pt>
                <c:pt idx="105">
                  <c:v>-8.3970109008844136E-4</c:v>
                </c:pt>
                <c:pt idx="106">
                  <c:v>6.5865531907727563E-3</c:v>
                </c:pt>
                <c:pt idx="107">
                  <c:v>-3.3431848163098458E-2</c:v>
                </c:pt>
                <c:pt idx="108">
                  <c:v>2.7081275368664334E-2</c:v>
                </c:pt>
                <c:pt idx="109">
                  <c:v>9.877334659375704E-4</c:v>
                </c:pt>
                <c:pt idx="110">
                  <c:v>-5.1214083801655409E-2</c:v>
                </c:pt>
                <c:pt idx="111">
                  <c:v>-1.0018996068980069E-2</c:v>
                </c:pt>
                <c:pt idx="112">
                  <c:v>1.9624814524329477E-3</c:v>
                </c:pt>
                <c:pt idx="113">
                  <c:v>-7.4737153160064152E-3</c:v>
                </c:pt>
                <c:pt idx="114">
                  <c:v>1.9011525907894105E-2</c:v>
                </c:pt>
                <c:pt idx="115">
                  <c:v>-9.6297008207968764E-3</c:v>
                </c:pt>
                <c:pt idx="116">
                  <c:v>6.845382302566567E-3</c:v>
                </c:pt>
                <c:pt idx="117">
                  <c:v>6.6649470366793827E-3</c:v>
                </c:pt>
                <c:pt idx="118">
                  <c:v>-6.6737280919592311E-4</c:v>
                </c:pt>
                <c:pt idx="119">
                  <c:v>-2.3825095664517435E-2</c:v>
                </c:pt>
                <c:pt idx="120">
                  <c:v>1.8362811864515386E-2</c:v>
                </c:pt>
                <c:pt idx="121">
                  <c:v>-3.1432676477769761E-2</c:v>
                </c:pt>
                <c:pt idx="122">
                  <c:v>3.264079606171516E-2</c:v>
                </c:pt>
                <c:pt idx="123">
                  <c:v>6.5284333895907432E-2</c:v>
                </c:pt>
                <c:pt idx="124">
                  <c:v>0.14476109376229537</c:v>
                </c:pt>
                <c:pt idx="125">
                  <c:v>-2.8228801074019062E-3</c:v>
                </c:pt>
                <c:pt idx="126">
                  <c:v>-7.231210270483085E-2</c:v>
                </c:pt>
                <c:pt idx="127">
                  <c:v>-2.0282321351476076E-2</c:v>
                </c:pt>
                <c:pt idx="128">
                  <c:v>2.6287932568097379E-3</c:v>
                </c:pt>
                <c:pt idx="129">
                  <c:v>2.8812403649574391E-2</c:v>
                </c:pt>
                <c:pt idx="130">
                  <c:v>1.9237257013543308E-3</c:v>
                </c:pt>
                <c:pt idx="131">
                  <c:v>-1.625994004129535E-2</c:v>
                </c:pt>
                <c:pt idx="132">
                  <c:v>6.9819798204514491E-3</c:v>
                </c:pt>
                <c:pt idx="133">
                  <c:v>-1.9423892045927805E-2</c:v>
                </c:pt>
                <c:pt idx="134">
                  <c:v>-2.0424933628669525E-2</c:v>
                </c:pt>
                <c:pt idx="135">
                  <c:v>6.4305028809088886E-3</c:v>
                </c:pt>
                <c:pt idx="136">
                  <c:v>-1.8669970986244682E-3</c:v>
                </c:pt>
                <c:pt idx="137">
                  <c:v>1.7767504233252784E-3</c:v>
                </c:pt>
                <c:pt idx="138">
                  <c:v>-3.1314740971022978E-2</c:v>
                </c:pt>
                <c:pt idx="139">
                  <c:v>-1.0786272328066142E-3</c:v>
                </c:pt>
                <c:pt idx="140">
                  <c:v>4.3628604128225161E-2</c:v>
                </c:pt>
                <c:pt idx="141">
                  <c:v>-2.0443650119499617E-3</c:v>
                </c:pt>
                <c:pt idx="142">
                  <c:v>3.1722604940294483E-2</c:v>
                </c:pt>
                <c:pt idx="143">
                  <c:v>-2.0242104401147504E-2</c:v>
                </c:pt>
                <c:pt idx="144">
                  <c:v>-6.6561963472497399E-3</c:v>
                </c:pt>
                <c:pt idx="145">
                  <c:v>-6.5654261586255347E-3</c:v>
                </c:pt>
                <c:pt idx="146">
                  <c:v>-1.5979386535413347E-2</c:v>
                </c:pt>
                <c:pt idx="147">
                  <c:v>5.9470393195571476E-3</c:v>
                </c:pt>
                <c:pt idx="148">
                  <c:v>5.9395226337599265E-3</c:v>
                </c:pt>
                <c:pt idx="149">
                  <c:v>2.3135803937041368E-2</c:v>
                </c:pt>
                <c:pt idx="150">
                  <c:v>-1.7337268518277372E-2</c:v>
                </c:pt>
                <c:pt idx="151">
                  <c:v>-7.189659673476395E-4</c:v>
                </c:pt>
                <c:pt idx="152">
                  <c:v>1.623387235917427E-2</c:v>
                </c:pt>
                <c:pt idx="153">
                  <c:v>-4.4331750978797012E-2</c:v>
                </c:pt>
                <c:pt idx="154">
                  <c:v>-1.561601534954044E-2</c:v>
                </c:pt>
                <c:pt idx="155">
                  <c:v>-0.12099364957616317</c:v>
                </c:pt>
                <c:pt idx="156">
                  <c:v>-3.4455250430505853E-2</c:v>
                </c:pt>
                <c:pt idx="157">
                  <c:v>5.0448593914041657E-3</c:v>
                </c:pt>
                <c:pt idx="158">
                  <c:v>-1.6031424200788416E-2</c:v>
                </c:pt>
                <c:pt idx="159">
                  <c:v>-8.291636137128305E-3</c:v>
                </c:pt>
                <c:pt idx="160">
                  <c:v>6.6619463830212087E-3</c:v>
                </c:pt>
                <c:pt idx="161">
                  <c:v>-4.2099302210591967E-3</c:v>
                </c:pt>
                <c:pt idx="162">
                  <c:v>-3.462462669239066E-3</c:v>
                </c:pt>
                <c:pt idx="163">
                  <c:v>-6.877180247420971E-3</c:v>
                </c:pt>
                <c:pt idx="164">
                  <c:v>-9.9836345059722614E-4</c:v>
                </c:pt>
                <c:pt idx="165">
                  <c:v>-2.4114057225826664E-4</c:v>
                </c:pt>
                <c:pt idx="166">
                  <c:v>-4.77405524519715E-3</c:v>
                </c:pt>
                <c:pt idx="167">
                  <c:v>2.2513994049130032E-2</c:v>
                </c:pt>
                <c:pt idx="168">
                  <c:v>6.149168396074392E-3</c:v>
                </c:pt>
                <c:pt idx="169">
                  <c:v>-2.1417820933124145E-2</c:v>
                </c:pt>
                <c:pt idx="170">
                  <c:v>-1.0233096023724773E-2</c:v>
                </c:pt>
                <c:pt idx="171">
                  <c:v>-7.2503982203425471E-3</c:v>
                </c:pt>
                <c:pt idx="172">
                  <c:v>1.5711657034899674E-2</c:v>
                </c:pt>
                <c:pt idx="173">
                  <c:v>-2.1237571206121322E-2</c:v>
                </c:pt>
                <c:pt idx="174">
                  <c:v>-1.7912085455745695E-3</c:v>
                </c:pt>
                <c:pt idx="175">
                  <c:v>-2.7379439807193743E-3</c:v>
                </c:pt>
                <c:pt idx="176">
                  <c:v>2.6398798336958105E-2</c:v>
                </c:pt>
                <c:pt idx="177">
                  <c:v>5.8589039905949394E-2</c:v>
                </c:pt>
                <c:pt idx="178">
                  <c:v>1.3132277863298349E-2</c:v>
                </c:pt>
                <c:pt idx="179">
                  <c:v>3.3793270403171091E-3</c:v>
                </c:pt>
                <c:pt idx="180">
                  <c:v>9.2079267938045932E-3</c:v>
                </c:pt>
                <c:pt idx="181">
                  <c:v>-2.5355880664131834E-2</c:v>
                </c:pt>
                <c:pt idx="182">
                  <c:v>-4.3244332276665187E-2</c:v>
                </c:pt>
                <c:pt idx="183">
                  <c:v>-1.8030983273242606E-2</c:v>
                </c:pt>
                <c:pt idx="184">
                  <c:v>2.2654331536789921E-2</c:v>
                </c:pt>
                <c:pt idx="185">
                  <c:v>-2.1128054459777766E-3</c:v>
                </c:pt>
                <c:pt idx="186">
                  <c:v>-2.4116765960275496E-2</c:v>
                </c:pt>
                <c:pt idx="187">
                  <c:v>2.6965838938677336E-2</c:v>
                </c:pt>
                <c:pt idx="188">
                  <c:v>-6.901282632618762E-4</c:v>
                </c:pt>
                <c:pt idx="189">
                  <c:v>-5.9840267843075758E-2</c:v>
                </c:pt>
                <c:pt idx="190">
                  <c:v>-1.409860264023037E-2</c:v>
                </c:pt>
                <c:pt idx="191">
                  <c:v>5.3652863527082678E-2</c:v>
                </c:pt>
                <c:pt idx="192">
                  <c:v>1.1086601501320946E-2</c:v>
                </c:pt>
                <c:pt idx="193">
                  <c:v>-1.3840282226004096E-2</c:v>
                </c:pt>
                <c:pt idx="194">
                  <c:v>6.0711120248364541E-3</c:v>
                </c:pt>
                <c:pt idx="195">
                  <c:v>2.5522045879768654E-2</c:v>
                </c:pt>
                <c:pt idx="196">
                  <c:v>-8.0637971869277444E-2</c:v>
                </c:pt>
                <c:pt idx="197">
                  <c:v>-4.3707143406368151E-2</c:v>
                </c:pt>
                <c:pt idx="198">
                  <c:v>-1.2307995157650272E-2</c:v>
                </c:pt>
                <c:pt idx="199">
                  <c:v>1.482303795072416E-2</c:v>
                </c:pt>
                <c:pt idx="200">
                  <c:v>-4.3846706824268888E-2</c:v>
                </c:pt>
                <c:pt idx="201">
                  <c:v>-8.6843645702104535E-3</c:v>
                </c:pt>
                <c:pt idx="202">
                  <c:v>2.0443450893457694E-3</c:v>
                </c:pt>
                <c:pt idx="203">
                  <c:v>3.9612102701220696E-2</c:v>
                </c:pt>
                <c:pt idx="204">
                  <c:v>-2.8131633051994915E-2</c:v>
                </c:pt>
                <c:pt idx="205">
                  <c:v>7.3397412534735987E-2</c:v>
                </c:pt>
                <c:pt idx="206">
                  <c:v>1.362526699286931E-2</c:v>
                </c:pt>
                <c:pt idx="207">
                  <c:v>2.8451137496405703E-2</c:v>
                </c:pt>
                <c:pt idx="208">
                  <c:v>1.1330721204403189E-2</c:v>
                </c:pt>
                <c:pt idx="209">
                  <c:v>3.0662540203208546E-2</c:v>
                </c:pt>
                <c:pt idx="210">
                  <c:v>4.857531818977142E-2</c:v>
                </c:pt>
                <c:pt idx="211">
                  <c:v>9.2310278243553853E-3</c:v>
                </c:pt>
                <c:pt idx="212">
                  <c:v>-3.5355357341168314E-3</c:v>
                </c:pt>
                <c:pt idx="213">
                  <c:v>7.9013014556860404E-3</c:v>
                </c:pt>
                <c:pt idx="214">
                  <c:v>-4.0591302606360527E-2</c:v>
                </c:pt>
                <c:pt idx="215">
                  <c:v>-4.199559348237185E-3</c:v>
                </c:pt>
                <c:pt idx="216">
                  <c:v>1.0131621182368751E-2</c:v>
                </c:pt>
                <c:pt idx="217">
                  <c:v>-9.0137250038620966E-3</c:v>
                </c:pt>
                <c:pt idx="218">
                  <c:v>-4.370796657788837E-2</c:v>
                </c:pt>
                <c:pt idx="219">
                  <c:v>-2.4449353995819822E-2</c:v>
                </c:pt>
                <c:pt idx="220">
                  <c:v>-1.5729262910371192E-2</c:v>
                </c:pt>
                <c:pt idx="221">
                  <c:v>2.2200991277914563E-2</c:v>
                </c:pt>
                <c:pt idx="222">
                  <c:v>-1.2808461572453474E-2</c:v>
                </c:pt>
                <c:pt idx="223">
                  <c:v>9.5619553117022735E-2</c:v>
                </c:pt>
                <c:pt idx="224">
                  <c:v>2.2551278771244514E-2</c:v>
                </c:pt>
                <c:pt idx="225">
                  <c:v>-0.13937670555744899</c:v>
                </c:pt>
                <c:pt idx="226">
                  <c:v>6.0443601408599709E-2</c:v>
                </c:pt>
                <c:pt idx="227">
                  <c:v>-0.10507600152024446</c:v>
                </c:pt>
                <c:pt idx="228">
                  <c:v>-3.6508773327492569E-2</c:v>
                </c:pt>
                <c:pt idx="229">
                  <c:v>3.9472753890999794E-2</c:v>
                </c:pt>
                <c:pt idx="230">
                  <c:v>-6.7884416194437913E-2</c:v>
                </c:pt>
                <c:pt idx="231">
                  <c:v>-3.3751227670391175E-2</c:v>
                </c:pt>
                <c:pt idx="232">
                  <c:v>2.3159293265194524E-2</c:v>
                </c:pt>
                <c:pt idx="233">
                  <c:v>7.0393311743974424E-2</c:v>
                </c:pt>
                <c:pt idx="234">
                  <c:v>2.1386723516895825E-2</c:v>
                </c:pt>
                <c:pt idx="235">
                  <c:v>2.0741781917808809E-2</c:v>
                </c:pt>
                <c:pt idx="236">
                  <c:v>-2.1356009782202652E-2</c:v>
                </c:pt>
                <c:pt idx="237">
                  <c:v>-6.4382713500684891E-2</c:v>
                </c:pt>
                <c:pt idx="238">
                  <c:v>0.10197242316008566</c:v>
                </c:pt>
                <c:pt idx="239">
                  <c:v>2.0439793579153823E-2</c:v>
                </c:pt>
                <c:pt idx="240">
                  <c:v>-2.187165085279532E-2</c:v>
                </c:pt>
                <c:pt idx="241">
                  <c:v>-0.10038183794652419</c:v>
                </c:pt>
                <c:pt idx="242">
                  <c:v>-3.6772427662670644E-2</c:v>
                </c:pt>
                <c:pt idx="243">
                  <c:v>0.10391011323312893</c:v>
                </c:pt>
                <c:pt idx="244">
                  <c:v>-0.15181967387944534</c:v>
                </c:pt>
                <c:pt idx="245">
                  <c:v>9.8867662711133009E-2</c:v>
                </c:pt>
                <c:pt idx="246">
                  <c:v>6.8425403121082765E-2</c:v>
                </c:pt>
                <c:pt idx="247">
                  <c:v>1.4244096299186527E-2</c:v>
                </c:pt>
                <c:pt idx="248">
                  <c:v>1.4258184901389831E-2</c:v>
                </c:pt>
                <c:pt idx="249">
                  <c:v>5.3464534197408362E-2</c:v>
                </c:pt>
                <c:pt idx="250">
                  <c:v>6.2790586773224369E-2</c:v>
                </c:pt>
                <c:pt idx="251">
                  <c:v>2.6983496278319804E-2</c:v>
                </c:pt>
                <c:pt idx="252">
                  <c:v>2.0894883875609255E-2</c:v>
                </c:pt>
                <c:pt idx="253">
                  <c:v>-2.5932150877259717E-2</c:v>
                </c:pt>
                <c:pt idx="254">
                  <c:v>3.558847754265055E-2</c:v>
                </c:pt>
                <c:pt idx="255">
                  <c:v>1.7508940289898332E-2</c:v>
                </c:pt>
                <c:pt idx="256">
                  <c:v>1.6489111569863667E-2</c:v>
                </c:pt>
                <c:pt idx="257">
                  <c:v>5.4715664987565235E-2</c:v>
                </c:pt>
                <c:pt idx="258">
                  <c:v>1.0388753415522622E-2</c:v>
                </c:pt>
                <c:pt idx="259">
                  <c:v>2.7144739765024711E-2</c:v>
                </c:pt>
                <c:pt idx="260">
                  <c:v>-9.1179730966425183E-3</c:v>
                </c:pt>
                <c:pt idx="261">
                  <c:v>3.9812033104026839E-2</c:v>
                </c:pt>
                <c:pt idx="262">
                  <c:v>-3.4020323910449075E-2</c:v>
                </c:pt>
                <c:pt idx="263">
                  <c:v>-1.1229371389998598E-2</c:v>
                </c:pt>
                <c:pt idx="264">
                  <c:v>2.7977129028425522E-2</c:v>
                </c:pt>
                <c:pt idx="265">
                  <c:v>-2.8224096196420524E-4</c:v>
                </c:pt>
                <c:pt idx="266">
                  <c:v>1.499647351215839E-2</c:v>
                </c:pt>
                <c:pt idx="267">
                  <c:v>-6.3001478332023145E-2</c:v>
                </c:pt>
                <c:pt idx="268">
                  <c:v>-6.301805872814803E-2</c:v>
                </c:pt>
                <c:pt idx="269">
                  <c:v>2.0679267953502948E-2</c:v>
                </c:pt>
                <c:pt idx="270">
                  <c:v>-1.2236007767618025E-3</c:v>
                </c:pt>
                <c:pt idx="271">
                  <c:v>3.0194039950380148E-2</c:v>
                </c:pt>
                <c:pt idx="272">
                  <c:v>-4.0056648033866479E-2</c:v>
                </c:pt>
                <c:pt idx="273">
                  <c:v>-6.9593520848911716E-3</c:v>
                </c:pt>
                <c:pt idx="274">
                  <c:v>-9.7932630207247361E-3</c:v>
                </c:pt>
                <c:pt idx="275">
                  <c:v>1.5168497755669499E-2</c:v>
                </c:pt>
                <c:pt idx="276">
                  <c:v>7.4251575996134897E-2</c:v>
                </c:pt>
                <c:pt idx="277">
                  <c:v>8.1263173162008512E-3</c:v>
                </c:pt>
                <c:pt idx="278">
                  <c:v>1.3299515535655294E-2</c:v>
                </c:pt>
                <c:pt idx="279">
                  <c:v>2.5934032931081173E-2</c:v>
                </c:pt>
                <c:pt idx="280">
                  <c:v>-3.6218763612352649E-2</c:v>
                </c:pt>
                <c:pt idx="281">
                  <c:v>-1.879537173558315E-3</c:v>
                </c:pt>
                <c:pt idx="282">
                  <c:v>-2.7125846017364667E-2</c:v>
                </c:pt>
                <c:pt idx="283">
                  <c:v>0.11992989938696136</c:v>
                </c:pt>
                <c:pt idx="284">
                  <c:v>-9.9469838503630208E-3</c:v>
                </c:pt>
                <c:pt idx="285">
                  <c:v>-7.1081277272919283E-2</c:v>
                </c:pt>
                <c:pt idx="286">
                  <c:v>-3.981349359787896E-2</c:v>
                </c:pt>
                <c:pt idx="287">
                  <c:v>2.6020895908440499E-2</c:v>
                </c:pt>
                <c:pt idx="288">
                  <c:v>2.2709207680583553E-2</c:v>
                </c:pt>
                <c:pt idx="289">
                  <c:v>0.11407866971948838</c:v>
                </c:pt>
                <c:pt idx="290">
                  <c:v>-3.2788090074647905E-2</c:v>
                </c:pt>
                <c:pt idx="291">
                  <c:v>0.12175582011366133</c:v>
                </c:pt>
                <c:pt idx="292">
                  <c:v>3.2555119158977769E-2</c:v>
                </c:pt>
                <c:pt idx="293">
                  <c:v>3.1601133302978431E-2</c:v>
                </c:pt>
                <c:pt idx="294">
                  <c:v>2.5899955365595913E-2</c:v>
                </c:pt>
                <c:pt idx="295">
                  <c:v>1.4287066029060996E-2</c:v>
                </c:pt>
                <c:pt idx="296">
                  <c:v>-8.473310527672577E-3</c:v>
                </c:pt>
                <c:pt idx="297">
                  <c:v>-6.0995049758301688E-3</c:v>
                </c:pt>
                <c:pt idx="298">
                  <c:v>1.0841635901691647E-2</c:v>
                </c:pt>
                <c:pt idx="299">
                  <c:v>4.6667296091749896E-2</c:v>
                </c:pt>
                <c:pt idx="300">
                  <c:v>1.8809979611702804E-2</c:v>
                </c:pt>
                <c:pt idx="301">
                  <c:v>9.6659647131604066E-3</c:v>
                </c:pt>
                <c:pt idx="302">
                  <c:v>1.9508686728554894E-2</c:v>
                </c:pt>
                <c:pt idx="303">
                  <c:v>-7.1752789746088149E-3</c:v>
                </c:pt>
                <c:pt idx="304">
                  <c:v>3.1929255289709375E-3</c:v>
                </c:pt>
                <c:pt idx="305">
                  <c:v>-2.0966081379163123E-3</c:v>
                </c:pt>
                <c:pt idx="306">
                  <c:v>1.3123813511948284E-2</c:v>
                </c:pt>
                <c:pt idx="307">
                  <c:v>-4.766091036686794E-2</c:v>
                </c:pt>
                <c:pt idx="308">
                  <c:v>-1.9479258917525659E-2</c:v>
                </c:pt>
                <c:pt idx="309">
                  <c:v>3.1537591081247623E-2</c:v>
                </c:pt>
                <c:pt idx="310">
                  <c:v>1.5836583288060691E-2</c:v>
                </c:pt>
                <c:pt idx="311">
                  <c:v>-4.3849234158219643E-3</c:v>
                </c:pt>
                <c:pt idx="312">
                  <c:v>6.4038359492965789E-3</c:v>
                </c:pt>
                <c:pt idx="313">
                  <c:v>1.0237043960234227E-3</c:v>
                </c:pt>
                <c:pt idx="314">
                  <c:v>8.8050481246124759E-3</c:v>
                </c:pt>
                <c:pt idx="315">
                  <c:v>3.12342028681987E-3</c:v>
                </c:pt>
                <c:pt idx="316">
                  <c:v>3.2703409572899987E-2</c:v>
                </c:pt>
                <c:pt idx="317">
                  <c:v>-1.9661685773634731E-2</c:v>
                </c:pt>
                <c:pt idx="318">
                  <c:v>1.3861017578417989E-2</c:v>
                </c:pt>
                <c:pt idx="319">
                  <c:v>1.3837183003608921E-3</c:v>
                </c:pt>
                <c:pt idx="320">
                  <c:v>4.9342632597075267E-3</c:v>
                </c:pt>
                <c:pt idx="321">
                  <c:v>-5.0075525316235277E-2</c:v>
                </c:pt>
                <c:pt idx="322">
                  <c:v>2.2716802987142883E-2</c:v>
                </c:pt>
                <c:pt idx="323">
                  <c:v>-1.6163226788210222E-2</c:v>
                </c:pt>
                <c:pt idx="324">
                  <c:v>1.7328472442366353E-2</c:v>
                </c:pt>
                <c:pt idx="325">
                  <c:v>2.7116090177809686E-2</c:v>
                </c:pt>
                <c:pt idx="326">
                  <c:v>4.583028743319833E-3</c:v>
                </c:pt>
                <c:pt idx="327">
                  <c:v>2.2870127348453107E-2</c:v>
                </c:pt>
                <c:pt idx="328">
                  <c:v>-1.0150461942397916E-2</c:v>
                </c:pt>
                <c:pt idx="329">
                  <c:v>1.8907492974592766E-2</c:v>
                </c:pt>
                <c:pt idx="330">
                  <c:v>0.16004197994516287</c:v>
                </c:pt>
                <c:pt idx="331">
                  <c:v>1.2773998292133912E-2</c:v>
                </c:pt>
                <c:pt idx="332">
                  <c:v>-3.0585707576399608E-4</c:v>
                </c:pt>
                <c:pt idx="333">
                  <c:v>2.0196494351769553E-3</c:v>
                </c:pt>
                <c:pt idx="334">
                  <c:v>7.1668258058515235E-3</c:v>
                </c:pt>
                <c:pt idx="335">
                  <c:v>-4.403784047992027E-3</c:v>
                </c:pt>
                <c:pt idx="336">
                  <c:v>2.5269802021311238E-2</c:v>
                </c:pt>
                <c:pt idx="337">
                  <c:v>5.5384728458277421E-3</c:v>
                </c:pt>
                <c:pt idx="338">
                  <c:v>-1.4801995711949577E-2</c:v>
                </c:pt>
                <c:pt idx="339">
                  <c:v>-3.389978948558736E-3</c:v>
                </c:pt>
                <c:pt idx="340">
                  <c:v>2.9425470573342626E-3</c:v>
                </c:pt>
                <c:pt idx="341">
                  <c:v>-1.3307950796282526E-3</c:v>
                </c:pt>
                <c:pt idx="342">
                  <c:v>-1.4328401776095966E-2</c:v>
                </c:pt>
                <c:pt idx="343">
                  <c:v>3.9923567470114014E-3</c:v>
                </c:pt>
                <c:pt idx="344">
                  <c:v>9.5470384395055785E-3</c:v>
                </c:pt>
                <c:pt idx="345">
                  <c:v>1.8065426028316658E-3</c:v>
                </c:pt>
                <c:pt idx="346">
                  <c:v>-5.8204170860636159E-3</c:v>
                </c:pt>
                <c:pt idx="347">
                  <c:v>2.1928138849821747E-2</c:v>
                </c:pt>
                <c:pt idx="348">
                  <c:v>9.2684729834795233E-3</c:v>
                </c:pt>
                <c:pt idx="349">
                  <c:v>4.5081576004540351E-3</c:v>
                </c:pt>
                <c:pt idx="350">
                  <c:v>-6.2410556369529282E-4</c:v>
                </c:pt>
                <c:pt idx="351">
                  <c:v>1.0055701280708724E-3</c:v>
                </c:pt>
                <c:pt idx="352">
                  <c:v>-1.1804535497417761E-2</c:v>
                </c:pt>
                <c:pt idx="353">
                  <c:v>-2.9599503371447217E-3</c:v>
                </c:pt>
                <c:pt idx="354">
                  <c:v>1.5813810733685284E-2</c:v>
                </c:pt>
                <c:pt idx="355">
                  <c:v>-2.6502746592228718E-3</c:v>
                </c:pt>
                <c:pt idx="356">
                  <c:v>1.9299650138135083E-3</c:v>
                </c:pt>
                <c:pt idx="357">
                  <c:v>1.940338774947898E-3</c:v>
                </c:pt>
                <c:pt idx="358">
                  <c:v>3.5213631988230937E-2</c:v>
                </c:pt>
                <c:pt idx="359">
                  <c:v>-2.2506314006991015E-2</c:v>
                </c:pt>
                <c:pt idx="360">
                  <c:v>-4.4710065977223131E-3</c:v>
                </c:pt>
                <c:pt idx="361">
                  <c:v>1.2509840481076374E-3</c:v>
                </c:pt>
                <c:pt idx="362">
                  <c:v>1.2440007813265554E-3</c:v>
                </c:pt>
                <c:pt idx="363">
                  <c:v>9.7018386154265374E-4</c:v>
                </c:pt>
                <c:pt idx="364">
                  <c:v>-8.592791907515978E-4</c:v>
                </c:pt>
                <c:pt idx="365">
                  <c:v>-7.3253993042512533E-3</c:v>
                </c:pt>
                <c:pt idx="366">
                  <c:v>1.8788447191388651E-2</c:v>
                </c:pt>
                <c:pt idx="367">
                  <c:v>-8.3564568153646684E-2</c:v>
                </c:pt>
                <c:pt idx="368">
                  <c:v>3.3630892831814106E-2</c:v>
                </c:pt>
                <c:pt idx="369">
                  <c:v>1.291745129035963E-2</c:v>
                </c:pt>
                <c:pt idx="370">
                  <c:v>-1.1491890387981729E-2</c:v>
                </c:pt>
                <c:pt idx="371">
                  <c:v>1.3269765295225703E-2</c:v>
                </c:pt>
                <c:pt idx="372">
                  <c:v>7.9819551147382109E-3</c:v>
                </c:pt>
                <c:pt idx="373">
                  <c:v>6.3761381614258941E-2</c:v>
                </c:pt>
                <c:pt idx="374">
                  <c:v>1.2062263722242502E-2</c:v>
                </c:pt>
                <c:pt idx="375">
                  <c:v>2.4761574438558961E-3</c:v>
                </c:pt>
                <c:pt idx="376">
                  <c:v>1.0859629219542135E-3</c:v>
                </c:pt>
                <c:pt idx="377">
                  <c:v>-4.1908737857978143E-3</c:v>
                </c:pt>
                <c:pt idx="378">
                  <c:v>-5.8905434379002497E-3</c:v>
                </c:pt>
                <c:pt idx="379">
                  <c:v>1.3963104063156144E-3</c:v>
                </c:pt>
                <c:pt idx="380">
                  <c:v>-1.1380348064789417E-2</c:v>
                </c:pt>
                <c:pt idx="381">
                  <c:v>5.1578998886379996E-3</c:v>
                </c:pt>
                <c:pt idx="382">
                  <c:v>1.2056010491401305E-3</c:v>
                </c:pt>
                <c:pt idx="383">
                  <c:v>7.5693935882916202E-2</c:v>
                </c:pt>
                <c:pt idx="384">
                  <c:v>-4.1965831311069702E-3</c:v>
                </c:pt>
                <c:pt idx="385">
                  <c:v>-1.5287693863963831E-2</c:v>
                </c:pt>
                <c:pt idx="386">
                  <c:v>2.0802424842303025E-3</c:v>
                </c:pt>
                <c:pt idx="387">
                  <c:v>-1.4038013124339505E-3</c:v>
                </c:pt>
                <c:pt idx="388">
                  <c:v>-1.6334438153328568E-2</c:v>
                </c:pt>
                <c:pt idx="389">
                  <c:v>9.4494779779847795E-3</c:v>
                </c:pt>
                <c:pt idx="390">
                  <c:v>8.6823825640327326E-3</c:v>
                </c:pt>
                <c:pt idx="391">
                  <c:v>-8.1766068449412033E-3</c:v>
                </c:pt>
                <c:pt idx="392">
                  <c:v>1.0978783182745141E-2</c:v>
                </c:pt>
                <c:pt idx="393">
                  <c:v>-6.4561266347283536E-3</c:v>
                </c:pt>
                <c:pt idx="394">
                  <c:v>-3.2185563192522089E-2</c:v>
                </c:pt>
                <c:pt idx="395">
                  <c:v>-5.1471118296753061E-3</c:v>
                </c:pt>
                <c:pt idx="396">
                  <c:v>7.48263108308646E-4</c:v>
                </c:pt>
                <c:pt idx="397">
                  <c:v>-3.0542044312641689E-4</c:v>
                </c:pt>
                <c:pt idx="398">
                  <c:v>4.3814312051596686E-3</c:v>
                </c:pt>
                <c:pt idx="399">
                  <c:v>-5.411671683208206E-3</c:v>
                </c:pt>
                <c:pt idx="400">
                  <c:v>7.9505303520794515E-3</c:v>
                </c:pt>
                <c:pt idx="401">
                  <c:v>-6.96144385534997E-3</c:v>
                </c:pt>
                <c:pt idx="402">
                  <c:v>-3.4808960633627414E-2</c:v>
                </c:pt>
                <c:pt idx="403">
                  <c:v>1.915170908631322E-2</c:v>
                </c:pt>
                <c:pt idx="404">
                  <c:v>-5.649816190357264E-3</c:v>
                </c:pt>
                <c:pt idx="405">
                  <c:v>6.4244856057044959E-3</c:v>
                </c:pt>
                <c:pt idx="406">
                  <c:v>6.6793014100391124E-3</c:v>
                </c:pt>
                <c:pt idx="407">
                  <c:v>-2.054856333864441E-2</c:v>
                </c:pt>
                <c:pt idx="408">
                  <c:v>4.2188101567648441E-2</c:v>
                </c:pt>
                <c:pt idx="409">
                  <c:v>-3.0039431684205063E-2</c:v>
                </c:pt>
                <c:pt idx="410">
                  <c:v>-7.0936851695383805E-3</c:v>
                </c:pt>
                <c:pt idx="411">
                  <c:v>2.2917701172831882E-3</c:v>
                </c:pt>
                <c:pt idx="412">
                  <c:v>-9.2459282439511223E-2</c:v>
                </c:pt>
                <c:pt idx="413">
                  <c:v>1.1030022009837902E-3</c:v>
                </c:pt>
                <c:pt idx="414">
                  <c:v>1.3901546776564509E-3</c:v>
                </c:pt>
                <c:pt idx="415">
                  <c:v>-1.2684700473112556E-2</c:v>
                </c:pt>
                <c:pt idx="416">
                  <c:v>5.8447088987068525E-2</c:v>
                </c:pt>
                <c:pt idx="417">
                  <c:v>-3.2514871922946771E-3</c:v>
                </c:pt>
                <c:pt idx="418">
                  <c:v>5.4523315216749337E-3</c:v>
                </c:pt>
                <c:pt idx="419">
                  <c:v>-2.7422321833487598E-2</c:v>
                </c:pt>
                <c:pt idx="420">
                  <c:v>2.5657066575517758E-2</c:v>
                </c:pt>
                <c:pt idx="421">
                  <c:v>2.6581225195027713E-2</c:v>
                </c:pt>
                <c:pt idx="422">
                  <c:v>-3.240073615457522E-2</c:v>
                </c:pt>
                <c:pt idx="423">
                  <c:v>1.1850725478559958E-2</c:v>
                </c:pt>
                <c:pt idx="424">
                  <c:v>-2.6733419020356156E-2</c:v>
                </c:pt>
                <c:pt idx="425">
                  <c:v>7.1040286054778856E-2</c:v>
                </c:pt>
                <c:pt idx="426">
                  <c:v>-5.3916299443433534E-2</c:v>
                </c:pt>
                <c:pt idx="427">
                  <c:v>1.0897550131199142E-2</c:v>
                </c:pt>
                <c:pt idx="428">
                  <c:v>-6.6684290414607814E-2</c:v>
                </c:pt>
                <c:pt idx="429">
                  <c:v>1.9714191894750512E-2</c:v>
                </c:pt>
                <c:pt idx="430">
                  <c:v>-3.7943594905102303E-3</c:v>
                </c:pt>
                <c:pt idx="431">
                  <c:v>2.9743814668369822E-2</c:v>
                </c:pt>
                <c:pt idx="432">
                  <c:v>-5.9262300423722783E-2</c:v>
                </c:pt>
                <c:pt idx="433">
                  <c:v>9.8676791152807933E-2</c:v>
                </c:pt>
                <c:pt idx="434">
                  <c:v>1.3408299917980144E-2</c:v>
                </c:pt>
                <c:pt idx="435">
                  <c:v>4.1485074812713657E-2</c:v>
                </c:pt>
                <c:pt idx="436">
                  <c:v>8.6253876614025338E-2</c:v>
                </c:pt>
                <c:pt idx="437">
                  <c:v>4.954827057388457E-3</c:v>
                </c:pt>
                <c:pt idx="438">
                  <c:v>-1.7666083289215927E-3</c:v>
                </c:pt>
                <c:pt idx="439">
                  <c:v>-2.1718554307280362E-2</c:v>
                </c:pt>
                <c:pt idx="440">
                  <c:v>-5.0968961346819081E-2</c:v>
                </c:pt>
                <c:pt idx="441">
                  <c:v>1.8046272611650926E-2</c:v>
                </c:pt>
                <c:pt idx="442">
                  <c:v>-2.2540327636186765E-2</c:v>
                </c:pt>
                <c:pt idx="443">
                  <c:v>-3.1358502467108459E-2</c:v>
                </c:pt>
                <c:pt idx="444">
                  <c:v>3.8964824241418582E-2</c:v>
                </c:pt>
                <c:pt idx="445">
                  <c:v>1.6293013083012928E-2</c:v>
                </c:pt>
                <c:pt idx="446">
                  <c:v>-2.9151749276429585E-2</c:v>
                </c:pt>
                <c:pt idx="447">
                  <c:v>-6.4046618436357824E-2</c:v>
                </c:pt>
                <c:pt idx="448">
                  <c:v>-5.2638750856201351E-2</c:v>
                </c:pt>
                <c:pt idx="449">
                  <c:v>1.598881160082578E-2</c:v>
                </c:pt>
                <c:pt idx="450">
                  <c:v>-6.1195790219717661E-2</c:v>
                </c:pt>
                <c:pt idx="451">
                  <c:v>-1.79054395532263E-2</c:v>
                </c:pt>
                <c:pt idx="452">
                  <c:v>4.7969533688147999E-2</c:v>
                </c:pt>
                <c:pt idx="453">
                  <c:v>-6.3081298230803232E-2</c:v>
                </c:pt>
                <c:pt idx="454">
                  <c:v>5.0201813038774825E-3</c:v>
                </c:pt>
                <c:pt idx="455">
                  <c:v>0.10822444574402994</c:v>
                </c:pt>
                <c:pt idx="456">
                  <c:v>1.0945085491999374E-2</c:v>
                </c:pt>
                <c:pt idx="457">
                  <c:v>-5.928995931051502E-2</c:v>
                </c:pt>
                <c:pt idx="458">
                  <c:v>3.275273944235918E-2</c:v>
                </c:pt>
                <c:pt idx="459">
                  <c:v>-0.11348021165981498</c:v>
                </c:pt>
                <c:pt idx="460">
                  <c:v>-4.3222769842913376E-3</c:v>
                </c:pt>
                <c:pt idx="461">
                  <c:v>-5.2694412479527275E-2</c:v>
                </c:pt>
                <c:pt idx="462">
                  <c:v>3.3203655534373551E-2</c:v>
                </c:pt>
                <c:pt idx="463">
                  <c:v>-9.00756342512498E-2</c:v>
                </c:pt>
                <c:pt idx="464">
                  <c:v>-0.14356147261977767</c:v>
                </c:pt>
                <c:pt idx="465">
                  <c:v>1.2383547980423329E-2</c:v>
                </c:pt>
                <c:pt idx="466">
                  <c:v>-3.8131144152527387E-3</c:v>
                </c:pt>
                <c:pt idx="467">
                  <c:v>-1.2915841510676327E-2</c:v>
                </c:pt>
                <c:pt idx="468">
                  <c:v>-1.5864955914843871E-2</c:v>
                </c:pt>
                <c:pt idx="469">
                  <c:v>-0.10277649261286588</c:v>
                </c:pt>
                <c:pt idx="470">
                  <c:v>-1.8506026548070595E-3</c:v>
                </c:pt>
                <c:pt idx="471">
                  <c:v>-6.2585574447458648E-3</c:v>
                </c:pt>
                <c:pt idx="472">
                  <c:v>3.1977014605419856E-4</c:v>
                </c:pt>
                <c:pt idx="473">
                  <c:v>3.6890065294513078E-3</c:v>
                </c:pt>
                <c:pt idx="474">
                  <c:v>-1.0608136377887588E-2</c:v>
                </c:pt>
                <c:pt idx="475">
                  <c:v>-1.1771661493273475E-2</c:v>
                </c:pt>
                <c:pt idx="476">
                  <c:v>1.0642787442503772E-2</c:v>
                </c:pt>
                <c:pt idx="477">
                  <c:v>6.4204350073484729E-3</c:v>
                </c:pt>
                <c:pt idx="478">
                  <c:v>6.8038692092925283E-3</c:v>
                </c:pt>
                <c:pt idx="479">
                  <c:v>2.3348777363856894E-3</c:v>
                </c:pt>
                <c:pt idx="480">
                  <c:v>-4.2636637410958808E-3</c:v>
                </c:pt>
                <c:pt idx="481">
                  <c:v>1.6700571831718531E-3</c:v>
                </c:pt>
                <c:pt idx="482">
                  <c:v>9.4790903163663263E-3</c:v>
                </c:pt>
                <c:pt idx="483">
                  <c:v>-2.6336270631124288E-3</c:v>
                </c:pt>
                <c:pt idx="484">
                  <c:v>2.5896423303666471E-4</c:v>
                </c:pt>
                <c:pt idx="485">
                  <c:v>-2.3990543484064739E-2</c:v>
                </c:pt>
                <c:pt idx="486">
                  <c:v>9.2702414265870726E-4</c:v>
                </c:pt>
                <c:pt idx="487">
                  <c:v>8.6913576401684788E-4</c:v>
                </c:pt>
                <c:pt idx="488">
                  <c:v>-2.3782476196845904E-4</c:v>
                </c:pt>
                <c:pt idx="489">
                  <c:v>-3.0141264352249041E-3</c:v>
                </c:pt>
                <c:pt idx="490">
                  <c:v>3.0990250941598553E-3</c:v>
                </c:pt>
                <c:pt idx="491">
                  <c:v>-1.7619397836573473E-3</c:v>
                </c:pt>
                <c:pt idx="492">
                  <c:v>7.4174862833459277E-4</c:v>
                </c:pt>
                <c:pt idx="493">
                  <c:v>-1.0545923789086905E-3</c:v>
                </c:pt>
                <c:pt idx="494">
                  <c:v>3.6712536907052124E-3</c:v>
                </c:pt>
                <c:pt idx="495">
                  <c:v>-1.7462066136246538E-3</c:v>
                </c:pt>
                <c:pt idx="496">
                  <c:v>-1.0401673719464761E-2</c:v>
                </c:pt>
                <c:pt idx="497">
                  <c:v>-7.8657274810273996E-3</c:v>
                </c:pt>
                <c:pt idx="498">
                  <c:v>-6.5214494942032674E-5</c:v>
                </c:pt>
                <c:pt idx="499">
                  <c:v>4.743633356128639E-2</c:v>
                </c:pt>
                <c:pt idx="500">
                  <c:v>7.8555673296759826E-4</c:v>
                </c:pt>
                <c:pt idx="501">
                  <c:v>1.8168218249918495E-3</c:v>
                </c:pt>
                <c:pt idx="502">
                  <c:v>2.9271598568033443E-3</c:v>
                </c:pt>
                <c:pt idx="503">
                  <c:v>-5.1295382180837852E-2</c:v>
                </c:pt>
                <c:pt idx="504">
                  <c:v>-8.634710194002089E-3</c:v>
                </c:pt>
                <c:pt idx="505">
                  <c:v>-1.4426383377660972E-3</c:v>
                </c:pt>
                <c:pt idx="506">
                  <c:v>7.435585393376065E-3</c:v>
                </c:pt>
                <c:pt idx="507">
                  <c:v>2.2196729848450499E-3</c:v>
                </c:pt>
                <c:pt idx="508">
                  <c:v>-5.1730437164016945E-3</c:v>
                </c:pt>
                <c:pt idx="509">
                  <c:v>6.9383488463143654E-3</c:v>
                </c:pt>
                <c:pt idx="510">
                  <c:v>1.1331035200751514E-2</c:v>
                </c:pt>
                <c:pt idx="511">
                  <c:v>-8.1953938314429532E-3</c:v>
                </c:pt>
                <c:pt idx="512">
                  <c:v>-5.0997725647442087E-3</c:v>
                </c:pt>
                <c:pt idx="513">
                  <c:v>-5.4392040256825694E-3</c:v>
                </c:pt>
                <c:pt idx="514">
                  <c:v>3.5683367715242807E-3</c:v>
                </c:pt>
                <c:pt idx="515">
                  <c:v>-6.3671717410457712E-3</c:v>
                </c:pt>
                <c:pt idx="516">
                  <c:v>-4.8976017335232696E-3</c:v>
                </c:pt>
                <c:pt idx="517">
                  <c:v>2.7598692087246655E-2</c:v>
                </c:pt>
                <c:pt idx="518">
                  <c:v>7.4999226010982181E-3</c:v>
                </c:pt>
                <c:pt idx="519">
                  <c:v>-2.2841248677581999E-2</c:v>
                </c:pt>
                <c:pt idx="520">
                  <c:v>-1.7318842658995671E-2</c:v>
                </c:pt>
                <c:pt idx="521">
                  <c:v>-1.6899321601627276E-3</c:v>
                </c:pt>
                <c:pt idx="522">
                  <c:v>-1.927663865034791E-3</c:v>
                </c:pt>
                <c:pt idx="523">
                  <c:v>3.2486665686313025E-2</c:v>
                </c:pt>
                <c:pt idx="524">
                  <c:v>1.8753903760626075E-2</c:v>
                </c:pt>
                <c:pt idx="525">
                  <c:v>4.2663456473987565E-3</c:v>
                </c:pt>
                <c:pt idx="526">
                  <c:v>1.4242423715217689E-2</c:v>
                </c:pt>
                <c:pt idx="527">
                  <c:v>-3.6880717971261232E-2</c:v>
                </c:pt>
                <c:pt idx="528">
                  <c:v>-3.9845781956129121E-3</c:v>
                </c:pt>
                <c:pt idx="529">
                  <c:v>4.6707259878629222E-3</c:v>
                </c:pt>
                <c:pt idx="530">
                  <c:v>-7.0607691838581372E-4</c:v>
                </c:pt>
                <c:pt idx="531">
                  <c:v>2.5723516568001481E-2</c:v>
                </c:pt>
                <c:pt idx="532">
                  <c:v>4.8291122016959872E-3</c:v>
                </c:pt>
                <c:pt idx="533">
                  <c:v>-1.3437780738174753E-3</c:v>
                </c:pt>
                <c:pt idx="534">
                  <c:v>4.5667622006313044E-3</c:v>
                </c:pt>
                <c:pt idx="535">
                  <c:v>1.1955253808027153E-2</c:v>
                </c:pt>
                <c:pt idx="536">
                  <c:v>-3.7992262908853901E-2</c:v>
                </c:pt>
                <c:pt idx="537">
                  <c:v>-9.5566982217880798E-3</c:v>
                </c:pt>
                <c:pt idx="538">
                  <c:v>-3.9587838019711941E-2</c:v>
                </c:pt>
                <c:pt idx="539">
                  <c:v>-8.0417816361914418E-2</c:v>
                </c:pt>
                <c:pt idx="540">
                  <c:v>1.389737058679285E-2</c:v>
                </c:pt>
                <c:pt idx="541">
                  <c:v>-1.7422900455214742E-3</c:v>
                </c:pt>
                <c:pt idx="542">
                  <c:v>1.0987305143507141E-2</c:v>
                </c:pt>
                <c:pt idx="543">
                  <c:v>2.1878714136301158E-2</c:v>
                </c:pt>
                <c:pt idx="544">
                  <c:v>8.4690720686642733E-3</c:v>
                </c:pt>
                <c:pt idx="545">
                  <c:v>-9.8294208316810662E-3</c:v>
                </c:pt>
                <c:pt idx="546">
                  <c:v>-6.9459518605412725E-3</c:v>
                </c:pt>
                <c:pt idx="547">
                  <c:v>3.0277809650044233E-2</c:v>
                </c:pt>
                <c:pt idx="548">
                  <c:v>2.6102376183663904E-2</c:v>
                </c:pt>
                <c:pt idx="549">
                  <c:v>-8.304176568002971E-3</c:v>
                </c:pt>
                <c:pt idx="550">
                  <c:v>6.4124671828004525E-3</c:v>
                </c:pt>
                <c:pt idx="551">
                  <c:v>2.7928229991705873E-2</c:v>
                </c:pt>
                <c:pt idx="552">
                  <c:v>2.450168208713208E-2</c:v>
                </c:pt>
                <c:pt idx="553">
                  <c:v>-1.7419128970684001E-2</c:v>
                </c:pt>
                <c:pt idx="554">
                  <c:v>2.8168761442492748E-2</c:v>
                </c:pt>
                <c:pt idx="555">
                  <c:v>-3.0832908458588364E-2</c:v>
                </c:pt>
                <c:pt idx="556">
                  <c:v>1.2731980621802079E-2</c:v>
                </c:pt>
                <c:pt idx="557">
                  <c:v>-2.412688803647052E-2</c:v>
                </c:pt>
                <c:pt idx="558">
                  <c:v>3.8083278310826474E-2</c:v>
                </c:pt>
                <c:pt idx="559">
                  <c:v>4.1460854678680419E-3</c:v>
                </c:pt>
                <c:pt idx="560">
                  <c:v>1.7398593403766257E-2</c:v>
                </c:pt>
                <c:pt idx="561">
                  <c:v>-1.5661306284661905E-2</c:v>
                </c:pt>
                <c:pt idx="562">
                  <c:v>-3.9809244250984671E-3</c:v>
                </c:pt>
                <c:pt idx="563">
                  <c:v>4.2731185349386873E-3</c:v>
                </c:pt>
                <c:pt idx="564">
                  <c:v>1.7791511839803691E-2</c:v>
                </c:pt>
                <c:pt idx="565">
                  <c:v>-6.0164275954491503E-2</c:v>
                </c:pt>
                <c:pt idx="566">
                  <c:v>4.0774572892640831E-2</c:v>
                </c:pt>
                <c:pt idx="567">
                  <c:v>-6.8534823770398351E-2</c:v>
                </c:pt>
                <c:pt idx="568">
                  <c:v>-2.8995953159118782E-2</c:v>
                </c:pt>
                <c:pt idx="569">
                  <c:v>-1.6644870237542485E-2</c:v>
                </c:pt>
                <c:pt idx="570">
                  <c:v>5.0534180288445089E-3</c:v>
                </c:pt>
                <c:pt idx="571">
                  <c:v>-5.5524507581482675E-2</c:v>
                </c:pt>
                <c:pt idx="572">
                  <c:v>-1.7699946890988336E-2</c:v>
                </c:pt>
                <c:pt idx="573">
                  <c:v>-7.6040421238966439E-3</c:v>
                </c:pt>
                <c:pt idx="574">
                  <c:v>-2.0192344673530146E-2</c:v>
                </c:pt>
                <c:pt idx="575">
                  <c:v>-5.0137941876910896E-2</c:v>
                </c:pt>
                <c:pt idx="576">
                  <c:v>-4.6320126841582557E-3</c:v>
                </c:pt>
                <c:pt idx="577">
                  <c:v>3.2064124339766104E-3</c:v>
                </c:pt>
                <c:pt idx="578">
                  <c:v>3.3185039024619767E-3</c:v>
                </c:pt>
                <c:pt idx="579">
                  <c:v>2.6487261635171969E-2</c:v>
                </c:pt>
                <c:pt idx="580">
                  <c:v>-2.8491418707071219E-2</c:v>
                </c:pt>
                <c:pt idx="581">
                  <c:v>-2.9254690353167873E-2</c:v>
                </c:pt>
                <c:pt idx="582">
                  <c:v>8.8454641609876497E-2</c:v>
                </c:pt>
                <c:pt idx="583">
                  <c:v>3.8686564348525021E-2</c:v>
                </c:pt>
                <c:pt idx="584">
                  <c:v>-1.0780655678404943E-4</c:v>
                </c:pt>
                <c:pt idx="585">
                  <c:v>8.8213262581411291E-3</c:v>
                </c:pt>
                <c:pt idx="586">
                  <c:v>-1.5212500099219097E-2</c:v>
                </c:pt>
                <c:pt idx="587">
                  <c:v>1.2951038471090262E-2</c:v>
                </c:pt>
                <c:pt idx="588">
                  <c:v>6.7711061848291952E-3</c:v>
                </c:pt>
                <c:pt idx="589">
                  <c:v>8.2432864571672648E-2</c:v>
                </c:pt>
                <c:pt idx="590">
                  <c:v>5.8347741620989775E-2</c:v>
                </c:pt>
                <c:pt idx="591">
                  <c:v>1.3219819729517055E-2</c:v>
                </c:pt>
                <c:pt idx="592">
                  <c:v>6.0843715057073335E-3</c:v>
                </c:pt>
                <c:pt idx="593">
                  <c:v>1.4822894927157709E-3</c:v>
                </c:pt>
                <c:pt idx="594">
                  <c:v>-2.6285767185146268E-2</c:v>
                </c:pt>
                <c:pt idx="595">
                  <c:v>1.0178711939034099E-2</c:v>
                </c:pt>
                <c:pt idx="596">
                  <c:v>-6.3027167102817583E-2</c:v>
                </c:pt>
                <c:pt idx="597">
                  <c:v>-4.7544870351104692E-3</c:v>
                </c:pt>
                <c:pt idx="598">
                  <c:v>-1.2185823196979813E-2</c:v>
                </c:pt>
                <c:pt idx="599">
                  <c:v>2.7115385439502312E-2</c:v>
                </c:pt>
                <c:pt idx="600">
                  <c:v>5.1620022690030886E-3</c:v>
                </c:pt>
                <c:pt idx="601">
                  <c:v>6.2841192246001947E-3</c:v>
                </c:pt>
                <c:pt idx="602">
                  <c:v>1.0354208148855045E-2</c:v>
                </c:pt>
                <c:pt idx="603">
                  <c:v>-1.2871725507653014E-2</c:v>
                </c:pt>
                <c:pt idx="604">
                  <c:v>3.5135976121305458E-2</c:v>
                </c:pt>
                <c:pt idx="605">
                  <c:v>-2.8429154585097012E-3</c:v>
                </c:pt>
                <c:pt idx="606">
                  <c:v>2.9426268996043278E-2</c:v>
                </c:pt>
                <c:pt idx="607">
                  <c:v>5.1961304281571724E-2</c:v>
                </c:pt>
                <c:pt idx="608">
                  <c:v>-4.2075519025941935E-2</c:v>
                </c:pt>
                <c:pt idx="609">
                  <c:v>1.0360226210246891E-2</c:v>
                </c:pt>
                <c:pt idx="610">
                  <c:v>-2.5199768631983664E-2</c:v>
                </c:pt>
                <c:pt idx="611">
                  <c:v>1.2228084795403325E-2</c:v>
                </c:pt>
                <c:pt idx="612">
                  <c:v>1.7429078271386531E-3</c:v>
                </c:pt>
                <c:pt idx="613">
                  <c:v>1.2867880601353868E-2</c:v>
                </c:pt>
                <c:pt idx="614">
                  <c:v>-0.10092513461413087</c:v>
                </c:pt>
                <c:pt idx="615">
                  <c:v>-6.9315494164389037E-3</c:v>
                </c:pt>
                <c:pt idx="616">
                  <c:v>9.7587857053828937E-4</c:v>
                </c:pt>
                <c:pt idx="617">
                  <c:v>5.20115822623837E-3</c:v>
                </c:pt>
                <c:pt idx="618">
                  <c:v>3.5601191334857819E-2</c:v>
                </c:pt>
                <c:pt idx="619">
                  <c:v>-7.7996346663710527E-3</c:v>
                </c:pt>
                <c:pt idx="620">
                  <c:v>1.4389722723327393E-2</c:v>
                </c:pt>
                <c:pt idx="621">
                  <c:v>-3.332187412686699E-2</c:v>
                </c:pt>
                <c:pt idx="622">
                  <c:v>4.998260273369326E-2</c:v>
                </c:pt>
                <c:pt idx="623">
                  <c:v>-3.5954273518154778E-2</c:v>
                </c:pt>
                <c:pt idx="624">
                  <c:v>-4.8130473460208878E-2</c:v>
                </c:pt>
                <c:pt idx="625">
                  <c:v>1.7659179744894733E-2</c:v>
                </c:pt>
                <c:pt idx="626">
                  <c:v>-0.10429333624955095</c:v>
                </c:pt>
                <c:pt idx="627">
                  <c:v>-1.22638676067332E-2</c:v>
                </c:pt>
                <c:pt idx="628">
                  <c:v>-6.968564300412948E-3</c:v>
                </c:pt>
                <c:pt idx="629">
                  <c:v>3.1646133316814719E-3</c:v>
                </c:pt>
                <c:pt idx="630">
                  <c:v>2.645286501069666E-3</c:v>
                </c:pt>
                <c:pt idx="631">
                  <c:v>1.574996115928454E-2</c:v>
                </c:pt>
                <c:pt idx="632">
                  <c:v>-2.7016223218123223E-2</c:v>
                </c:pt>
                <c:pt idx="633">
                  <c:v>9.9976494883014973E-3</c:v>
                </c:pt>
                <c:pt idx="634">
                  <c:v>1.3434600363226213E-2</c:v>
                </c:pt>
                <c:pt idx="635">
                  <c:v>6.2891225598878968E-3</c:v>
                </c:pt>
                <c:pt idx="636">
                  <c:v>1.1764678453188933E-2</c:v>
                </c:pt>
                <c:pt idx="637">
                  <c:v>-8.880942321618561E-3</c:v>
                </c:pt>
                <c:pt idx="638">
                  <c:v>4.6090611666096411E-2</c:v>
                </c:pt>
                <c:pt idx="639">
                  <c:v>-3.2025159812723317E-2</c:v>
                </c:pt>
                <c:pt idx="640">
                  <c:v>1.676209046016815E-3</c:v>
                </c:pt>
                <c:pt idx="641">
                  <c:v>-1.6751549214271549E-2</c:v>
                </c:pt>
                <c:pt idx="642">
                  <c:v>-1.4229521584110094E-2</c:v>
                </c:pt>
                <c:pt idx="643">
                  <c:v>3.8982827557831326E-3</c:v>
                </c:pt>
                <c:pt idx="644">
                  <c:v>-6.2067659454239338E-2</c:v>
                </c:pt>
                <c:pt idx="645">
                  <c:v>-4.5839471373100751E-2</c:v>
                </c:pt>
                <c:pt idx="646">
                  <c:v>-1.1133876961816017E-2</c:v>
                </c:pt>
                <c:pt idx="647">
                  <c:v>3.1752487420914716E-2</c:v>
                </c:pt>
                <c:pt idx="648">
                  <c:v>-4.5945020515151348E-4</c:v>
                </c:pt>
                <c:pt idx="649">
                  <c:v>1.9168176718768522E-2</c:v>
                </c:pt>
                <c:pt idx="650">
                  <c:v>-3.3351539717730798E-2</c:v>
                </c:pt>
                <c:pt idx="651">
                  <c:v>-1.6772482084814931E-2</c:v>
                </c:pt>
                <c:pt idx="652">
                  <c:v>-2.3964474166992017E-2</c:v>
                </c:pt>
                <c:pt idx="653">
                  <c:v>-8.1996466986701826E-4</c:v>
                </c:pt>
                <c:pt idx="654">
                  <c:v>2.5429769218553066E-2</c:v>
                </c:pt>
                <c:pt idx="655">
                  <c:v>7.4823897766932157E-3</c:v>
                </c:pt>
                <c:pt idx="656">
                  <c:v>-6.8936106675676484E-2</c:v>
                </c:pt>
                <c:pt idx="657">
                  <c:v>-3.0623267128116954E-2</c:v>
                </c:pt>
                <c:pt idx="658">
                  <c:v>9.7370785467269759E-3</c:v>
                </c:pt>
                <c:pt idx="659">
                  <c:v>-1.4853101404635978E-2</c:v>
                </c:pt>
                <c:pt idx="660">
                  <c:v>-2.9620923120348967E-2</c:v>
                </c:pt>
                <c:pt idx="661">
                  <c:v>-2.0843383085104378E-2</c:v>
                </c:pt>
                <c:pt idx="662">
                  <c:v>1.6094355064466211E-2</c:v>
                </c:pt>
                <c:pt idx="663">
                  <c:v>-4.4331703398062848E-3</c:v>
                </c:pt>
                <c:pt idx="664">
                  <c:v>5.3537157922433312E-2</c:v>
                </c:pt>
                <c:pt idx="665">
                  <c:v>1.2739001349394055E-2</c:v>
                </c:pt>
                <c:pt idx="666">
                  <c:v>-1.3240166687287771E-2</c:v>
                </c:pt>
                <c:pt idx="667">
                  <c:v>-1.9136040967314062E-2</c:v>
                </c:pt>
                <c:pt idx="668">
                  <c:v>7.5236141474824998E-3</c:v>
                </c:pt>
                <c:pt idx="669">
                  <c:v>3.9429182854109471E-2</c:v>
                </c:pt>
                <c:pt idx="670">
                  <c:v>-3.2239593312474508E-2</c:v>
                </c:pt>
                <c:pt idx="671">
                  <c:v>4.8088210215112719E-2</c:v>
                </c:pt>
                <c:pt idx="672">
                  <c:v>-9.1932106679896722E-2</c:v>
                </c:pt>
                <c:pt idx="673">
                  <c:v>8.2353199166431579E-2</c:v>
                </c:pt>
                <c:pt idx="674">
                  <c:v>1.4483697722977404E-2</c:v>
                </c:pt>
                <c:pt idx="675">
                  <c:v>-1.0523309489301629E-2</c:v>
                </c:pt>
                <c:pt idx="676">
                  <c:v>5.6083625782173087E-3</c:v>
                </c:pt>
                <c:pt idx="677">
                  <c:v>6.4376484654036004E-2</c:v>
                </c:pt>
                <c:pt idx="678">
                  <c:v>1.5906496436637295E-2</c:v>
                </c:pt>
                <c:pt idx="679">
                  <c:v>3.2535927558621273E-2</c:v>
                </c:pt>
                <c:pt idx="680">
                  <c:v>-1.9621259112161196E-2</c:v>
                </c:pt>
                <c:pt idx="681">
                  <c:v>-3.3008129178454519E-2</c:v>
                </c:pt>
                <c:pt idx="682">
                  <c:v>4.2036559913090049E-2</c:v>
                </c:pt>
                <c:pt idx="683">
                  <c:v>1.1368858758907417E-2</c:v>
                </c:pt>
                <c:pt idx="684">
                  <c:v>8.5015801762835781E-4</c:v>
                </c:pt>
                <c:pt idx="685">
                  <c:v>0.12412693584177487</c:v>
                </c:pt>
                <c:pt idx="686">
                  <c:v>1.9352815527891604E-2</c:v>
                </c:pt>
                <c:pt idx="687">
                  <c:v>9.4124151226542465E-3</c:v>
                </c:pt>
                <c:pt idx="688">
                  <c:v>-3.6655612902426582E-2</c:v>
                </c:pt>
                <c:pt idx="689">
                  <c:v>1.6137174546009041E-2</c:v>
                </c:pt>
                <c:pt idx="690">
                  <c:v>4.0569778704238404E-2</c:v>
                </c:pt>
                <c:pt idx="691">
                  <c:v>-2.6050420997239868E-2</c:v>
                </c:pt>
                <c:pt idx="692">
                  <c:v>-6.2010689238413894E-3</c:v>
                </c:pt>
                <c:pt idx="693">
                  <c:v>-8.4224755732858064E-2</c:v>
                </c:pt>
                <c:pt idx="694">
                  <c:v>5.1223352761642124E-2</c:v>
                </c:pt>
                <c:pt idx="695">
                  <c:v>3.4404500736089014E-2</c:v>
                </c:pt>
                <c:pt idx="696">
                  <c:v>-1.8715563355495006E-2</c:v>
                </c:pt>
                <c:pt idx="697">
                  <c:v>1.1974965198544008E-2</c:v>
                </c:pt>
                <c:pt idx="698">
                  <c:v>-3.9159224081548975E-2</c:v>
                </c:pt>
                <c:pt idx="699">
                  <c:v>-0.10442950858568571</c:v>
                </c:pt>
                <c:pt idx="700">
                  <c:v>1.5384599494354733E-2</c:v>
                </c:pt>
                <c:pt idx="701">
                  <c:v>-4.6929196863024311E-2</c:v>
                </c:pt>
                <c:pt idx="702">
                  <c:v>-3.4289714945029269E-2</c:v>
                </c:pt>
                <c:pt idx="703">
                  <c:v>-2.0082339340710582E-2</c:v>
                </c:pt>
                <c:pt idx="704">
                  <c:v>-2.4106835371869913E-2</c:v>
                </c:pt>
                <c:pt idx="705">
                  <c:v>1.7168710988726313E-2</c:v>
                </c:pt>
                <c:pt idx="706">
                  <c:v>-2.2745729628616127E-2</c:v>
                </c:pt>
                <c:pt idx="707">
                  <c:v>1.772210016735408E-3</c:v>
                </c:pt>
                <c:pt idx="708">
                  <c:v>3.2243718876506358E-2</c:v>
                </c:pt>
                <c:pt idx="709">
                  <c:v>4.830210670781656E-2</c:v>
                </c:pt>
                <c:pt idx="710">
                  <c:v>3.8020585471380833E-2</c:v>
                </c:pt>
                <c:pt idx="711">
                  <c:v>-5.1868134139670022E-2</c:v>
                </c:pt>
                <c:pt idx="712">
                  <c:v>4.5061418809883439E-3</c:v>
                </c:pt>
                <c:pt idx="713">
                  <c:v>3.7476841297132239E-3</c:v>
                </c:pt>
                <c:pt idx="714">
                  <c:v>-0.1060320200174074</c:v>
                </c:pt>
                <c:pt idx="715">
                  <c:v>-1.116361517935825E-3</c:v>
                </c:pt>
                <c:pt idx="716">
                  <c:v>-3.9774699575009662E-2</c:v>
                </c:pt>
                <c:pt idx="717">
                  <c:v>7.7310826955798218E-2</c:v>
                </c:pt>
                <c:pt idx="718">
                  <c:v>-5.1820147990657539E-2</c:v>
                </c:pt>
                <c:pt idx="719">
                  <c:v>-6.1347880404589543E-3</c:v>
                </c:pt>
                <c:pt idx="720">
                  <c:v>-5.895751128375086E-2</c:v>
                </c:pt>
                <c:pt idx="721">
                  <c:v>-7.8547141633455428E-2</c:v>
                </c:pt>
                <c:pt idx="722">
                  <c:v>-7.1017378815248708E-2</c:v>
                </c:pt>
                <c:pt idx="723">
                  <c:v>5.2586502948814839E-3</c:v>
                </c:pt>
                <c:pt idx="724">
                  <c:v>1.9910549606027596E-3</c:v>
                </c:pt>
                <c:pt idx="725">
                  <c:v>3.5731831671533078E-2</c:v>
                </c:pt>
                <c:pt idx="726">
                  <c:v>1.2288390865794007E-2</c:v>
                </c:pt>
                <c:pt idx="727">
                  <c:v>5.1826876008681397E-2</c:v>
                </c:pt>
                <c:pt idx="728">
                  <c:v>-3.1029470565436014E-2</c:v>
                </c:pt>
                <c:pt idx="729">
                  <c:v>3.4034606094155172E-2</c:v>
                </c:pt>
                <c:pt idx="730">
                  <c:v>7.0115539810186964E-2</c:v>
                </c:pt>
                <c:pt idx="731">
                  <c:v>-1.5231977543591986E-2</c:v>
                </c:pt>
                <c:pt idx="732">
                  <c:v>-4.8535445203057116E-2</c:v>
                </c:pt>
                <c:pt idx="733">
                  <c:v>2.9165679656986906E-2</c:v>
                </c:pt>
                <c:pt idx="734">
                  <c:v>-6.6261211023887559E-2</c:v>
                </c:pt>
                <c:pt idx="735">
                  <c:v>-6.4591702185428645E-2</c:v>
                </c:pt>
                <c:pt idx="736">
                  <c:v>1.576773928739679E-2</c:v>
                </c:pt>
                <c:pt idx="737">
                  <c:v>6.1873698955329973E-2</c:v>
                </c:pt>
                <c:pt idx="738">
                  <c:v>-5.1792172973550744E-2</c:v>
                </c:pt>
                <c:pt idx="739">
                  <c:v>8.2382838784724952E-2</c:v>
                </c:pt>
                <c:pt idx="740">
                  <c:v>6.6175736380277572E-3</c:v>
                </c:pt>
                <c:pt idx="741">
                  <c:v>6.836184024868823E-2</c:v>
                </c:pt>
                <c:pt idx="742">
                  <c:v>9.9160740993609678E-2</c:v>
                </c:pt>
                <c:pt idx="743">
                  <c:v>-3.7466635312507553E-2</c:v>
                </c:pt>
                <c:pt idx="744">
                  <c:v>9.347499766192148E-2</c:v>
                </c:pt>
                <c:pt idx="745">
                  <c:v>-5.8748263408874304E-2</c:v>
                </c:pt>
                <c:pt idx="746">
                  <c:v>-1.3259122507708148E-2</c:v>
                </c:pt>
                <c:pt idx="747">
                  <c:v>5.546355066625526E-2</c:v>
                </c:pt>
                <c:pt idx="748">
                  <c:v>8.1154161975942274E-2</c:v>
                </c:pt>
                <c:pt idx="749">
                  <c:v>-1.7261906012980159E-2</c:v>
                </c:pt>
                <c:pt idx="750">
                  <c:v>0.10870919075923699</c:v>
                </c:pt>
                <c:pt idx="751">
                  <c:v>-0.17398211530915972</c:v>
                </c:pt>
                <c:pt idx="752">
                  <c:v>-0.10299083783244893</c:v>
                </c:pt>
                <c:pt idx="753">
                  <c:v>3.8232652909899328E-2</c:v>
                </c:pt>
                <c:pt idx="754">
                  <c:v>-3.7756227743309299E-2</c:v>
                </c:pt>
                <c:pt idx="755">
                  <c:v>-0.10845799635885435</c:v>
                </c:pt>
                <c:pt idx="756">
                  <c:v>1.1295200353708391E-2</c:v>
                </c:pt>
                <c:pt idx="757">
                  <c:v>-0.11132515303194387</c:v>
                </c:pt>
                <c:pt idx="758">
                  <c:v>-4.2453697973924329E-2</c:v>
                </c:pt>
                <c:pt idx="759">
                  <c:v>2.9760633540239959E-2</c:v>
                </c:pt>
                <c:pt idx="760">
                  <c:v>2.3820213987279733E-2</c:v>
                </c:pt>
                <c:pt idx="761">
                  <c:v>-7.8463941022938102E-3</c:v>
                </c:pt>
                <c:pt idx="762">
                  <c:v>-8.8422593672593738E-3</c:v>
                </c:pt>
                <c:pt idx="763">
                  <c:v>4.4186097254944663E-2</c:v>
                </c:pt>
                <c:pt idx="764">
                  <c:v>-5.7798854234546249E-3</c:v>
                </c:pt>
                <c:pt idx="765">
                  <c:v>-5.9374267472133084E-2</c:v>
                </c:pt>
                <c:pt idx="766">
                  <c:v>-0.10615162399971634</c:v>
                </c:pt>
                <c:pt idx="767">
                  <c:v>0.10552244961722454</c:v>
                </c:pt>
                <c:pt idx="768">
                  <c:v>1.1480784054644458E-2</c:v>
                </c:pt>
                <c:pt idx="769">
                  <c:v>2.5266707542511795E-2</c:v>
                </c:pt>
                <c:pt idx="770">
                  <c:v>-2.6625239171278511E-2</c:v>
                </c:pt>
                <c:pt idx="771">
                  <c:v>-0.18458172532976422</c:v>
                </c:pt>
                <c:pt idx="772">
                  <c:v>3.4647868683104935E-3</c:v>
                </c:pt>
                <c:pt idx="773">
                  <c:v>-4.1822959202612552E-2</c:v>
                </c:pt>
                <c:pt idx="774">
                  <c:v>2.6789878306587096E-2</c:v>
                </c:pt>
                <c:pt idx="775">
                  <c:v>4.1983191786887031E-2</c:v>
                </c:pt>
                <c:pt idx="776">
                  <c:v>-0.11058116741118236</c:v>
                </c:pt>
                <c:pt idx="777">
                  <c:v>2.5562164630701715E-2</c:v>
                </c:pt>
                <c:pt idx="778">
                  <c:v>-3.8619922156243582E-2</c:v>
                </c:pt>
                <c:pt idx="779">
                  <c:v>-8.2675499556806642E-2</c:v>
                </c:pt>
                <c:pt idx="780">
                  <c:v>-6.1740690012092189E-2</c:v>
                </c:pt>
                <c:pt idx="781">
                  <c:v>5.5783761438300524E-3</c:v>
                </c:pt>
                <c:pt idx="782">
                  <c:v>0.11094452955732796</c:v>
                </c:pt>
                <c:pt idx="783">
                  <c:v>2.5858428227998456E-2</c:v>
                </c:pt>
                <c:pt idx="784">
                  <c:v>1.4505086079998871E-2</c:v>
                </c:pt>
                <c:pt idx="785">
                  <c:v>9.2589259709993238E-2</c:v>
                </c:pt>
                <c:pt idx="786">
                  <c:v>-3.5899976901785868E-2</c:v>
                </c:pt>
                <c:pt idx="787">
                  <c:v>8.8901173331569328E-2</c:v>
                </c:pt>
                <c:pt idx="788">
                  <c:v>-0.12359779448971689</c:v>
                </c:pt>
                <c:pt idx="789">
                  <c:v>3.3968323126357751E-3</c:v>
                </c:pt>
                <c:pt idx="790">
                  <c:v>-8.0977049813353782E-2</c:v>
                </c:pt>
                <c:pt idx="791">
                  <c:v>-1.6363152508517231E-2</c:v>
                </c:pt>
                <c:pt idx="792">
                  <c:v>0.13785133841832814</c:v>
                </c:pt>
                <c:pt idx="793">
                  <c:v>7.2122782340271986E-3</c:v>
                </c:pt>
                <c:pt idx="794">
                  <c:v>-5.4049863012389301E-2</c:v>
                </c:pt>
                <c:pt idx="795">
                  <c:v>6.0822808847572858E-2</c:v>
                </c:pt>
                <c:pt idx="796">
                  <c:v>-0.1332232172832975</c:v>
                </c:pt>
                <c:pt idx="797">
                  <c:v>-5.069001034591121E-2</c:v>
                </c:pt>
                <c:pt idx="798">
                  <c:v>-6.7005064543194631E-2</c:v>
                </c:pt>
                <c:pt idx="799">
                  <c:v>-7.2542906338228144E-2</c:v>
                </c:pt>
                <c:pt idx="800">
                  <c:v>-1.3907497732426198E-3</c:v>
                </c:pt>
                <c:pt idx="801">
                  <c:v>-1.8458920163250153E-2</c:v>
                </c:pt>
                <c:pt idx="802">
                  <c:v>9.6326727194770465E-2</c:v>
                </c:pt>
                <c:pt idx="803">
                  <c:v>6.6722750522553123E-2</c:v>
                </c:pt>
                <c:pt idx="804">
                  <c:v>9.4505034096703106E-3</c:v>
                </c:pt>
                <c:pt idx="805">
                  <c:v>-5.9573732437069961E-2</c:v>
                </c:pt>
                <c:pt idx="806">
                  <c:v>2.7866079225521277E-2</c:v>
                </c:pt>
                <c:pt idx="807">
                  <c:v>9.1530333345723427E-2</c:v>
                </c:pt>
                <c:pt idx="808">
                  <c:v>1.80982814305348E-2</c:v>
                </c:pt>
                <c:pt idx="809">
                  <c:v>-8.7697443653543011E-2</c:v>
                </c:pt>
                <c:pt idx="810">
                  <c:v>-7.7226264935225164E-2</c:v>
                </c:pt>
                <c:pt idx="811">
                  <c:v>0.22511895435529436</c:v>
                </c:pt>
                <c:pt idx="812">
                  <c:v>0.18172416090803234</c:v>
                </c:pt>
                <c:pt idx="813">
                  <c:v>2.2016762443005562E-2</c:v>
                </c:pt>
                <c:pt idx="814">
                  <c:v>2.9070296030713479E-2</c:v>
                </c:pt>
                <c:pt idx="815">
                  <c:v>2.2199572969218241E-2</c:v>
                </c:pt>
                <c:pt idx="816">
                  <c:v>8.9795710451479275E-3</c:v>
                </c:pt>
                <c:pt idx="817">
                  <c:v>6.999820553632774E-2</c:v>
                </c:pt>
                <c:pt idx="818">
                  <c:v>3.4292760662421748E-2</c:v>
                </c:pt>
                <c:pt idx="819">
                  <c:v>-1.7064228528863537E-2</c:v>
                </c:pt>
                <c:pt idx="820">
                  <c:v>2.4194809891035236E-2</c:v>
                </c:pt>
                <c:pt idx="821">
                  <c:v>5.0959102137807889E-2</c:v>
                </c:pt>
                <c:pt idx="822">
                  <c:v>5.9574580108855441E-2</c:v>
                </c:pt>
                <c:pt idx="823">
                  <c:v>6.3058936563571671E-2</c:v>
                </c:pt>
                <c:pt idx="824">
                  <c:v>2.6384336274360199E-2</c:v>
                </c:pt>
                <c:pt idx="825">
                  <c:v>-2.636729829611531E-2</c:v>
                </c:pt>
                <c:pt idx="826">
                  <c:v>2.2333812265416423E-2</c:v>
                </c:pt>
                <c:pt idx="827">
                  <c:v>-1.5902582150087882E-2</c:v>
                </c:pt>
                <c:pt idx="828">
                  <c:v>2.0219707260871585E-2</c:v>
                </c:pt>
                <c:pt idx="829">
                  <c:v>3.1132347247699445E-2</c:v>
                </c:pt>
                <c:pt idx="830">
                  <c:v>1.0472891927650689E-2</c:v>
                </c:pt>
                <c:pt idx="831">
                  <c:v>-2.0885560752675874E-2</c:v>
                </c:pt>
                <c:pt idx="832">
                  <c:v>7.3271913403520558E-2</c:v>
                </c:pt>
                <c:pt idx="833">
                  <c:v>9.7529159673126545E-2</c:v>
                </c:pt>
                <c:pt idx="834">
                  <c:v>1.1558806616525436E-2</c:v>
                </c:pt>
                <c:pt idx="835">
                  <c:v>9.750993709011653E-2</c:v>
                </c:pt>
                <c:pt idx="836">
                  <c:v>-6.6248008443721515E-2</c:v>
                </c:pt>
                <c:pt idx="837">
                  <c:v>-4.0163421345213848E-2</c:v>
                </c:pt>
                <c:pt idx="838">
                  <c:v>-7.6399677767684901E-2</c:v>
                </c:pt>
                <c:pt idx="839">
                  <c:v>-4.3299788311923604E-2</c:v>
                </c:pt>
                <c:pt idx="840">
                  <c:v>4.3187833210842873E-2</c:v>
                </c:pt>
                <c:pt idx="841">
                  <c:v>1.7169747429867127E-2</c:v>
                </c:pt>
                <c:pt idx="842">
                  <c:v>-5.3324601761071996E-2</c:v>
                </c:pt>
                <c:pt idx="843">
                  <c:v>3.7139816590163154E-3</c:v>
                </c:pt>
                <c:pt idx="844">
                  <c:v>2.3608698995334458E-2</c:v>
                </c:pt>
                <c:pt idx="845">
                  <c:v>1.8096170096873237E-2</c:v>
                </c:pt>
                <c:pt idx="846">
                  <c:v>4.4958345382010413E-2</c:v>
                </c:pt>
                <c:pt idx="847">
                  <c:v>4.5174907899331075E-2</c:v>
                </c:pt>
                <c:pt idx="848">
                  <c:v>5.3647596398158137E-2</c:v>
                </c:pt>
                <c:pt idx="849">
                  <c:v>-3.7967469642241729E-3</c:v>
                </c:pt>
                <c:pt idx="850">
                  <c:v>6.7340843482392665E-2</c:v>
                </c:pt>
                <c:pt idx="851">
                  <c:v>-4.82228829828075E-3</c:v>
                </c:pt>
                <c:pt idx="852">
                  <c:v>-2.1211310329679961E-2</c:v>
                </c:pt>
                <c:pt idx="853">
                  <c:v>2.643173162473348E-2</c:v>
                </c:pt>
                <c:pt idx="854">
                  <c:v>3.9758880932024392E-2</c:v>
                </c:pt>
                <c:pt idx="855">
                  <c:v>-7.0498084050251222E-2</c:v>
                </c:pt>
                <c:pt idx="856">
                  <c:v>-1.3083661051430008E-2</c:v>
                </c:pt>
                <c:pt idx="857">
                  <c:v>-3.8505259296342546E-3</c:v>
                </c:pt>
                <c:pt idx="858">
                  <c:v>3.346315312597185E-3</c:v>
                </c:pt>
                <c:pt idx="859">
                  <c:v>5.1706217265683842E-2</c:v>
                </c:pt>
                <c:pt idx="860">
                  <c:v>2.0857095477841849E-2</c:v>
                </c:pt>
                <c:pt idx="861">
                  <c:v>-2.6472971263162945E-3</c:v>
                </c:pt>
                <c:pt idx="862">
                  <c:v>-2.1195572825318948E-2</c:v>
                </c:pt>
                <c:pt idx="863">
                  <c:v>8.3130640656987418E-3</c:v>
                </c:pt>
                <c:pt idx="864">
                  <c:v>-2.6691482927997182E-2</c:v>
                </c:pt>
                <c:pt idx="865">
                  <c:v>3.2162381534520286E-2</c:v>
                </c:pt>
                <c:pt idx="866">
                  <c:v>3.6113106932049811E-2</c:v>
                </c:pt>
                <c:pt idx="867">
                  <c:v>0.12093108468386103</c:v>
                </c:pt>
                <c:pt idx="868">
                  <c:v>9.2605925723373995E-3</c:v>
                </c:pt>
                <c:pt idx="869">
                  <c:v>2.0871272594868992E-3</c:v>
                </c:pt>
                <c:pt idx="870">
                  <c:v>3.4437730807416987E-2</c:v>
                </c:pt>
                <c:pt idx="871">
                  <c:v>4.0634631863412887E-2</c:v>
                </c:pt>
                <c:pt idx="872">
                  <c:v>1.2748976740832642E-2</c:v>
                </c:pt>
                <c:pt idx="873">
                  <c:v>9.7480550450018601E-3</c:v>
                </c:pt>
                <c:pt idx="874">
                  <c:v>2.3149656094020168E-2</c:v>
                </c:pt>
                <c:pt idx="875">
                  <c:v>-2.062124510313466E-2</c:v>
                </c:pt>
                <c:pt idx="876">
                  <c:v>-2.1048548557420426E-2</c:v>
                </c:pt>
                <c:pt idx="877">
                  <c:v>1.2662096272472877E-3</c:v>
                </c:pt>
                <c:pt idx="878">
                  <c:v>1.4877173098103963E-2</c:v>
                </c:pt>
                <c:pt idx="879">
                  <c:v>4.1324319325341349E-2</c:v>
                </c:pt>
                <c:pt idx="880">
                  <c:v>-2.7969401701712152E-3</c:v>
                </c:pt>
                <c:pt idx="881">
                  <c:v>-6.1943370456399721E-3</c:v>
                </c:pt>
                <c:pt idx="882">
                  <c:v>7.6230904292191037E-2</c:v>
                </c:pt>
                <c:pt idx="883">
                  <c:v>-8.6258293520864709E-3</c:v>
                </c:pt>
                <c:pt idx="884">
                  <c:v>6.3954725299348286E-2</c:v>
                </c:pt>
                <c:pt idx="885">
                  <c:v>-2.9314820652153802E-2</c:v>
                </c:pt>
                <c:pt idx="886">
                  <c:v>4.3573584564960861E-2</c:v>
                </c:pt>
                <c:pt idx="887">
                  <c:v>-9.3665705662024018E-5</c:v>
                </c:pt>
                <c:pt idx="888">
                  <c:v>-7.2981899647128173E-2</c:v>
                </c:pt>
                <c:pt idx="889">
                  <c:v>-4.8576814961280475E-3</c:v>
                </c:pt>
                <c:pt idx="890">
                  <c:v>-3.5104229723478743E-2</c:v>
                </c:pt>
                <c:pt idx="891">
                  <c:v>0.12629601660885711</c:v>
                </c:pt>
                <c:pt idx="892">
                  <c:v>-1.1698419867929613E-2</c:v>
                </c:pt>
                <c:pt idx="893">
                  <c:v>-3.4368027755147471E-3</c:v>
                </c:pt>
                <c:pt idx="894">
                  <c:v>0.14232950378662448</c:v>
                </c:pt>
                <c:pt idx="895">
                  <c:v>-0.20752984690152024</c:v>
                </c:pt>
                <c:pt idx="896">
                  <c:v>-6.1971048556243538E-2</c:v>
                </c:pt>
                <c:pt idx="897">
                  <c:v>-7.346793016222028E-3</c:v>
                </c:pt>
                <c:pt idx="898">
                  <c:v>9.2538341515059144E-3</c:v>
                </c:pt>
                <c:pt idx="899">
                  <c:v>-2.4703644078682422E-2</c:v>
                </c:pt>
                <c:pt idx="900">
                  <c:v>-6.363102357094517E-4</c:v>
                </c:pt>
                <c:pt idx="901">
                  <c:v>-8.4123749650029278E-2</c:v>
                </c:pt>
                <c:pt idx="902">
                  <c:v>6.0014484784863087E-4</c:v>
                </c:pt>
                <c:pt idx="903">
                  <c:v>4.9173922081136121E-2</c:v>
                </c:pt>
                <c:pt idx="904">
                  <c:v>3.2563502597737617E-2</c:v>
                </c:pt>
                <c:pt idx="905">
                  <c:v>-7.8652447835542066E-2</c:v>
                </c:pt>
                <c:pt idx="906">
                  <c:v>9.146615979294915E-4</c:v>
                </c:pt>
                <c:pt idx="907">
                  <c:v>-6.6172806669755987E-2</c:v>
                </c:pt>
                <c:pt idx="908">
                  <c:v>3.9319659698724911E-2</c:v>
                </c:pt>
                <c:pt idx="909">
                  <c:v>2.9799367855493294E-2</c:v>
                </c:pt>
                <c:pt idx="910">
                  <c:v>-3.0008192098159706E-3</c:v>
                </c:pt>
                <c:pt idx="911">
                  <c:v>4.3829124215427472E-2</c:v>
                </c:pt>
                <c:pt idx="912">
                  <c:v>-5.0134275599240489E-5</c:v>
                </c:pt>
                <c:pt idx="913">
                  <c:v>6.9786212808192133E-3</c:v>
                </c:pt>
                <c:pt idx="914">
                  <c:v>-4.4017026593957372E-3</c:v>
                </c:pt>
                <c:pt idx="915">
                  <c:v>8.4812668895960439E-3</c:v>
                </c:pt>
                <c:pt idx="916">
                  <c:v>4.3173293286519573E-2</c:v>
                </c:pt>
                <c:pt idx="917">
                  <c:v>1.2360737247853772E-2</c:v>
                </c:pt>
                <c:pt idx="918">
                  <c:v>2.4384535777926854E-2</c:v>
                </c:pt>
                <c:pt idx="919">
                  <c:v>-2.1243393624046959E-2</c:v>
                </c:pt>
                <c:pt idx="920">
                  <c:v>-2.5610788001420158E-2</c:v>
                </c:pt>
                <c:pt idx="921">
                  <c:v>7.9193159109825807E-3</c:v>
                </c:pt>
                <c:pt idx="922">
                  <c:v>-4.0293622727082076E-2</c:v>
                </c:pt>
                <c:pt idx="923">
                  <c:v>-1.0321242640277771E-2</c:v>
                </c:pt>
                <c:pt idx="924">
                  <c:v>4.5506090568245498E-2</c:v>
                </c:pt>
                <c:pt idx="925">
                  <c:v>-3.3669266134868377E-2</c:v>
                </c:pt>
                <c:pt idx="926">
                  <c:v>5.999850658938128E-2</c:v>
                </c:pt>
                <c:pt idx="927">
                  <c:v>4.7395339175543991E-2</c:v>
                </c:pt>
                <c:pt idx="928">
                  <c:v>6.2151276687087746E-2</c:v>
                </c:pt>
                <c:pt idx="929">
                  <c:v>7.664270362402191E-2</c:v>
                </c:pt>
                <c:pt idx="930">
                  <c:v>1.1544298648750086E-2</c:v>
                </c:pt>
                <c:pt idx="931">
                  <c:v>-2.2912943849616153E-2</c:v>
                </c:pt>
                <c:pt idx="932">
                  <c:v>1.2060956428562954E-2</c:v>
                </c:pt>
                <c:pt idx="933">
                  <c:v>5.0064452923179757E-2</c:v>
                </c:pt>
                <c:pt idx="934">
                  <c:v>-1.2052372829183342E-2</c:v>
                </c:pt>
                <c:pt idx="935">
                  <c:v>0.1162574998588962</c:v>
                </c:pt>
                <c:pt idx="936">
                  <c:v>3.1985182901364428E-2</c:v>
                </c:pt>
                <c:pt idx="937">
                  <c:v>3.4111462494535727E-2</c:v>
                </c:pt>
                <c:pt idx="938">
                  <c:v>-2.7961653734173276E-3</c:v>
                </c:pt>
                <c:pt idx="939">
                  <c:v>-5.617898532642316E-2</c:v>
                </c:pt>
                <c:pt idx="940">
                  <c:v>4.1962565127192437E-2</c:v>
                </c:pt>
                <c:pt idx="941">
                  <c:v>1.1208014890008798E-2</c:v>
                </c:pt>
                <c:pt idx="942">
                  <c:v>-2.9831732947015025E-2</c:v>
                </c:pt>
                <c:pt idx="943">
                  <c:v>5.0087183851997216E-2</c:v>
                </c:pt>
                <c:pt idx="944">
                  <c:v>5.4743059379139675E-2</c:v>
                </c:pt>
                <c:pt idx="945">
                  <c:v>-1.8422250094654102E-2</c:v>
                </c:pt>
                <c:pt idx="946">
                  <c:v>-6.6942544932179424E-2</c:v>
                </c:pt>
                <c:pt idx="947">
                  <c:v>8.9185807390168986E-3</c:v>
                </c:pt>
                <c:pt idx="948">
                  <c:v>-2.877914597722139E-2</c:v>
                </c:pt>
                <c:pt idx="949">
                  <c:v>5.1988055962248127E-2</c:v>
                </c:pt>
                <c:pt idx="950">
                  <c:v>-5.4646320808022272E-2</c:v>
                </c:pt>
                <c:pt idx="951">
                  <c:v>0.21459581917456866</c:v>
                </c:pt>
                <c:pt idx="952">
                  <c:v>-1.9794585670066121E-2</c:v>
                </c:pt>
                <c:pt idx="953">
                  <c:v>3.9795972847580456E-2</c:v>
                </c:pt>
                <c:pt idx="954">
                  <c:v>0.14386158085227072</c:v>
                </c:pt>
                <c:pt idx="955">
                  <c:v>-3.5150304207086133E-2</c:v>
                </c:pt>
                <c:pt idx="956">
                  <c:v>-0.11092125165793842</c:v>
                </c:pt>
                <c:pt idx="957">
                  <c:v>-5.4273088630608042E-2</c:v>
                </c:pt>
                <c:pt idx="958">
                  <c:v>-1.7213973029299914E-2</c:v>
                </c:pt>
                <c:pt idx="959">
                  <c:v>2.5779268522829541E-2</c:v>
                </c:pt>
                <c:pt idx="960">
                  <c:v>-1.4763510489605069E-2</c:v>
                </c:pt>
                <c:pt idx="961">
                  <c:v>-5.9670072959459516E-2</c:v>
                </c:pt>
                <c:pt idx="962">
                  <c:v>-2.0787559238591935E-2</c:v>
                </c:pt>
                <c:pt idx="963">
                  <c:v>2.0700218901271054E-2</c:v>
                </c:pt>
                <c:pt idx="964">
                  <c:v>-3.5071388433433839E-2</c:v>
                </c:pt>
                <c:pt idx="965">
                  <c:v>2.5218345165708158E-3</c:v>
                </c:pt>
                <c:pt idx="966">
                  <c:v>1.3455876317114762E-4</c:v>
                </c:pt>
                <c:pt idx="967">
                  <c:v>1.4550011547959702E-2</c:v>
                </c:pt>
                <c:pt idx="968">
                  <c:v>2.2716585532218017E-2</c:v>
                </c:pt>
                <c:pt idx="969">
                  <c:v>2.9113422544017699E-2</c:v>
                </c:pt>
                <c:pt idx="970">
                  <c:v>-1.8835293322183068E-2</c:v>
                </c:pt>
                <c:pt idx="971">
                  <c:v>-2.3299107454373049E-2</c:v>
                </c:pt>
                <c:pt idx="972">
                  <c:v>-1.3871637107482675E-2</c:v>
                </c:pt>
                <c:pt idx="973">
                  <c:v>8.7143295098561953E-3</c:v>
                </c:pt>
                <c:pt idx="974">
                  <c:v>2.9420318016440884E-2</c:v>
                </c:pt>
                <c:pt idx="975">
                  <c:v>-4.3796671536334562E-2</c:v>
                </c:pt>
                <c:pt idx="976">
                  <c:v>-7.4296519172802689E-3</c:v>
                </c:pt>
                <c:pt idx="977">
                  <c:v>-5.0888587013240956E-2</c:v>
                </c:pt>
                <c:pt idx="978">
                  <c:v>1.4494816029618121E-2</c:v>
                </c:pt>
                <c:pt idx="979">
                  <c:v>6.046837865191293E-3</c:v>
                </c:pt>
                <c:pt idx="980">
                  <c:v>-1.2083164842300076E-2</c:v>
                </c:pt>
                <c:pt idx="981">
                  <c:v>4.9786304953318483E-2</c:v>
                </c:pt>
                <c:pt idx="982">
                  <c:v>1.608090017901799E-2</c:v>
                </c:pt>
                <c:pt idx="983">
                  <c:v>-4.1353444522858877E-2</c:v>
                </c:pt>
                <c:pt idx="984">
                  <c:v>5.3088672766961317E-2</c:v>
                </c:pt>
                <c:pt idx="985">
                  <c:v>2.1665893820189349E-2</c:v>
                </c:pt>
                <c:pt idx="986">
                  <c:v>-1.6814098676555461E-2</c:v>
                </c:pt>
                <c:pt idx="987">
                  <c:v>-8.0700160931291842E-2</c:v>
                </c:pt>
                <c:pt idx="988">
                  <c:v>2.134872745494067E-2</c:v>
                </c:pt>
                <c:pt idx="989">
                  <c:v>-0.10636361567445479</c:v>
                </c:pt>
                <c:pt idx="990">
                  <c:v>3.5220025774469477E-3</c:v>
                </c:pt>
                <c:pt idx="991">
                  <c:v>4.2941526672120325E-2</c:v>
                </c:pt>
                <c:pt idx="992">
                  <c:v>6.4624676876860205E-3</c:v>
                </c:pt>
                <c:pt idx="993">
                  <c:v>2.6532117181920736E-2</c:v>
                </c:pt>
                <c:pt idx="994">
                  <c:v>-4.6847390417503167E-2</c:v>
                </c:pt>
                <c:pt idx="995">
                  <c:v>6.358522509353029E-2</c:v>
                </c:pt>
                <c:pt idx="996">
                  <c:v>6.7351005970732958E-2</c:v>
                </c:pt>
                <c:pt idx="997">
                  <c:v>-1.40836554817444E-3</c:v>
                </c:pt>
                <c:pt idx="998">
                  <c:v>1.0711766609912896E-2</c:v>
                </c:pt>
                <c:pt idx="999">
                  <c:v>3.2953587502638784E-2</c:v>
                </c:pt>
                <c:pt idx="1000">
                  <c:v>5.1763780343810357E-2</c:v>
                </c:pt>
                <c:pt idx="1001">
                  <c:v>4.9738143563794808E-2</c:v>
                </c:pt>
                <c:pt idx="1002">
                  <c:v>-3.6175773968804732E-2</c:v>
                </c:pt>
                <c:pt idx="1003">
                  <c:v>4.5258586693747167E-2</c:v>
                </c:pt>
                <c:pt idx="1004">
                  <c:v>5.5766176730841957E-2</c:v>
                </c:pt>
                <c:pt idx="1005">
                  <c:v>-7.7160990028052129E-2</c:v>
                </c:pt>
                <c:pt idx="1006">
                  <c:v>-4.5515270552533314E-2</c:v>
                </c:pt>
                <c:pt idx="1007">
                  <c:v>-5.8416696219055403E-2</c:v>
                </c:pt>
                <c:pt idx="1008">
                  <c:v>5.1740517001962985E-2</c:v>
                </c:pt>
                <c:pt idx="1009">
                  <c:v>6.5455453605636163E-2</c:v>
                </c:pt>
                <c:pt idx="1010">
                  <c:v>6.2754870353779635E-2</c:v>
                </c:pt>
                <c:pt idx="1011">
                  <c:v>-2.1101494666743419E-2</c:v>
                </c:pt>
                <c:pt idx="1012">
                  <c:v>4.7656138147460128E-2</c:v>
                </c:pt>
                <c:pt idx="1013">
                  <c:v>5.1120901880303632E-2</c:v>
                </c:pt>
                <c:pt idx="1014">
                  <c:v>2.6591435262787774E-2</c:v>
                </c:pt>
                <c:pt idx="1015">
                  <c:v>5.8580533568471385E-2</c:v>
                </c:pt>
                <c:pt idx="1016">
                  <c:v>-2.2921061118198562E-3</c:v>
                </c:pt>
                <c:pt idx="1017">
                  <c:v>-3.9742034605859788E-2</c:v>
                </c:pt>
                <c:pt idx="1018">
                  <c:v>2.2137248442142378E-3</c:v>
                </c:pt>
                <c:pt idx="1019">
                  <c:v>4.5724379993613326E-2</c:v>
                </c:pt>
                <c:pt idx="1020">
                  <c:v>-6.9625970118081484E-2</c:v>
                </c:pt>
                <c:pt idx="1021">
                  <c:v>3.3801354057040683E-2</c:v>
                </c:pt>
                <c:pt idx="1022">
                  <c:v>1.793702840901738E-2</c:v>
                </c:pt>
                <c:pt idx="1023">
                  <c:v>1.8403898482806033E-2</c:v>
                </c:pt>
                <c:pt idx="1024">
                  <c:v>7.6324819223033191E-2</c:v>
                </c:pt>
                <c:pt idx="1025">
                  <c:v>1.1280141993164355E-2</c:v>
                </c:pt>
                <c:pt idx="1026">
                  <c:v>1.4900234511140625E-2</c:v>
                </c:pt>
                <c:pt idx="1027">
                  <c:v>1.1496549025008209E-2</c:v>
                </c:pt>
                <c:pt idx="1028">
                  <c:v>3.1431814306286859E-2</c:v>
                </c:pt>
                <c:pt idx="1029">
                  <c:v>2.5330039879483335E-2</c:v>
                </c:pt>
                <c:pt idx="1030">
                  <c:v>2.1723477144947028E-2</c:v>
                </c:pt>
                <c:pt idx="1031">
                  <c:v>5.3242563060840728E-2</c:v>
                </c:pt>
                <c:pt idx="1032">
                  <c:v>1.9553509825102695E-2</c:v>
                </c:pt>
                <c:pt idx="1033">
                  <c:v>4.0254152396017743E-3</c:v>
                </c:pt>
                <c:pt idx="1034">
                  <c:v>-9.4905122431679888E-4</c:v>
                </c:pt>
                <c:pt idx="1035">
                  <c:v>2.8207106246117424E-2</c:v>
                </c:pt>
                <c:pt idx="1036">
                  <c:v>1.2244046773843416E-2</c:v>
                </c:pt>
                <c:pt idx="1037">
                  <c:v>1.2195827742247523E-2</c:v>
                </c:pt>
                <c:pt idx="1038">
                  <c:v>3.4951683549640664E-2</c:v>
                </c:pt>
                <c:pt idx="1039">
                  <c:v>-2.0091536366316796E-2</c:v>
                </c:pt>
                <c:pt idx="1040">
                  <c:v>7.8735995899764134E-3</c:v>
                </c:pt>
                <c:pt idx="1041">
                  <c:v>-5.7360696990963866E-3</c:v>
                </c:pt>
                <c:pt idx="1042">
                  <c:v>1.5405853700587007E-2</c:v>
                </c:pt>
                <c:pt idx="1043">
                  <c:v>-1.1395771210516944E-3</c:v>
                </c:pt>
                <c:pt idx="1044">
                  <c:v>1.4765945935876582E-2</c:v>
                </c:pt>
                <c:pt idx="1045">
                  <c:v>9.2308484008352398E-3</c:v>
                </c:pt>
                <c:pt idx="1046">
                  <c:v>8.84751950263769E-3</c:v>
                </c:pt>
                <c:pt idx="1047">
                  <c:v>4.2562911998449433E-3</c:v>
                </c:pt>
                <c:pt idx="1048">
                  <c:v>-1.4891949494888501E-3</c:v>
                </c:pt>
                <c:pt idx="1049">
                  <c:v>-2.624163886791497E-2</c:v>
                </c:pt>
                <c:pt idx="1050">
                  <c:v>-3.8580355251046031E-3</c:v>
                </c:pt>
                <c:pt idx="1051">
                  <c:v>1.4949240321732836E-2</c:v>
                </c:pt>
                <c:pt idx="1052">
                  <c:v>-6.2314949384905728E-4</c:v>
                </c:pt>
                <c:pt idx="1053">
                  <c:v>1.008549323685339E-2</c:v>
                </c:pt>
                <c:pt idx="1054">
                  <c:v>-8.0759339671630001E-4</c:v>
                </c:pt>
                <c:pt idx="1055">
                  <c:v>-4.8992120378062937E-3</c:v>
                </c:pt>
                <c:pt idx="1056">
                  <c:v>5.0195608571675966E-2</c:v>
                </c:pt>
                <c:pt idx="1057">
                  <c:v>-7.5021240786550779E-3</c:v>
                </c:pt>
                <c:pt idx="1058">
                  <c:v>-9.2752359912319053E-3</c:v>
                </c:pt>
                <c:pt idx="1059">
                  <c:v>3.7083843102925881E-2</c:v>
                </c:pt>
                <c:pt idx="1060">
                  <c:v>1.9857106762324047E-2</c:v>
                </c:pt>
                <c:pt idx="1061">
                  <c:v>8.09371264089093E-3</c:v>
                </c:pt>
                <c:pt idx="1062">
                  <c:v>4.3243369451229398E-2</c:v>
                </c:pt>
                <c:pt idx="1063">
                  <c:v>-1.3105023825273494E-2</c:v>
                </c:pt>
                <c:pt idx="1064">
                  <c:v>-6.8803723237786723E-3</c:v>
                </c:pt>
                <c:pt idx="1065">
                  <c:v>1.3187357098989347E-3</c:v>
                </c:pt>
                <c:pt idx="1066">
                  <c:v>7.8594708806695876E-2</c:v>
                </c:pt>
                <c:pt idx="1067">
                  <c:v>-6.2428700967042524E-3</c:v>
                </c:pt>
                <c:pt idx="1068">
                  <c:v>3.6918803300756822E-2</c:v>
                </c:pt>
                <c:pt idx="1069">
                  <c:v>-0.10238115799809894</c:v>
                </c:pt>
                <c:pt idx="1070">
                  <c:v>-1.0106803945858493E-2</c:v>
                </c:pt>
                <c:pt idx="1071">
                  <c:v>-6.5839951530226842E-2</c:v>
                </c:pt>
                <c:pt idx="1072">
                  <c:v>6.1000123114226264E-2</c:v>
                </c:pt>
                <c:pt idx="1073">
                  <c:v>1.6729458735717666E-2</c:v>
                </c:pt>
                <c:pt idx="1074">
                  <c:v>6.261202322954397E-2</c:v>
                </c:pt>
                <c:pt idx="1075">
                  <c:v>-0.12205008898315625</c:v>
                </c:pt>
                <c:pt idx="1076">
                  <c:v>-7.6592094482230547E-2</c:v>
                </c:pt>
                <c:pt idx="1077">
                  <c:v>-5.072016546716706E-2</c:v>
                </c:pt>
                <c:pt idx="1078">
                  <c:v>7.7201110113929621E-3</c:v>
                </c:pt>
                <c:pt idx="1079">
                  <c:v>6.5374159623208571E-3</c:v>
                </c:pt>
                <c:pt idx="1080">
                  <c:v>8.5925925401019471E-3</c:v>
                </c:pt>
                <c:pt idx="1081">
                  <c:v>3.8007127331082025E-2</c:v>
                </c:pt>
                <c:pt idx="1082">
                  <c:v>5.1578452529984241E-2</c:v>
                </c:pt>
                <c:pt idx="1083">
                  <c:v>-6.2287794148033968E-2</c:v>
                </c:pt>
                <c:pt idx="1084">
                  <c:v>3.292164302633168E-2</c:v>
                </c:pt>
                <c:pt idx="1085">
                  <c:v>-6.1986385959330627E-2</c:v>
                </c:pt>
                <c:pt idx="1086">
                  <c:v>-3.9494404942251281E-2</c:v>
                </c:pt>
                <c:pt idx="1087">
                  <c:v>4.4961284506690614E-3</c:v>
                </c:pt>
                <c:pt idx="1088">
                  <c:v>9.4914983509280758E-3</c:v>
                </c:pt>
                <c:pt idx="1089">
                  <c:v>-1.5683221124034686E-2</c:v>
                </c:pt>
                <c:pt idx="1090">
                  <c:v>1.8987094547695749E-2</c:v>
                </c:pt>
                <c:pt idx="1091">
                  <c:v>2.3053290684592463E-2</c:v>
                </c:pt>
                <c:pt idx="1092">
                  <c:v>3.5408952518215041E-2</c:v>
                </c:pt>
                <c:pt idx="1093">
                  <c:v>0</c:v>
                </c:pt>
                <c:pt idx="1094">
                  <c:v>1.2596285798399788E-2</c:v>
                </c:pt>
              </c:numCache>
            </c:numRef>
          </c:xVal>
          <c:yVal>
            <c:numRef>
              <c:f>'DATA-CRYPTO'!$L$2:$L$1096</c:f>
              <c:numCache>
                <c:formatCode>0.000%</c:formatCode>
                <c:ptCount val="1095"/>
                <c:pt idx="0">
                  <c:v>1.2853036103407289E-3</c:v>
                </c:pt>
                <c:pt idx="1">
                  <c:v>2.6536645420443161E-3</c:v>
                </c:pt>
                <c:pt idx="2">
                  <c:v>7.8424817109592831E-4</c:v>
                </c:pt>
                <c:pt idx="3">
                  <c:v>-3.8122981638032925E-3</c:v>
                </c:pt>
                <c:pt idx="4">
                  <c:v>-1.3057573376392617E-3</c:v>
                </c:pt>
                <c:pt idx="5">
                  <c:v>5.4244536492348218E-4</c:v>
                </c:pt>
                <c:pt idx="6">
                  <c:v>1.2675171040248949E-3</c:v>
                </c:pt>
                <c:pt idx="7">
                  <c:v>5.6441217971397886E-4</c:v>
                </c:pt>
                <c:pt idx="8">
                  <c:v>2.2858776290426578E-3</c:v>
                </c:pt>
                <c:pt idx="9">
                  <c:v>-7.9890040319756828E-4</c:v>
                </c:pt>
                <c:pt idx="10">
                  <c:v>1.441152924832807E-4</c:v>
                </c:pt>
                <c:pt idx="11">
                  <c:v>-9.8637391565671454E-4</c:v>
                </c:pt>
                <c:pt idx="12">
                  <c:v>1.5360040804613746E-3</c:v>
                </c:pt>
                <c:pt idx="13">
                  <c:v>-3.9777419126231853E-3</c:v>
                </c:pt>
                <c:pt idx="14">
                  <c:v>4.1339761079993475E-3</c:v>
                </c:pt>
                <c:pt idx="15">
                  <c:v>-2.2180400606832311E-3</c:v>
                </c:pt>
                <c:pt idx="16">
                  <c:v>-8.3212091232202272E-4</c:v>
                </c:pt>
                <c:pt idx="17">
                  <c:v>1.9380248114048535E-3</c:v>
                </c:pt>
                <c:pt idx="18">
                  <c:v>1.7854241869786961E-3</c:v>
                </c:pt>
                <c:pt idx="19">
                  <c:v>5.3634973693832567E-4</c:v>
                </c:pt>
                <c:pt idx="20">
                  <c:v>-5.6218630167942235E-3</c:v>
                </c:pt>
                <c:pt idx="21">
                  <c:v>1.0905012247588251E-3</c:v>
                </c:pt>
                <c:pt idx="22">
                  <c:v>2.8310704693459282E-3</c:v>
                </c:pt>
                <c:pt idx="23">
                  <c:v>-1.6314432986123792E-3</c:v>
                </c:pt>
                <c:pt idx="24">
                  <c:v>-6.7140918516136409E-4</c:v>
                </c:pt>
                <c:pt idx="25">
                  <c:v>5.6747113214733675E-4</c:v>
                </c:pt>
                <c:pt idx="26">
                  <c:v>-8.0315672865405134E-4</c:v>
                </c:pt>
                <c:pt idx="27">
                  <c:v>-8.4242135229959704E-4</c:v>
                </c:pt>
                <c:pt idx="28">
                  <c:v>1.5336568733666049E-3</c:v>
                </c:pt>
                <c:pt idx="29">
                  <c:v>-1.1384859368381958E-3</c:v>
                </c:pt>
                <c:pt idx="30">
                  <c:v>1.3943242484215858E-3</c:v>
                </c:pt>
                <c:pt idx="31">
                  <c:v>-1.6068977205519353E-3</c:v>
                </c:pt>
                <c:pt idx="32">
                  <c:v>-8.5482750807442905E-4</c:v>
                </c:pt>
                <c:pt idx="33">
                  <c:v>4.5578652478115598E-3</c:v>
                </c:pt>
                <c:pt idx="34">
                  <c:v>-2.1870900422101716E-3</c:v>
                </c:pt>
                <c:pt idx="35">
                  <c:v>-8.2217252970895305E-4</c:v>
                </c:pt>
                <c:pt idx="36">
                  <c:v>7.3023146386714285E-4</c:v>
                </c:pt>
                <c:pt idx="37">
                  <c:v>2.1528382852514555E-3</c:v>
                </c:pt>
                <c:pt idx="38">
                  <c:v>-4.203324471597286E-3</c:v>
                </c:pt>
                <c:pt idx="39">
                  <c:v>-1.3761330682555457E-4</c:v>
                </c:pt>
                <c:pt idx="40">
                  <c:v>3.644159448869561E-3</c:v>
                </c:pt>
                <c:pt idx="41">
                  <c:v>-4.252366506003073E-4</c:v>
                </c:pt>
                <c:pt idx="42">
                  <c:v>-2.1634031711646692E-3</c:v>
                </c:pt>
                <c:pt idx="43">
                  <c:v>-1.5220672727726625E-3</c:v>
                </c:pt>
                <c:pt idx="44">
                  <c:v>8.6647644173260192E-4</c:v>
                </c:pt>
                <c:pt idx="45">
                  <c:v>2.383938960880756E-3</c:v>
                </c:pt>
                <c:pt idx="46">
                  <c:v>-1.3699364587557497E-3</c:v>
                </c:pt>
                <c:pt idx="47">
                  <c:v>-5.0905597134647904E-3</c:v>
                </c:pt>
                <c:pt idx="48">
                  <c:v>2.3075104752209355E-3</c:v>
                </c:pt>
                <c:pt idx="49">
                  <c:v>2.5224642184110508E-3</c:v>
                </c:pt>
                <c:pt idx="50">
                  <c:v>-1.1772770943690313E-3</c:v>
                </c:pt>
                <c:pt idx="51">
                  <c:v>-3.2790831233182765E-3</c:v>
                </c:pt>
                <c:pt idx="52">
                  <c:v>-1.266345333205874E-3</c:v>
                </c:pt>
                <c:pt idx="53">
                  <c:v>3.2609848430276292E-3</c:v>
                </c:pt>
                <c:pt idx="54">
                  <c:v>2.6194613825239175E-3</c:v>
                </c:pt>
                <c:pt idx="55">
                  <c:v>1.727790113151825E-3</c:v>
                </c:pt>
                <c:pt idx="56">
                  <c:v>1.5703808205761705E-4</c:v>
                </c:pt>
                <c:pt idx="57">
                  <c:v>-6.4770643428648947E-3</c:v>
                </c:pt>
                <c:pt idx="58">
                  <c:v>1.9548500667887474E-3</c:v>
                </c:pt>
                <c:pt idx="59">
                  <c:v>3.8942098594054054E-3</c:v>
                </c:pt>
                <c:pt idx="60">
                  <c:v>-5.4792745664745297E-3</c:v>
                </c:pt>
                <c:pt idx="61">
                  <c:v>1.806158444742743E-3</c:v>
                </c:pt>
                <c:pt idx="62">
                  <c:v>-6.7010216835632769E-4</c:v>
                </c:pt>
                <c:pt idx="63">
                  <c:v>-3.9001702489092744E-3</c:v>
                </c:pt>
                <c:pt idx="64">
                  <c:v>-3.5126077637410505E-3</c:v>
                </c:pt>
                <c:pt idx="65">
                  <c:v>8.1834840533445453E-3</c:v>
                </c:pt>
                <c:pt idx="66">
                  <c:v>-1.8620209445768055E-3</c:v>
                </c:pt>
                <c:pt idx="67">
                  <c:v>-8.3515609513594425E-5</c:v>
                </c:pt>
                <c:pt idx="68">
                  <c:v>-2.7074928263001534E-3</c:v>
                </c:pt>
                <c:pt idx="69">
                  <c:v>2.4231943507498754E-3</c:v>
                </c:pt>
                <c:pt idx="70">
                  <c:v>1.2792583633258867E-2</c:v>
                </c:pt>
                <c:pt idx="71">
                  <c:v>-1.0661360418290081E-2</c:v>
                </c:pt>
                <c:pt idx="72">
                  <c:v>-6.2730199477955564E-4</c:v>
                </c:pt>
                <c:pt idx="73">
                  <c:v>-1.4641640569372841E-3</c:v>
                </c:pt>
                <c:pt idx="74">
                  <c:v>4.3200742142493215E-3</c:v>
                </c:pt>
                <c:pt idx="75">
                  <c:v>-4.0705619299423092E-3</c:v>
                </c:pt>
                <c:pt idx="76">
                  <c:v>-6.0324502973744818E-3</c:v>
                </c:pt>
                <c:pt idx="77">
                  <c:v>6.0145549137867009E-3</c:v>
                </c:pt>
                <c:pt idx="78">
                  <c:v>1.593944543455194E-3</c:v>
                </c:pt>
                <c:pt idx="79">
                  <c:v>-2.111777746146376E-3</c:v>
                </c:pt>
                <c:pt idx="80">
                  <c:v>-1.0289068078633708E-3</c:v>
                </c:pt>
                <c:pt idx="81">
                  <c:v>3.9625283095024427E-3</c:v>
                </c:pt>
                <c:pt idx="82">
                  <c:v>-6.5994776398163122E-3</c:v>
                </c:pt>
                <c:pt idx="83">
                  <c:v>2.1139634960728945E-3</c:v>
                </c:pt>
                <c:pt idx="84">
                  <c:v>4.7775558110945658E-3</c:v>
                </c:pt>
                <c:pt idx="85">
                  <c:v>1.4505074330326479E-3</c:v>
                </c:pt>
                <c:pt idx="86">
                  <c:v>-7.9833869965562434E-4</c:v>
                </c:pt>
                <c:pt idx="87">
                  <c:v>7.763758607780949E-4</c:v>
                </c:pt>
                <c:pt idx="88">
                  <c:v>-2.809259437919136E-3</c:v>
                </c:pt>
                <c:pt idx="89">
                  <c:v>4.3911160761750888E-4</c:v>
                </c:pt>
                <c:pt idx="90">
                  <c:v>-9.4270745175130345E-4</c:v>
                </c:pt>
                <c:pt idx="91">
                  <c:v>-4.7111462954929368E-3</c:v>
                </c:pt>
                <c:pt idx="92">
                  <c:v>6.6163915732656529E-3</c:v>
                </c:pt>
                <c:pt idx="93">
                  <c:v>-1.4258149834911513E-2</c:v>
                </c:pt>
                <c:pt idx="94">
                  <c:v>4.3227626581488019E-3</c:v>
                </c:pt>
                <c:pt idx="95">
                  <c:v>1.0004175343630031E-2</c:v>
                </c:pt>
                <c:pt idx="96">
                  <c:v>2.6294578145299682E-3</c:v>
                </c:pt>
                <c:pt idx="97">
                  <c:v>-5.0143410824295236E-3</c:v>
                </c:pt>
                <c:pt idx="98">
                  <c:v>-3.5027696546098314E-3</c:v>
                </c:pt>
                <c:pt idx="99">
                  <c:v>-3.0084496726939299E-3</c:v>
                </c:pt>
                <c:pt idx="100">
                  <c:v>3.5011535512789803E-3</c:v>
                </c:pt>
                <c:pt idx="101">
                  <c:v>1.711974860583932E-3</c:v>
                </c:pt>
                <c:pt idx="102">
                  <c:v>5.3552837866402657E-3</c:v>
                </c:pt>
                <c:pt idx="103">
                  <c:v>-4.1984145984964539E-3</c:v>
                </c:pt>
                <c:pt idx="104">
                  <c:v>2.3965080415404528E-3</c:v>
                </c:pt>
                <c:pt idx="105">
                  <c:v>1.7729466230226507E-3</c:v>
                </c:pt>
                <c:pt idx="106">
                  <c:v>-1.0380091917502423E-3</c:v>
                </c:pt>
                <c:pt idx="107">
                  <c:v>-2.5534478666844839E-4</c:v>
                </c:pt>
                <c:pt idx="108">
                  <c:v>2.5013955444669247E-3</c:v>
                </c:pt>
                <c:pt idx="109">
                  <c:v>-2.3059030423781667E-3</c:v>
                </c:pt>
                <c:pt idx="110">
                  <c:v>-3.2207494117549081E-3</c:v>
                </c:pt>
                <c:pt idx="111">
                  <c:v>2.6872248612086788E-3</c:v>
                </c:pt>
                <c:pt idx="112">
                  <c:v>-1.7033776810391271E-3</c:v>
                </c:pt>
                <c:pt idx="113">
                  <c:v>3.9819102346564235E-4</c:v>
                </c:pt>
                <c:pt idx="114">
                  <c:v>-1.0354492016887119E-4</c:v>
                </c:pt>
                <c:pt idx="115">
                  <c:v>-3.0957518270529239E-4</c:v>
                </c:pt>
                <c:pt idx="116">
                  <c:v>6.5410267562333586E-4</c:v>
                </c:pt>
                <c:pt idx="117">
                  <c:v>-2.3058721396216888E-3</c:v>
                </c:pt>
                <c:pt idx="118">
                  <c:v>5.6254821905411215E-4</c:v>
                </c:pt>
                <c:pt idx="119">
                  <c:v>3.7032136138151618E-3</c:v>
                </c:pt>
                <c:pt idx="120">
                  <c:v>-7.18208101735564E-4</c:v>
                </c:pt>
                <c:pt idx="121">
                  <c:v>-1.3820958536493895E-3</c:v>
                </c:pt>
                <c:pt idx="122">
                  <c:v>2.6392987431789181E-3</c:v>
                </c:pt>
                <c:pt idx="123">
                  <c:v>-5.7591527951928953E-4</c:v>
                </c:pt>
                <c:pt idx="124">
                  <c:v>-5.2309036471985537E-3</c:v>
                </c:pt>
                <c:pt idx="125">
                  <c:v>4.9545421786087833E-3</c:v>
                </c:pt>
                <c:pt idx="126">
                  <c:v>-2.0339439351396544E-3</c:v>
                </c:pt>
                <c:pt idx="127">
                  <c:v>3.1065362967829798E-4</c:v>
                </c:pt>
                <c:pt idx="128">
                  <c:v>1.2874528948368627E-3</c:v>
                </c:pt>
                <c:pt idx="129">
                  <c:v>-3.9457950411962636E-3</c:v>
                </c:pt>
                <c:pt idx="130">
                  <c:v>4.0923827634904222E-3</c:v>
                </c:pt>
                <c:pt idx="131">
                  <c:v>-1.4629195422394465E-3</c:v>
                </c:pt>
                <c:pt idx="132">
                  <c:v>-1.9101309372232392E-3</c:v>
                </c:pt>
                <c:pt idx="133">
                  <c:v>2.0664854280277017E-3</c:v>
                </c:pt>
                <c:pt idx="134">
                  <c:v>-1.4440469190939593E-4</c:v>
                </c:pt>
                <c:pt idx="135">
                  <c:v>-7.4360288464236099E-4</c:v>
                </c:pt>
                <c:pt idx="136">
                  <c:v>4.6481144372513566E-4</c:v>
                </c:pt>
                <c:pt idx="137">
                  <c:v>-7.8113195156017867E-3</c:v>
                </c:pt>
                <c:pt idx="138">
                  <c:v>9.0445642806929565E-3</c:v>
                </c:pt>
                <c:pt idx="139">
                  <c:v>-2.4709364095843096E-3</c:v>
                </c:pt>
                <c:pt idx="140">
                  <c:v>-3.9864025432480987E-4</c:v>
                </c:pt>
                <c:pt idx="141">
                  <c:v>-2.3865269903771669E-3</c:v>
                </c:pt>
                <c:pt idx="142">
                  <c:v>-3.5266597012976581E-3</c:v>
                </c:pt>
                <c:pt idx="143">
                  <c:v>1.0084399461318836E-2</c:v>
                </c:pt>
                <c:pt idx="144">
                  <c:v>-6.873002337693202E-3</c:v>
                </c:pt>
                <c:pt idx="145">
                  <c:v>3.8673395471455945E-3</c:v>
                </c:pt>
                <c:pt idx="146">
                  <c:v>6.9978347395003779E-4</c:v>
                </c:pt>
                <c:pt idx="147">
                  <c:v>-2.1396169884125983E-3</c:v>
                </c:pt>
                <c:pt idx="148">
                  <c:v>2.2750512795862779E-3</c:v>
                </c:pt>
                <c:pt idx="149">
                  <c:v>-1.5603654499925436E-3</c:v>
                </c:pt>
                <c:pt idx="150">
                  <c:v>1.0436228285852379E-3</c:v>
                </c:pt>
                <c:pt idx="151">
                  <c:v>-5.6735431884207673E-3</c:v>
                </c:pt>
                <c:pt idx="152">
                  <c:v>5.8696549010497454E-3</c:v>
                </c:pt>
                <c:pt idx="153">
                  <c:v>-2.3051154311417195E-3</c:v>
                </c:pt>
                <c:pt idx="154">
                  <c:v>-4.0617566314938512E-4</c:v>
                </c:pt>
                <c:pt idx="155">
                  <c:v>4.587743765211331E-3</c:v>
                </c:pt>
                <c:pt idx="156">
                  <c:v>-8.5777749902779917E-5</c:v>
                </c:pt>
                <c:pt idx="157">
                  <c:v>2.7930341909318171E-4</c:v>
                </c:pt>
                <c:pt idx="158">
                  <c:v>1.4006855964330393E-3</c:v>
                </c:pt>
                <c:pt idx="159">
                  <c:v>-2.0339937349647661E-3</c:v>
                </c:pt>
                <c:pt idx="160">
                  <c:v>-1.8925458290864441E-3</c:v>
                </c:pt>
                <c:pt idx="161">
                  <c:v>2.9854088144800316E-6</c:v>
                </c:pt>
                <c:pt idx="162">
                  <c:v>3.2494227479920035E-3</c:v>
                </c:pt>
                <c:pt idx="163">
                  <c:v>-2.2717196747739738E-3</c:v>
                </c:pt>
                <c:pt idx="164">
                  <c:v>1.6638930652937887E-3</c:v>
                </c:pt>
                <c:pt idx="165">
                  <c:v>8.5944917695861679E-4</c:v>
                </c:pt>
                <c:pt idx="166">
                  <c:v>-9.4126296881389369E-4</c:v>
                </c:pt>
                <c:pt idx="167">
                  <c:v>-8.9787920991180075E-5</c:v>
                </c:pt>
                <c:pt idx="168">
                  <c:v>2.5981266359965055E-3</c:v>
                </c:pt>
                <c:pt idx="169">
                  <c:v>-2.6799263902437575E-3</c:v>
                </c:pt>
                <c:pt idx="170">
                  <c:v>-2.7533435532393199E-3</c:v>
                </c:pt>
                <c:pt idx="171">
                  <c:v>-6.5732982273531283E-4</c:v>
                </c:pt>
                <c:pt idx="172">
                  <c:v>2.5033444897861108E-3</c:v>
                </c:pt>
                <c:pt idx="173">
                  <c:v>2.348782088407162E-3</c:v>
                </c:pt>
                <c:pt idx="174">
                  <c:v>-1.433473032939337E-3</c:v>
                </c:pt>
                <c:pt idx="175">
                  <c:v>-7.082177702798993E-5</c:v>
                </c:pt>
                <c:pt idx="176">
                  <c:v>-5.3150197423296013E-4</c:v>
                </c:pt>
                <c:pt idx="177">
                  <c:v>-1.4823244521361425E-3</c:v>
                </c:pt>
                <c:pt idx="178">
                  <c:v>8.2556692701843957E-4</c:v>
                </c:pt>
                <c:pt idx="179">
                  <c:v>1.6491896885612574E-3</c:v>
                </c:pt>
                <c:pt idx="180">
                  <c:v>-5.0282240055684116E-4</c:v>
                </c:pt>
                <c:pt idx="181">
                  <c:v>5.6774005318724376E-3</c:v>
                </c:pt>
                <c:pt idx="182">
                  <c:v>-2.2233865440840698E-3</c:v>
                </c:pt>
                <c:pt idx="183">
                  <c:v>-2.2094662082314609E-3</c:v>
                </c:pt>
                <c:pt idx="184">
                  <c:v>1.7871908784456313E-3</c:v>
                </c:pt>
                <c:pt idx="185">
                  <c:v>-3.0746264848978554E-3</c:v>
                </c:pt>
                <c:pt idx="186">
                  <c:v>-1.2658582812907909E-3</c:v>
                </c:pt>
                <c:pt idx="187">
                  <c:v>9.2381889556167633E-4</c:v>
                </c:pt>
                <c:pt idx="188">
                  <c:v>8.5189045376784737E-3</c:v>
                </c:pt>
                <c:pt idx="189">
                  <c:v>-6.0981819806107266E-3</c:v>
                </c:pt>
                <c:pt idx="190">
                  <c:v>-3.712037845291641E-3</c:v>
                </c:pt>
                <c:pt idx="191">
                  <c:v>8.5072560863804479E-4</c:v>
                </c:pt>
                <c:pt idx="192">
                  <c:v>2.4985793854184544E-3</c:v>
                </c:pt>
                <c:pt idx="193">
                  <c:v>-1.5084758521847145E-3</c:v>
                </c:pt>
                <c:pt idx="194">
                  <c:v>-3.3911863392880074E-4</c:v>
                </c:pt>
                <c:pt idx="195">
                  <c:v>9.5209422858809709E-3</c:v>
                </c:pt>
                <c:pt idx="196">
                  <c:v>-3.3569996257672998E-3</c:v>
                </c:pt>
                <c:pt idx="197">
                  <c:v>-1.8245308148983745E-3</c:v>
                </c:pt>
                <c:pt idx="198">
                  <c:v>7.7852712019150431E-4</c:v>
                </c:pt>
                <c:pt idx="199">
                  <c:v>-2.0167091229496576E-3</c:v>
                </c:pt>
                <c:pt idx="200">
                  <c:v>9.2273548560095555E-4</c:v>
                </c:pt>
                <c:pt idx="201">
                  <c:v>1.290454623433188E-3</c:v>
                </c:pt>
                <c:pt idx="202">
                  <c:v>-4.5083263191795422E-3</c:v>
                </c:pt>
                <c:pt idx="203">
                  <c:v>3.7496819211397048E-3</c:v>
                </c:pt>
                <c:pt idx="204">
                  <c:v>-1.1713209868249648E-2</c:v>
                </c:pt>
                <c:pt idx="205">
                  <c:v>4.8674067829752969E-3</c:v>
                </c:pt>
                <c:pt idx="206">
                  <c:v>7.8732128216905592E-4</c:v>
                </c:pt>
                <c:pt idx="207">
                  <c:v>2.5214056054536456E-3</c:v>
                </c:pt>
                <c:pt idx="208">
                  <c:v>-4.3031898005365648E-3</c:v>
                </c:pt>
                <c:pt idx="209">
                  <c:v>2.3066775477120446E-3</c:v>
                </c:pt>
                <c:pt idx="210">
                  <c:v>5.7201911346130697E-4</c:v>
                </c:pt>
                <c:pt idx="211">
                  <c:v>2.6501028387512105E-3</c:v>
                </c:pt>
                <c:pt idx="212">
                  <c:v>-1.7126395455800806E-3</c:v>
                </c:pt>
                <c:pt idx="213">
                  <c:v>3.3301049194071858E-3</c:v>
                </c:pt>
                <c:pt idx="214">
                  <c:v>-4.9661048516251426E-3</c:v>
                </c:pt>
                <c:pt idx="215">
                  <c:v>7.4738270069324246E-4</c:v>
                </c:pt>
                <c:pt idx="216">
                  <c:v>7.8756838302646053E-5</c:v>
                </c:pt>
                <c:pt idx="217">
                  <c:v>5.4151747855493825E-3</c:v>
                </c:pt>
                <c:pt idx="218">
                  <c:v>-2.7677321328191179E-3</c:v>
                </c:pt>
                <c:pt idx="219">
                  <c:v>-3.8677200272869923E-4</c:v>
                </c:pt>
                <c:pt idx="220">
                  <c:v>-4.2426581260747139E-3</c:v>
                </c:pt>
                <c:pt idx="221">
                  <c:v>2.0557653309856254E-3</c:v>
                </c:pt>
                <c:pt idx="222">
                  <c:v>-5.8434643213442928E-3</c:v>
                </c:pt>
                <c:pt idx="223">
                  <c:v>2.5666004865152387E-3</c:v>
                </c:pt>
                <c:pt idx="224">
                  <c:v>1.0330779775154387E-2</c:v>
                </c:pt>
                <c:pt idx="225">
                  <c:v>-1.2336189093931456E-2</c:v>
                </c:pt>
                <c:pt idx="226">
                  <c:v>8.2568595766176981E-3</c:v>
                </c:pt>
                <c:pt idx="227">
                  <c:v>1.3018535487482488E-3</c:v>
                </c:pt>
                <c:pt idx="228">
                  <c:v>-7.9606677601152774E-3</c:v>
                </c:pt>
                <c:pt idx="229">
                  <c:v>1.0145904454740848E-2</c:v>
                </c:pt>
                <c:pt idx="230">
                  <c:v>-3.2740664904199542E-3</c:v>
                </c:pt>
                <c:pt idx="231">
                  <c:v>-2.4355632064085868E-3</c:v>
                </c:pt>
                <c:pt idx="232">
                  <c:v>-2.3977935055876252E-3</c:v>
                </c:pt>
                <c:pt idx="233">
                  <c:v>2.1683293034904659E-3</c:v>
                </c:pt>
                <c:pt idx="234">
                  <c:v>5.0403634956512622E-3</c:v>
                </c:pt>
                <c:pt idx="235">
                  <c:v>-4.2609686198624604E-3</c:v>
                </c:pt>
                <c:pt idx="236">
                  <c:v>1.7386112878824871E-3</c:v>
                </c:pt>
                <c:pt idx="237">
                  <c:v>-5.0734692934104441E-3</c:v>
                </c:pt>
                <c:pt idx="238">
                  <c:v>2.1266060273269359E-3</c:v>
                </c:pt>
                <c:pt idx="239">
                  <c:v>6.8326786346480529E-3</c:v>
                </c:pt>
                <c:pt idx="240">
                  <c:v>3.5845468541664117E-3</c:v>
                </c:pt>
                <c:pt idx="241">
                  <c:v>-6.1443894275505159E-3</c:v>
                </c:pt>
                <c:pt idx="242">
                  <c:v>-2.0607549653359923E-3</c:v>
                </c:pt>
                <c:pt idx="243">
                  <c:v>1.502744495217679E-2</c:v>
                </c:pt>
                <c:pt idx="244">
                  <c:v>-6.1490172801647912E-3</c:v>
                </c:pt>
                <c:pt idx="245">
                  <c:v>-7.5474254790124547E-3</c:v>
                </c:pt>
                <c:pt idx="246">
                  <c:v>1.4931092938775098E-3</c:v>
                </c:pt>
                <c:pt idx="247">
                  <c:v>1.1541550104893661E-3</c:v>
                </c:pt>
                <c:pt idx="248">
                  <c:v>8.7728637079985839E-4</c:v>
                </c:pt>
                <c:pt idx="249">
                  <c:v>-6.987860520630905E-3</c:v>
                </c:pt>
                <c:pt idx="250">
                  <c:v>2.569113062602778E-3</c:v>
                </c:pt>
                <c:pt idx="251">
                  <c:v>-1.8987647756174455E-3</c:v>
                </c:pt>
                <c:pt idx="252">
                  <c:v>2.1737401670527345E-3</c:v>
                </c:pt>
                <c:pt idx="253">
                  <c:v>-5.0216122177889864E-3</c:v>
                </c:pt>
                <c:pt idx="254">
                  <c:v>2.0189802893523399E-3</c:v>
                </c:pt>
                <c:pt idx="255">
                  <c:v>-2.5899694789507568E-3</c:v>
                </c:pt>
                <c:pt idx="256">
                  <c:v>-5.9153510049863233E-4</c:v>
                </c:pt>
                <c:pt idx="257">
                  <c:v>4.2389361768698907E-3</c:v>
                </c:pt>
                <c:pt idx="258">
                  <c:v>-1.0265225781165488E-3</c:v>
                </c:pt>
                <c:pt idx="259">
                  <c:v>-2.137448884048473E-3</c:v>
                </c:pt>
                <c:pt idx="260">
                  <c:v>-5.5204574131031828E-4</c:v>
                </c:pt>
                <c:pt idx="261">
                  <c:v>2.6466210808717672E-3</c:v>
                </c:pt>
                <c:pt idx="262">
                  <c:v>-1.749267517097272E-3</c:v>
                </c:pt>
                <c:pt idx="263">
                  <c:v>-1.9121234715409174E-3</c:v>
                </c:pt>
                <c:pt idx="264">
                  <c:v>2.9647043084865821E-3</c:v>
                </c:pt>
                <c:pt idx="265">
                  <c:v>-1.4048532964651393E-3</c:v>
                </c:pt>
                <c:pt idx="266">
                  <c:v>1.0017362523239242E-2</c:v>
                </c:pt>
                <c:pt idx="267">
                  <c:v>-4.5111312950214819E-3</c:v>
                </c:pt>
                <c:pt idx="268">
                  <c:v>-2.5508624861481739E-3</c:v>
                </c:pt>
                <c:pt idx="269">
                  <c:v>-1.8105272721281611E-3</c:v>
                </c:pt>
                <c:pt idx="270">
                  <c:v>4.5631074556680092E-4</c:v>
                </c:pt>
                <c:pt idx="271">
                  <c:v>1.4979229346177021E-3</c:v>
                </c:pt>
                <c:pt idx="272">
                  <c:v>6.8488503397976072E-4</c:v>
                </c:pt>
                <c:pt idx="273">
                  <c:v>1.2741751440933644E-3</c:v>
                </c:pt>
                <c:pt idx="274">
                  <c:v>-4.9228136953371722E-3</c:v>
                </c:pt>
                <c:pt idx="275">
                  <c:v>-4.8769132641533677E-3</c:v>
                </c:pt>
                <c:pt idx="276">
                  <c:v>6.3576920438232522E-3</c:v>
                </c:pt>
                <c:pt idx="277">
                  <c:v>4.5253785792881082E-4</c:v>
                </c:pt>
                <c:pt idx="278">
                  <c:v>-1.4187282446938754E-3</c:v>
                </c:pt>
                <c:pt idx="279">
                  <c:v>3.0192043387251405E-3</c:v>
                </c:pt>
                <c:pt idx="280">
                  <c:v>-4.0829257221578225E-3</c:v>
                </c:pt>
                <c:pt idx="281">
                  <c:v>1.6413312499308779E-3</c:v>
                </c:pt>
                <c:pt idx="282">
                  <c:v>-6.7134935525952561E-3</c:v>
                </c:pt>
                <c:pt idx="283">
                  <c:v>1.3919766414831345E-2</c:v>
                </c:pt>
                <c:pt idx="284">
                  <c:v>-1.3343948313515488E-4</c:v>
                </c:pt>
                <c:pt idx="285">
                  <c:v>-2.2717568980421079E-3</c:v>
                </c:pt>
                <c:pt idx="286">
                  <c:v>-3.7326151230925296E-3</c:v>
                </c:pt>
                <c:pt idx="287">
                  <c:v>2.7711540284682083E-3</c:v>
                </c:pt>
                <c:pt idx="288">
                  <c:v>-5.0949933418695846E-3</c:v>
                </c:pt>
                <c:pt idx="289">
                  <c:v>9.4715521520275184E-3</c:v>
                </c:pt>
                <c:pt idx="290">
                  <c:v>-5.1342709158235158E-3</c:v>
                </c:pt>
                <c:pt idx="291">
                  <c:v>-3.4268113855705885E-4</c:v>
                </c:pt>
                <c:pt idx="292">
                  <c:v>1.8206518481878198E-3</c:v>
                </c:pt>
                <c:pt idx="293">
                  <c:v>-2.0923155302224002E-3</c:v>
                </c:pt>
                <c:pt idx="294">
                  <c:v>3.3600296492601726E-3</c:v>
                </c:pt>
                <c:pt idx="295">
                  <c:v>-1.5328696343002743E-3</c:v>
                </c:pt>
                <c:pt idx="296">
                  <c:v>-2.7275169245332045E-3</c:v>
                </c:pt>
                <c:pt idx="297">
                  <c:v>1.7955280409384497E-3</c:v>
                </c:pt>
                <c:pt idx="298">
                  <c:v>-7.4336817131538614E-4</c:v>
                </c:pt>
                <c:pt idx="299">
                  <c:v>7.2913561005788738E-5</c:v>
                </c:pt>
                <c:pt idx="300">
                  <c:v>-9.9935165275733613E-4</c:v>
                </c:pt>
                <c:pt idx="301">
                  <c:v>-3.8830861873834456E-3</c:v>
                </c:pt>
                <c:pt idx="302">
                  <c:v>5.6608466779627204E-3</c:v>
                </c:pt>
                <c:pt idx="303">
                  <c:v>6.515778654887467E-3</c:v>
                </c:pt>
                <c:pt idx="304">
                  <c:v>-8.8302269011153944E-4</c:v>
                </c:pt>
                <c:pt idx="305">
                  <c:v>3.6739902363951849E-3</c:v>
                </c:pt>
                <c:pt idx="306">
                  <c:v>-1.7188275278140111E-3</c:v>
                </c:pt>
                <c:pt idx="307">
                  <c:v>-1.2766565236886898E-2</c:v>
                </c:pt>
                <c:pt idx="308">
                  <c:v>-2.7399766978911427E-3</c:v>
                </c:pt>
                <c:pt idx="309">
                  <c:v>2.2180178790299192E-3</c:v>
                </c:pt>
                <c:pt idx="310">
                  <c:v>-5.6440307428553779E-4</c:v>
                </c:pt>
                <c:pt idx="311">
                  <c:v>1.4454288600092881E-3</c:v>
                </c:pt>
                <c:pt idx="312">
                  <c:v>-7.1104625741025241E-4</c:v>
                </c:pt>
                <c:pt idx="313">
                  <c:v>9.1799104667201125E-4</c:v>
                </c:pt>
                <c:pt idx="314">
                  <c:v>-1.3046277347620401E-3</c:v>
                </c:pt>
                <c:pt idx="315">
                  <c:v>-4.1798349157948968E-3</c:v>
                </c:pt>
                <c:pt idx="316">
                  <c:v>9.2577604848570333E-3</c:v>
                </c:pt>
                <c:pt idx="317">
                  <c:v>-4.1543216588677233E-3</c:v>
                </c:pt>
                <c:pt idx="318">
                  <c:v>-1.352804243054857E-3</c:v>
                </c:pt>
                <c:pt idx="319">
                  <c:v>-4.5284503642385401E-4</c:v>
                </c:pt>
                <c:pt idx="320">
                  <c:v>1.57591134381237E-3</c:v>
                </c:pt>
                <c:pt idx="321">
                  <c:v>1.8383867590273074E-3</c:v>
                </c:pt>
                <c:pt idx="322">
                  <c:v>-4.0673843056375841E-3</c:v>
                </c:pt>
                <c:pt idx="323">
                  <c:v>-1.1205671836898362E-3</c:v>
                </c:pt>
                <c:pt idx="324">
                  <c:v>4.352445110443923E-3</c:v>
                </c:pt>
                <c:pt idx="325">
                  <c:v>9.3414020089958437E-4</c:v>
                </c:pt>
                <c:pt idx="326">
                  <c:v>-3.3292366202367155E-3</c:v>
                </c:pt>
                <c:pt idx="327">
                  <c:v>1.5791849064381424E-3</c:v>
                </c:pt>
                <c:pt idx="328">
                  <c:v>-2.0676406811190955E-3</c:v>
                </c:pt>
                <c:pt idx="329">
                  <c:v>-6.5983058143694148E-4</c:v>
                </c:pt>
                <c:pt idx="330">
                  <c:v>5.1123996527067325E-3</c:v>
                </c:pt>
                <c:pt idx="331">
                  <c:v>2.4625870594220272E-3</c:v>
                </c:pt>
                <c:pt idx="332">
                  <c:v>2.0990470403543042E-4</c:v>
                </c:pt>
                <c:pt idx="333">
                  <c:v>1.8540712569705083E-3</c:v>
                </c:pt>
                <c:pt idx="334">
                  <c:v>-1.2298671752463968E-2</c:v>
                </c:pt>
                <c:pt idx="335">
                  <c:v>-1.3850000113219936E-3</c:v>
                </c:pt>
                <c:pt idx="336">
                  <c:v>1.8926215186566902E-3</c:v>
                </c:pt>
                <c:pt idx="337">
                  <c:v>2.7622916917977077E-3</c:v>
                </c:pt>
                <c:pt idx="338">
                  <c:v>1.9014604450453988E-3</c:v>
                </c:pt>
                <c:pt idx="339">
                  <c:v>-1.7029398200858142E-3</c:v>
                </c:pt>
                <c:pt idx="340">
                  <c:v>-2.6799353402674525E-4</c:v>
                </c:pt>
                <c:pt idx="341">
                  <c:v>-4.0745679485787757E-3</c:v>
                </c:pt>
                <c:pt idx="342">
                  <c:v>1.166003278038533E-3</c:v>
                </c:pt>
                <c:pt idx="343">
                  <c:v>-3.4111030636677316E-3</c:v>
                </c:pt>
                <c:pt idx="344">
                  <c:v>3.0252517323433752E-3</c:v>
                </c:pt>
                <c:pt idx="345">
                  <c:v>1.7117417856192805E-3</c:v>
                </c:pt>
                <c:pt idx="346">
                  <c:v>-1.7255900912793698E-3</c:v>
                </c:pt>
                <c:pt idx="347">
                  <c:v>1.1480818893224625E-3</c:v>
                </c:pt>
                <c:pt idx="348">
                  <c:v>-8.9680423014565076E-4</c:v>
                </c:pt>
                <c:pt idx="349">
                  <c:v>6.1758027289628842E-4</c:v>
                </c:pt>
                <c:pt idx="350">
                  <c:v>3.4561772229450972E-3</c:v>
                </c:pt>
                <c:pt idx="351">
                  <c:v>-2.1653514651547002E-3</c:v>
                </c:pt>
                <c:pt idx="352">
                  <c:v>-4.1633582843546625E-5</c:v>
                </c:pt>
                <c:pt idx="353">
                  <c:v>2.8250989854771307E-3</c:v>
                </c:pt>
                <c:pt idx="354">
                  <c:v>-3.5217086650103529E-3</c:v>
                </c:pt>
                <c:pt idx="355">
                  <c:v>1.0406343852878489E-3</c:v>
                </c:pt>
                <c:pt idx="356">
                  <c:v>-2.0881032302562802E-3</c:v>
                </c:pt>
                <c:pt idx="357">
                  <c:v>-5.6486082530265774E-4</c:v>
                </c:pt>
                <c:pt idx="358">
                  <c:v>-4.5778786435612549E-4</c:v>
                </c:pt>
                <c:pt idx="359">
                  <c:v>1.3819118181323592E-3</c:v>
                </c:pt>
                <c:pt idx="360">
                  <c:v>-1.1832002789126078E-3</c:v>
                </c:pt>
                <c:pt idx="361">
                  <c:v>4.5068064732038489E-3</c:v>
                </c:pt>
                <c:pt idx="362">
                  <c:v>-3.1721425653193844E-3</c:v>
                </c:pt>
                <c:pt idx="363">
                  <c:v>1.0123262971834864E-3</c:v>
                </c:pt>
                <c:pt idx="364">
                  <c:v>-1.7842542849470769E-3</c:v>
                </c:pt>
                <c:pt idx="365">
                  <c:v>-4.1512494341364907E-3</c:v>
                </c:pt>
                <c:pt idx="366">
                  <c:v>2.9658183308526459E-3</c:v>
                </c:pt>
                <c:pt idx="367">
                  <c:v>3.4811908014156061E-3</c:v>
                </c:pt>
                <c:pt idx="368">
                  <c:v>-1.0906914934531663E-5</c:v>
                </c:pt>
                <c:pt idx="369">
                  <c:v>4.0954712035563747E-3</c:v>
                </c:pt>
                <c:pt idx="370">
                  <c:v>-2.5454971396034493E-3</c:v>
                </c:pt>
                <c:pt idx="371">
                  <c:v>-6.3337826016443739E-4</c:v>
                </c:pt>
                <c:pt idx="372">
                  <c:v>2.1489584633201603E-3</c:v>
                </c:pt>
                <c:pt idx="373">
                  <c:v>4.4826429010802575E-3</c:v>
                </c:pt>
                <c:pt idx="374">
                  <c:v>-2.3031413918875032E-3</c:v>
                </c:pt>
                <c:pt idx="375">
                  <c:v>-1.7640859065895618E-4</c:v>
                </c:pt>
                <c:pt idx="376">
                  <c:v>-3.0259888766255615E-3</c:v>
                </c:pt>
                <c:pt idx="377">
                  <c:v>2.5009339305662641E-3</c:v>
                </c:pt>
                <c:pt idx="378">
                  <c:v>-1.0956464488415585E-5</c:v>
                </c:pt>
                <c:pt idx="379">
                  <c:v>8.1110278547691372E-4</c:v>
                </c:pt>
                <c:pt idx="380">
                  <c:v>-1.048131443151979E-3</c:v>
                </c:pt>
                <c:pt idx="381">
                  <c:v>3.9131768777461535E-3</c:v>
                </c:pt>
                <c:pt idx="382">
                  <c:v>-1.6461583209899213E-3</c:v>
                </c:pt>
                <c:pt idx="383">
                  <c:v>8.6369544180727668E-4</c:v>
                </c:pt>
                <c:pt idx="384">
                  <c:v>7.4922043648450833E-5</c:v>
                </c:pt>
                <c:pt idx="385">
                  <c:v>1.4706068777693255E-3</c:v>
                </c:pt>
                <c:pt idx="386">
                  <c:v>-2.9409440642347556E-4</c:v>
                </c:pt>
                <c:pt idx="387">
                  <c:v>-2.2101403529072047E-4</c:v>
                </c:pt>
                <c:pt idx="388">
                  <c:v>-2.6483653444404334E-3</c:v>
                </c:pt>
                <c:pt idx="389">
                  <c:v>-3.5938173321549255E-3</c:v>
                </c:pt>
                <c:pt idx="390">
                  <c:v>-1.7984905645127412E-4</c:v>
                </c:pt>
                <c:pt idx="391">
                  <c:v>-6.9325883081125419E-4</c:v>
                </c:pt>
                <c:pt idx="392">
                  <c:v>-2.2314508824466299E-3</c:v>
                </c:pt>
                <c:pt idx="393">
                  <c:v>6.0249681250692025E-4</c:v>
                </c:pt>
                <c:pt idx="394">
                  <c:v>1.12017217064125E-4</c:v>
                </c:pt>
                <c:pt idx="395">
                  <c:v>-5.4212602933009985E-4</c:v>
                </c:pt>
                <c:pt idx="396">
                  <c:v>-1.2456766832436544E-3</c:v>
                </c:pt>
                <c:pt idx="397">
                  <c:v>1.9632885336211925E-3</c:v>
                </c:pt>
                <c:pt idx="398">
                  <c:v>2.4097138358316117E-4</c:v>
                </c:pt>
                <c:pt idx="399">
                  <c:v>-7.3265051734800162E-4</c:v>
                </c:pt>
                <c:pt idx="400">
                  <c:v>-4.2919115017912958E-3</c:v>
                </c:pt>
                <c:pt idx="401">
                  <c:v>-3.7133351246611229E-3</c:v>
                </c:pt>
                <c:pt idx="402">
                  <c:v>3.5792811140418479E-4</c:v>
                </c:pt>
                <c:pt idx="403">
                  <c:v>-4.6115280166188276E-4</c:v>
                </c:pt>
                <c:pt idx="404">
                  <c:v>-2.3983337592964693E-4</c:v>
                </c:pt>
                <c:pt idx="405">
                  <c:v>-1.0088325265473575E-3</c:v>
                </c:pt>
                <c:pt idx="406">
                  <c:v>-1.9969796934092851E-3</c:v>
                </c:pt>
                <c:pt idx="407">
                  <c:v>-2.9195450027938186E-4</c:v>
                </c:pt>
                <c:pt idx="408">
                  <c:v>7.4965203488968745E-4</c:v>
                </c:pt>
                <c:pt idx="409">
                  <c:v>-7.7414098718986185E-4</c:v>
                </c:pt>
                <c:pt idx="410">
                  <c:v>-2.382354686633943E-3</c:v>
                </c:pt>
                <c:pt idx="411">
                  <c:v>-1.4070909590276458E-4</c:v>
                </c:pt>
                <c:pt idx="412">
                  <c:v>6.4990989875337978E-3</c:v>
                </c:pt>
                <c:pt idx="413">
                  <c:v>-2.4752244758464606E-3</c:v>
                </c:pt>
                <c:pt idx="414">
                  <c:v>5.275084687023532E-3</c:v>
                </c:pt>
                <c:pt idx="415">
                  <c:v>-9.4142477279230002E-3</c:v>
                </c:pt>
                <c:pt idx="416">
                  <c:v>4.984175871876613E-3</c:v>
                </c:pt>
                <c:pt idx="417">
                  <c:v>1.2664018642060543E-3</c:v>
                </c:pt>
                <c:pt idx="418">
                  <c:v>-2.2320725454716369E-3</c:v>
                </c:pt>
                <c:pt idx="419">
                  <c:v>-4.4424181873526109E-3</c:v>
                </c:pt>
                <c:pt idx="420">
                  <c:v>5.5593046833311358E-3</c:v>
                </c:pt>
                <c:pt idx="421">
                  <c:v>4.54023477122871E-3</c:v>
                </c:pt>
                <c:pt idx="422">
                  <c:v>-5.2774413024387545E-3</c:v>
                </c:pt>
                <c:pt idx="423">
                  <c:v>-1.2081730567442312E-2</c:v>
                </c:pt>
                <c:pt idx="424">
                  <c:v>8.0920002370686341E-3</c:v>
                </c:pt>
                <c:pt idx="425">
                  <c:v>-9.9055658032486463E-4</c:v>
                </c:pt>
                <c:pt idx="426">
                  <c:v>4.5250805786095196E-3</c:v>
                </c:pt>
                <c:pt idx="427">
                  <c:v>4.9053272836828746E-4</c:v>
                </c:pt>
                <c:pt idx="428">
                  <c:v>3.216983873995557E-3</c:v>
                </c:pt>
                <c:pt idx="429">
                  <c:v>-1.7521996056113205E-4</c:v>
                </c:pt>
                <c:pt idx="430">
                  <c:v>-4.7634544972441984E-3</c:v>
                </c:pt>
                <c:pt idx="431">
                  <c:v>5.2055008937159017E-3</c:v>
                </c:pt>
                <c:pt idx="432">
                  <c:v>-3.8438848207666141E-3</c:v>
                </c:pt>
                <c:pt idx="433">
                  <c:v>-2.8847412401552179E-3</c:v>
                </c:pt>
                <c:pt idx="434">
                  <c:v>9.3297257470056575E-3</c:v>
                </c:pt>
                <c:pt idx="435">
                  <c:v>2.8939974489493453E-3</c:v>
                </c:pt>
                <c:pt idx="436">
                  <c:v>3.575901368163493E-3</c:v>
                </c:pt>
                <c:pt idx="437">
                  <c:v>1.3394157596413562E-3</c:v>
                </c:pt>
                <c:pt idx="438">
                  <c:v>2.7820060529884618E-3</c:v>
                </c:pt>
                <c:pt idx="439">
                  <c:v>-1.177717249672293E-3</c:v>
                </c:pt>
                <c:pt idx="440">
                  <c:v>-6.3364101344076757E-3</c:v>
                </c:pt>
                <c:pt idx="441">
                  <c:v>-3.76321457795084E-5</c:v>
                </c:pt>
                <c:pt idx="442">
                  <c:v>-6.7213110527875389E-3</c:v>
                </c:pt>
                <c:pt idx="443">
                  <c:v>1.0845891976372102E-3</c:v>
                </c:pt>
                <c:pt idx="444">
                  <c:v>-4.3950456823593073E-3</c:v>
                </c:pt>
                <c:pt idx="445">
                  <c:v>1.8348140096653136E-2</c:v>
                </c:pt>
                <c:pt idx="446">
                  <c:v>3.1354305545993623E-3</c:v>
                </c:pt>
                <c:pt idx="447">
                  <c:v>5.3534017415352809E-3</c:v>
                </c:pt>
                <c:pt idx="448">
                  <c:v>-7.0898547204095788E-3</c:v>
                </c:pt>
                <c:pt idx="449">
                  <c:v>3.4428131420624311E-3</c:v>
                </c:pt>
                <c:pt idx="450">
                  <c:v>-1.7824869905192023E-3</c:v>
                </c:pt>
                <c:pt idx="451">
                  <c:v>-2.6807736678117876E-3</c:v>
                </c:pt>
                <c:pt idx="452">
                  <c:v>9.2620620724630284E-3</c:v>
                </c:pt>
                <c:pt idx="453">
                  <c:v>-5.5841689447996938E-3</c:v>
                </c:pt>
                <c:pt idx="454">
                  <c:v>-1.2474957767619386E-3</c:v>
                </c:pt>
                <c:pt idx="455">
                  <c:v>1.4486238874459592E-2</c:v>
                </c:pt>
                <c:pt idx="456">
                  <c:v>7.1547481024223881E-3</c:v>
                </c:pt>
                <c:pt idx="457">
                  <c:v>-3.8055169681804391E-3</c:v>
                </c:pt>
                <c:pt idx="458">
                  <c:v>7.597416835925249E-4</c:v>
                </c:pt>
                <c:pt idx="459">
                  <c:v>-2.3904710501007412E-3</c:v>
                </c:pt>
                <c:pt idx="460">
                  <c:v>-1.5770047299477567E-2</c:v>
                </c:pt>
                <c:pt idx="461">
                  <c:v>1.0761087924313593E-2</c:v>
                </c:pt>
                <c:pt idx="462">
                  <c:v>1.9123387366424272E-2</c:v>
                </c:pt>
                <c:pt idx="463">
                  <c:v>-1.42772530056128E-2</c:v>
                </c:pt>
                <c:pt idx="464">
                  <c:v>-9.9258483397014034E-3</c:v>
                </c:pt>
                <c:pt idx="465">
                  <c:v>6.7367756434839349E-3</c:v>
                </c:pt>
                <c:pt idx="466">
                  <c:v>-1.1739089470332053E-3</c:v>
                </c:pt>
                <c:pt idx="467">
                  <c:v>5.0836833202512668E-3</c:v>
                </c:pt>
                <c:pt idx="468">
                  <c:v>1.5783432606493827E-2</c:v>
                </c:pt>
                <c:pt idx="469">
                  <c:v>-1.8931152195643085E-2</c:v>
                </c:pt>
                <c:pt idx="470">
                  <c:v>-4.0825355827078273E-3</c:v>
                </c:pt>
                <c:pt idx="471">
                  <c:v>-1.3275344062486814E-3</c:v>
                </c:pt>
                <c:pt idx="472">
                  <c:v>-6.7597943507571034E-3</c:v>
                </c:pt>
                <c:pt idx="473">
                  <c:v>2.3574166093380568E-3</c:v>
                </c:pt>
                <c:pt idx="474">
                  <c:v>5.0171806810128292E-4</c:v>
                </c:pt>
                <c:pt idx="475">
                  <c:v>1.0696302041694502E-3</c:v>
                </c:pt>
                <c:pt idx="476">
                  <c:v>4.7732553600894541E-4</c:v>
                </c:pt>
                <c:pt idx="477">
                  <c:v>-3.8268415127449965E-4</c:v>
                </c:pt>
                <c:pt idx="478">
                  <c:v>4.5088487211445982E-3</c:v>
                </c:pt>
                <c:pt idx="479">
                  <c:v>-1.0789077873302902E-2</c:v>
                </c:pt>
                <c:pt idx="480">
                  <c:v>5.9530496429583742E-3</c:v>
                </c:pt>
                <c:pt idx="481">
                  <c:v>1.7942591558396048E-3</c:v>
                </c:pt>
                <c:pt idx="482">
                  <c:v>3.634637472055178E-3</c:v>
                </c:pt>
                <c:pt idx="483">
                  <c:v>-8.6145536272608861E-3</c:v>
                </c:pt>
                <c:pt idx="484">
                  <c:v>-1.8861015440685422E-4</c:v>
                </c:pt>
                <c:pt idx="485">
                  <c:v>-1.5977454544408929E-3</c:v>
                </c:pt>
                <c:pt idx="486">
                  <c:v>5.3787380811776376E-3</c:v>
                </c:pt>
                <c:pt idx="487">
                  <c:v>3.3365539611293045E-3</c:v>
                </c:pt>
                <c:pt idx="488">
                  <c:v>1.0088043795426071E-3</c:v>
                </c:pt>
                <c:pt idx="489">
                  <c:v>1.8104554356275287E-4</c:v>
                </c:pt>
                <c:pt idx="490">
                  <c:v>6.5770370695067643E-4</c:v>
                </c:pt>
                <c:pt idx="491">
                  <c:v>4.0203709398797137E-3</c:v>
                </c:pt>
                <c:pt idx="492">
                  <c:v>4.5742260444867777E-4</c:v>
                </c:pt>
                <c:pt idx="493">
                  <c:v>-2.8769240898871668E-4</c:v>
                </c:pt>
                <c:pt idx="494">
                  <c:v>-3.9370229439636278E-3</c:v>
                </c:pt>
                <c:pt idx="495">
                  <c:v>6.9634584451743866E-3</c:v>
                </c:pt>
                <c:pt idx="496">
                  <c:v>9.8695375083549218E-3</c:v>
                </c:pt>
                <c:pt idx="497">
                  <c:v>-4.0351949581651338E-3</c:v>
                </c:pt>
                <c:pt idx="498">
                  <c:v>-5.1000217944577554E-3</c:v>
                </c:pt>
                <c:pt idx="499">
                  <c:v>-9.5771272624002503E-3</c:v>
                </c:pt>
                <c:pt idx="500">
                  <c:v>1.5412499713618191E-3</c:v>
                </c:pt>
                <c:pt idx="501">
                  <c:v>-6.1105617176104758E-3</c:v>
                </c:pt>
                <c:pt idx="502">
                  <c:v>1.0829701007316829E-3</c:v>
                </c:pt>
                <c:pt idx="503">
                  <c:v>-4.7922808952090517E-4</c:v>
                </c:pt>
                <c:pt idx="504">
                  <c:v>-3.293005320639033E-3</c:v>
                </c:pt>
                <c:pt idx="505">
                  <c:v>9.6858723828077188E-4</c:v>
                </c:pt>
                <c:pt idx="506">
                  <c:v>-8.0605054175214672E-4</c:v>
                </c:pt>
                <c:pt idx="507">
                  <c:v>-5.6174310357632424E-4</c:v>
                </c:pt>
                <c:pt idx="508">
                  <c:v>1.4039456282687237E-3</c:v>
                </c:pt>
                <c:pt idx="509">
                  <c:v>-4.0864213407939458E-4</c:v>
                </c:pt>
                <c:pt idx="510">
                  <c:v>-2.3902708154098081E-3</c:v>
                </c:pt>
                <c:pt idx="511">
                  <c:v>-1.1729913120390048E-3</c:v>
                </c:pt>
                <c:pt idx="512">
                  <c:v>1.8181222489071251E-3</c:v>
                </c:pt>
                <c:pt idx="513">
                  <c:v>-2.4370910107473351E-3</c:v>
                </c:pt>
                <c:pt idx="514">
                  <c:v>7.5801443856892455E-4</c:v>
                </c:pt>
                <c:pt idx="515">
                  <c:v>-1.8170719764352382E-3</c:v>
                </c:pt>
                <c:pt idx="516">
                  <c:v>4.3161855664052206E-3</c:v>
                </c:pt>
                <c:pt idx="517">
                  <c:v>-5.0249275790530705E-3</c:v>
                </c:pt>
                <c:pt idx="518">
                  <c:v>1.6878315376766082E-3</c:v>
                </c:pt>
                <c:pt idx="519">
                  <c:v>-1.8989840492419934E-4</c:v>
                </c:pt>
                <c:pt idx="520">
                  <c:v>1.1179207440617813E-3</c:v>
                </c:pt>
                <c:pt idx="521">
                  <c:v>-1.4076961701360055E-3</c:v>
                </c:pt>
                <c:pt idx="522">
                  <c:v>6.5071585584145332E-3</c:v>
                </c:pt>
                <c:pt idx="523">
                  <c:v>-7.1263969150478874E-3</c:v>
                </c:pt>
                <c:pt idx="524">
                  <c:v>8.4905335657057851E-4</c:v>
                </c:pt>
                <c:pt idx="525">
                  <c:v>-1.5577104810329293E-3</c:v>
                </c:pt>
                <c:pt idx="526">
                  <c:v>-1.8541044805956901E-3</c:v>
                </c:pt>
                <c:pt idx="527">
                  <c:v>3.1420375263752466E-3</c:v>
                </c:pt>
                <c:pt idx="528">
                  <c:v>9.9909082817791872E-5</c:v>
                </c:pt>
                <c:pt idx="529">
                  <c:v>-1.4975891617959505E-3</c:v>
                </c:pt>
                <c:pt idx="530">
                  <c:v>-3.9727041211916692E-3</c:v>
                </c:pt>
                <c:pt idx="531">
                  <c:v>5.0807042944378804E-3</c:v>
                </c:pt>
                <c:pt idx="532">
                  <c:v>-3.2805058859642247E-3</c:v>
                </c:pt>
                <c:pt idx="533">
                  <c:v>3.2505437880159587E-3</c:v>
                </c:pt>
                <c:pt idx="534">
                  <c:v>-3.6884593171288443E-3</c:v>
                </c:pt>
                <c:pt idx="535">
                  <c:v>6.9677396486305884E-4</c:v>
                </c:pt>
                <c:pt idx="536">
                  <c:v>-2.0689936955336254E-3</c:v>
                </c:pt>
                <c:pt idx="537">
                  <c:v>5.4302743451606593E-3</c:v>
                </c:pt>
                <c:pt idx="538">
                  <c:v>-7.0089790432764261E-3</c:v>
                </c:pt>
                <c:pt idx="539">
                  <c:v>8.4016819263685247E-3</c:v>
                </c:pt>
                <c:pt idx="540">
                  <c:v>8.758062355696002E-4</c:v>
                </c:pt>
                <c:pt idx="541">
                  <c:v>8.0441541221846894E-4</c:v>
                </c:pt>
                <c:pt idx="542">
                  <c:v>1.0287509705824481E-3</c:v>
                </c:pt>
                <c:pt idx="543">
                  <c:v>-6.6959436271206403E-3</c:v>
                </c:pt>
                <c:pt idx="544">
                  <c:v>3.4738547766680087E-3</c:v>
                </c:pt>
                <c:pt idx="545">
                  <c:v>-6.2978274577569387E-4</c:v>
                </c:pt>
                <c:pt idx="546">
                  <c:v>1.2649653821331704E-3</c:v>
                </c:pt>
                <c:pt idx="547">
                  <c:v>1.5952360611590404E-3</c:v>
                </c:pt>
                <c:pt idx="548">
                  <c:v>-1.4271202289549783E-3</c:v>
                </c:pt>
                <c:pt idx="549">
                  <c:v>-1.7727992516360885E-3</c:v>
                </c:pt>
                <c:pt idx="550">
                  <c:v>-7.7891734432765033E-4</c:v>
                </c:pt>
                <c:pt idx="551">
                  <c:v>2.802942323600175E-3</c:v>
                </c:pt>
                <c:pt idx="552">
                  <c:v>-1.3744634104770909E-3</c:v>
                </c:pt>
                <c:pt idx="553">
                  <c:v>-3.4981634998530915E-4</c:v>
                </c:pt>
                <c:pt idx="554">
                  <c:v>-4.6757708225660492E-3</c:v>
                </c:pt>
                <c:pt idx="555">
                  <c:v>4.8556610899883022E-3</c:v>
                </c:pt>
                <c:pt idx="556">
                  <c:v>-2.3360531343460111E-3</c:v>
                </c:pt>
                <c:pt idx="557">
                  <c:v>5.097428289450652E-3</c:v>
                </c:pt>
                <c:pt idx="558">
                  <c:v>-3.460766712982745E-3</c:v>
                </c:pt>
                <c:pt idx="559">
                  <c:v>-2.9962995702492366E-5</c:v>
                </c:pt>
                <c:pt idx="560">
                  <c:v>3.7092427782401058E-3</c:v>
                </c:pt>
                <c:pt idx="561">
                  <c:v>-6.382321101177809E-3</c:v>
                </c:pt>
                <c:pt idx="562">
                  <c:v>3.4324177341675173E-3</c:v>
                </c:pt>
                <c:pt idx="563">
                  <c:v>-9.3119249830582122E-3</c:v>
                </c:pt>
                <c:pt idx="564">
                  <c:v>8.2230518590457376E-3</c:v>
                </c:pt>
                <c:pt idx="565">
                  <c:v>-2.6522834146014262E-3</c:v>
                </c:pt>
                <c:pt idx="566">
                  <c:v>2.5424629709161566E-3</c:v>
                </c:pt>
                <c:pt idx="567">
                  <c:v>1.4975814088265667E-4</c:v>
                </c:pt>
                <c:pt idx="568">
                  <c:v>5.8926638042881949E-4</c:v>
                </c:pt>
                <c:pt idx="569">
                  <c:v>1.6027623329488059E-3</c:v>
                </c:pt>
                <c:pt idx="570">
                  <c:v>8.4290533017722759E-4</c:v>
                </c:pt>
                <c:pt idx="571">
                  <c:v>-5.9070886779737498E-4</c:v>
                </c:pt>
                <c:pt idx="572">
                  <c:v>-1.5651920555251391E-3</c:v>
                </c:pt>
                <c:pt idx="573">
                  <c:v>1.2509570051235639E-3</c:v>
                </c:pt>
                <c:pt idx="574">
                  <c:v>-9.8053144883052459E-5</c:v>
                </c:pt>
                <c:pt idx="575">
                  <c:v>5.9747291757388063E-4</c:v>
                </c:pt>
                <c:pt idx="576">
                  <c:v>-9.0097801163897266E-6</c:v>
                </c:pt>
                <c:pt idx="577">
                  <c:v>1.0336508322644369E-3</c:v>
                </c:pt>
                <c:pt idx="578">
                  <c:v>7.7092542433370792E-4</c:v>
                </c:pt>
                <c:pt idx="579">
                  <c:v>-8.3505888608963977E-4</c:v>
                </c:pt>
                <c:pt idx="580">
                  <c:v>-8.4137064232967754E-4</c:v>
                </c:pt>
                <c:pt idx="581">
                  <c:v>2.2913903503184048E-3</c:v>
                </c:pt>
                <c:pt idx="582">
                  <c:v>-9.9398152918920213E-4</c:v>
                </c:pt>
                <c:pt idx="583">
                  <c:v>-2.3501279254311948E-3</c:v>
                </c:pt>
                <c:pt idx="584">
                  <c:v>-1.9701152581147073E-4</c:v>
                </c:pt>
                <c:pt idx="585">
                  <c:v>-9.8947071393986892E-4</c:v>
                </c:pt>
                <c:pt idx="586">
                  <c:v>2.9433001192351511E-3</c:v>
                </c:pt>
                <c:pt idx="587">
                  <c:v>-4.1213917472744154E-3</c:v>
                </c:pt>
                <c:pt idx="588">
                  <c:v>2.0775699912684653E-3</c:v>
                </c:pt>
                <c:pt idx="589">
                  <c:v>9.9136242412878241E-4</c:v>
                </c:pt>
                <c:pt idx="590">
                  <c:v>7.8798857238650917E-4</c:v>
                </c:pt>
                <c:pt idx="591">
                  <c:v>-4.2958543866886238E-3</c:v>
                </c:pt>
                <c:pt idx="592">
                  <c:v>1.2275021874915714E-3</c:v>
                </c:pt>
                <c:pt idx="593">
                  <c:v>2.3494254717201972E-3</c:v>
                </c:pt>
                <c:pt idx="594">
                  <c:v>-2.0897604381525702E-3</c:v>
                </c:pt>
                <c:pt idx="595">
                  <c:v>-3.9952855635753086E-5</c:v>
                </c:pt>
                <c:pt idx="596">
                  <c:v>-6.272734263218881E-3</c:v>
                </c:pt>
                <c:pt idx="597">
                  <c:v>3.23102058144654E-3</c:v>
                </c:pt>
                <c:pt idx="598">
                  <c:v>-1.9498031504725875E-3</c:v>
                </c:pt>
                <c:pt idx="599">
                  <c:v>3.035779714426908E-3</c:v>
                </c:pt>
                <c:pt idx="600">
                  <c:v>-2.9662093116360005E-3</c:v>
                </c:pt>
                <c:pt idx="601">
                  <c:v>6.9265511914279451E-3</c:v>
                </c:pt>
                <c:pt idx="602">
                  <c:v>-1.1252729974118806E-3</c:v>
                </c:pt>
                <c:pt idx="603">
                  <c:v>1.4616002469928829E-3</c:v>
                </c:pt>
                <c:pt idx="604">
                  <c:v>3.8044131196875186E-5</c:v>
                </c:pt>
                <c:pt idx="605">
                  <c:v>-3.7136895932496366E-4</c:v>
                </c:pt>
                <c:pt idx="606">
                  <c:v>-4.1327944359645444E-3</c:v>
                </c:pt>
                <c:pt idx="607">
                  <c:v>6.1354148404260357E-3</c:v>
                </c:pt>
                <c:pt idx="608">
                  <c:v>-7.4381196014458074E-4</c:v>
                </c:pt>
                <c:pt idx="609">
                  <c:v>-2.6269783107755996E-3</c:v>
                </c:pt>
                <c:pt idx="610">
                  <c:v>-5.9964620891818527E-5</c:v>
                </c:pt>
                <c:pt idx="611">
                  <c:v>-4.4672311691513651E-3</c:v>
                </c:pt>
                <c:pt idx="612">
                  <c:v>3.1089966649294905E-3</c:v>
                </c:pt>
                <c:pt idx="613">
                  <c:v>-1.0174665961705481E-3</c:v>
                </c:pt>
                <c:pt idx="614">
                  <c:v>2.4656493801925908E-3</c:v>
                </c:pt>
                <c:pt idx="615">
                  <c:v>1.7015457558175039E-3</c:v>
                </c:pt>
                <c:pt idx="616">
                  <c:v>-1.3916619597604801E-3</c:v>
                </c:pt>
                <c:pt idx="617">
                  <c:v>-2.606027285514196E-3</c:v>
                </c:pt>
                <c:pt idx="618">
                  <c:v>-2.6390363419952333E-3</c:v>
                </c:pt>
                <c:pt idx="619">
                  <c:v>1.2340029032422918E-3</c:v>
                </c:pt>
                <c:pt idx="620">
                  <c:v>-2.6949235429171992E-3</c:v>
                </c:pt>
                <c:pt idx="621">
                  <c:v>2.9837408381093297E-3</c:v>
                </c:pt>
                <c:pt idx="622">
                  <c:v>4.1843505900721544E-4</c:v>
                </c:pt>
                <c:pt idx="623">
                  <c:v>2.7540804715267082E-3</c:v>
                </c:pt>
                <c:pt idx="624">
                  <c:v>-1.1584362407992246E-3</c:v>
                </c:pt>
                <c:pt idx="625">
                  <c:v>3.7147349537345834E-3</c:v>
                </c:pt>
                <c:pt idx="626">
                  <c:v>-7.8481863894409049E-3</c:v>
                </c:pt>
                <c:pt idx="627">
                  <c:v>4.2731915193787188E-3</c:v>
                </c:pt>
                <c:pt idx="628">
                  <c:v>3.0391817608693716E-3</c:v>
                </c:pt>
                <c:pt idx="629">
                  <c:v>-1.9405439610990808E-3</c:v>
                </c:pt>
                <c:pt idx="630">
                  <c:v>-3.2971809401913569E-4</c:v>
                </c:pt>
                <c:pt idx="631">
                  <c:v>4.9961530661447417E-4</c:v>
                </c:pt>
                <c:pt idx="632">
                  <c:v>4.1986984651786765E-4</c:v>
                </c:pt>
                <c:pt idx="633">
                  <c:v>6.5910161707045528E-3</c:v>
                </c:pt>
                <c:pt idx="634">
                  <c:v>-7.4805314435642586E-3</c:v>
                </c:pt>
                <c:pt idx="635">
                  <c:v>2.9885069363602143E-3</c:v>
                </c:pt>
                <c:pt idx="636">
                  <c:v>-1.7259593918836434E-3</c:v>
                </c:pt>
                <c:pt idx="637">
                  <c:v>-9.5280617604074887E-4</c:v>
                </c:pt>
                <c:pt idx="638">
                  <c:v>-1.8071361817346354E-3</c:v>
                </c:pt>
                <c:pt idx="639">
                  <c:v>3.3052398310518009E-3</c:v>
                </c:pt>
                <c:pt idx="640">
                  <c:v>-7.0832869411600744E-4</c:v>
                </c:pt>
                <c:pt idx="641">
                  <c:v>-5.4990927882904049E-4</c:v>
                </c:pt>
                <c:pt idx="642">
                  <c:v>1.6226023413406629E-3</c:v>
                </c:pt>
                <c:pt idx="643">
                  <c:v>-5.194640502810887E-3</c:v>
                </c:pt>
                <c:pt idx="644">
                  <c:v>1.046343126570592E-3</c:v>
                </c:pt>
                <c:pt idx="645">
                  <c:v>0</c:v>
                </c:pt>
                <c:pt idx="646">
                  <c:v>3.848988337425419E-3</c:v>
                </c:pt>
                <c:pt idx="647">
                  <c:v>-1.243325289688204E-3</c:v>
                </c:pt>
                <c:pt idx="648">
                  <c:v>-7.4944918994999769E-4</c:v>
                </c:pt>
                <c:pt idx="649">
                  <c:v>9.1940245321178282E-4</c:v>
                </c:pt>
                <c:pt idx="650">
                  <c:v>2.3998320232751101E-4</c:v>
                </c:pt>
                <c:pt idx="651">
                  <c:v>-1.1893519434677381E-3</c:v>
                </c:pt>
                <c:pt idx="652">
                  <c:v>-1.2984353871866406E-4</c:v>
                </c:pt>
                <c:pt idx="653">
                  <c:v>-1.9755359327443046E-3</c:v>
                </c:pt>
                <c:pt idx="654">
                  <c:v>2.1453347215879353E-3</c:v>
                </c:pt>
                <c:pt idx="655">
                  <c:v>-1.1480770971782923E-3</c:v>
                </c:pt>
                <c:pt idx="656">
                  <c:v>9.0836953924988174E-4</c:v>
                </c:pt>
                <c:pt idx="657">
                  <c:v>8.2923300702933574E-4</c:v>
                </c:pt>
                <c:pt idx="658">
                  <c:v>-1.6078859768011366E-3</c:v>
                </c:pt>
                <c:pt idx="659">
                  <c:v>4.8845801011731813E-3</c:v>
                </c:pt>
                <c:pt idx="660">
                  <c:v>3.5097588849406972E-5</c:v>
                </c:pt>
                <c:pt idx="661">
                  <c:v>9.2099976111245229E-4</c:v>
                </c:pt>
                <c:pt idx="662">
                  <c:v>-2.2828851253048192E-3</c:v>
                </c:pt>
                <c:pt idx="663">
                  <c:v>5.8902079002943499E-4</c:v>
                </c:pt>
                <c:pt idx="664">
                  <c:v>5.1016395009171125E-4</c:v>
                </c:pt>
                <c:pt idx="665">
                  <c:v>-6.023145177481151E-3</c:v>
                </c:pt>
                <c:pt idx="666">
                  <c:v>4.5655087844439536E-3</c:v>
                </c:pt>
                <c:pt idx="667">
                  <c:v>9.0438603314390805E-4</c:v>
                </c:pt>
                <c:pt idx="668">
                  <c:v>-1.3207495244815207E-3</c:v>
                </c:pt>
                <c:pt idx="669">
                  <c:v>-4.8066337111256439E-3</c:v>
                </c:pt>
                <c:pt idx="670">
                  <c:v>4.5274870177265921E-3</c:v>
                </c:pt>
                <c:pt idx="671">
                  <c:v>7.8386560409359797E-3</c:v>
                </c:pt>
                <c:pt idx="672">
                  <c:v>-1.297343758031627E-2</c:v>
                </c:pt>
                <c:pt idx="673">
                  <c:v>6.9040280587633757E-3</c:v>
                </c:pt>
                <c:pt idx="674">
                  <c:v>1.6559325724361572E-3</c:v>
                </c:pt>
                <c:pt idx="675">
                  <c:v>-2.8247671912305884E-3</c:v>
                </c:pt>
                <c:pt idx="676">
                  <c:v>6.768962364284162E-4</c:v>
                </c:pt>
                <c:pt idx="677">
                  <c:v>1.1555869096049128E-3</c:v>
                </c:pt>
                <c:pt idx="678">
                  <c:v>-4.2510655875772864E-4</c:v>
                </c:pt>
                <c:pt idx="679">
                  <c:v>-9.488194323068296E-4</c:v>
                </c:pt>
                <c:pt idx="680">
                  <c:v>9.6586032192185779E-4</c:v>
                </c:pt>
                <c:pt idx="681">
                  <c:v>-1.011925780947251E-3</c:v>
                </c:pt>
                <c:pt idx="682">
                  <c:v>-1.1649507314365616E-3</c:v>
                </c:pt>
                <c:pt idx="683">
                  <c:v>8.7158358034572286E-4</c:v>
                </c:pt>
                <c:pt idx="684">
                  <c:v>2.0684209514519234E-3</c:v>
                </c:pt>
                <c:pt idx="685">
                  <c:v>-3.4240006692767199E-3</c:v>
                </c:pt>
                <c:pt idx="686">
                  <c:v>2.8974702966194912E-3</c:v>
                </c:pt>
                <c:pt idx="687">
                  <c:v>-1.9950764786997189E-4</c:v>
                </c:pt>
                <c:pt idx="688">
                  <c:v>7.4810820371056137E-4</c:v>
                </c:pt>
                <c:pt idx="689">
                  <c:v>-2.8400387142093701E-3</c:v>
                </c:pt>
                <c:pt idx="690">
                  <c:v>-1.4454697643671952E-3</c:v>
                </c:pt>
                <c:pt idx="691">
                  <c:v>-1.4373985565462647E-3</c:v>
                </c:pt>
                <c:pt idx="692">
                  <c:v>1.6971491973927721E-3</c:v>
                </c:pt>
                <c:pt idx="693">
                  <c:v>4.597241735975311E-4</c:v>
                </c:pt>
                <c:pt idx="694">
                  <c:v>2.3994001614743827E-4</c:v>
                </c:pt>
                <c:pt idx="695">
                  <c:v>3.2000960301883843E-4</c:v>
                </c:pt>
                <c:pt idx="696">
                  <c:v>-9.597217543764545E-4</c:v>
                </c:pt>
                <c:pt idx="697">
                  <c:v>1.8272627205462187E-3</c:v>
                </c:pt>
                <c:pt idx="698">
                  <c:v>3.2038991726658774E-4</c:v>
                </c:pt>
                <c:pt idx="699">
                  <c:v>-5.816319595030536E-4</c:v>
                </c:pt>
                <c:pt idx="700">
                  <c:v>-2.4050223156358709E-3</c:v>
                </c:pt>
                <c:pt idx="701">
                  <c:v>-1.7954937941463418E-3</c:v>
                </c:pt>
                <c:pt idx="702">
                  <c:v>3.7182484418844916E-3</c:v>
                </c:pt>
                <c:pt idx="703">
                  <c:v>-9.3728937966683478E-3</c:v>
                </c:pt>
                <c:pt idx="704">
                  <c:v>1.8871834773161979E-2</c:v>
                </c:pt>
                <c:pt idx="705">
                  <c:v>-8.7944717708878187E-3</c:v>
                </c:pt>
                <c:pt idx="706">
                  <c:v>-2.6223260181917207E-4</c:v>
                </c:pt>
                <c:pt idx="707">
                  <c:v>2.4167428233892647E-3</c:v>
                </c:pt>
                <c:pt idx="708">
                  <c:v>7.0116595772344581E-3</c:v>
                </c:pt>
                <c:pt idx="709">
                  <c:v>-1.3259954829660334E-2</c:v>
                </c:pt>
                <c:pt idx="710">
                  <c:v>1.4565773014716501E-3</c:v>
                </c:pt>
                <c:pt idx="711">
                  <c:v>3.0687400311670845E-3</c:v>
                </c:pt>
                <c:pt idx="712">
                  <c:v>-2.7292323140908348E-3</c:v>
                </c:pt>
                <c:pt idx="713">
                  <c:v>-1.4670441696449778E-3</c:v>
                </c:pt>
                <c:pt idx="714">
                  <c:v>2.9032379938153455E-3</c:v>
                </c:pt>
                <c:pt idx="715">
                  <c:v>-2.504255394138268E-3</c:v>
                </c:pt>
                <c:pt idx="716">
                  <c:v>-1.4854029518281044E-3</c:v>
                </c:pt>
                <c:pt idx="717">
                  <c:v>-1.343932348638235E-3</c:v>
                </c:pt>
                <c:pt idx="718">
                  <c:v>3.5179546459450759E-3</c:v>
                </c:pt>
                <c:pt idx="719">
                  <c:v>-4.2339807319294416E-3</c:v>
                </c:pt>
                <c:pt idx="720">
                  <c:v>3.4156745799064857E-3</c:v>
                </c:pt>
                <c:pt idx="721">
                  <c:v>1.9770548332416608E-3</c:v>
                </c:pt>
                <c:pt idx="722">
                  <c:v>1.6365207787355667E-3</c:v>
                </c:pt>
                <c:pt idx="723">
                  <c:v>1.2542100822857348E-3</c:v>
                </c:pt>
                <c:pt idx="724">
                  <c:v>-3.2604775887280679E-3</c:v>
                </c:pt>
                <c:pt idx="725">
                  <c:v>1.1396582259202257E-3</c:v>
                </c:pt>
                <c:pt idx="726">
                  <c:v>-6.8994828125063402E-4</c:v>
                </c:pt>
                <c:pt idx="727">
                  <c:v>1.517513969597304E-3</c:v>
                </c:pt>
                <c:pt idx="728">
                  <c:v>-1.6174669917601008E-3</c:v>
                </c:pt>
                <c:pt idx="729">
                  <c:v>9.5896123556200147E-4</c:v>
                </c:pt>
                <c:pt idx="730">
                  <c:v>-7.790386018088055E-4</c:v>
                </c:pt>
                <c:pt idx="731">
                  <c:v>-2.4960326061100368E-3</c:v>
                </c:pt>
                <c:pt idx="732">
                  <c:v>1.2672059807605405E-3</c:v>
                </c:pt>
                <c:pt idx="733">
                  <c:v>-2.5128898477996377E-3</c:v>
                </c:pt>
                <c:pt idx="734">
                  <c:v>3.1121288322439383E-3</c:v>
                </c:pt>
                <c:pt idx="735">
                  <c:v>3.5971582837730835E-4</c:v>
                </c:pt>
                <c:pt idx="736">
                  <c:v>0</c:v>
                </c:pt>
                <c:pt idx="737">
                  <c:v>-4.5667643431888403E-3</c:v>
                </c:pt>
                <c:pt idx="738">
                  <c:v>1.4834065311969721E-3</c:v>
                </c:pt>
                <c:pt idx="739">
                  <c:v>1.5953737554714174E-3</c:v>
                </c:pt>
                <c:pt idx="740">
                  <c:v>-3.2976204347614124E-3</c:v>
                </c:pt>
                <c:pt idx="741">
                  <c:v>4.6257148148176677E-3</c:v>
                </c:pt>
                <c:pt idx="742">
                  <c:v>-3.2969174121125482E-4</c:v>
                </c:pt>
                <c:pt idx="743">
                  <c:v>1.009399493058267E-3</c:v>
                </c:pt>
                <c:pt idx="744">
                  <c:v>8.3927659088480237E-4</c:v>
                </c:pt>
                <c:pt idx="745">
                  <c:v>-4.4424524782595773E-3</c:v>
                </c:pt>
                <c:pt idx="746">
                  <c:v>1.5853947612541411E-3</c:v>
                </c:pt>
                <c:pt idx="747">
                  <c:v>-1.6625651379416802E-2</c:v>
                </c:pt>
                <c:pt idx="748">
                  <c:v>1.7334407542072744E-2</c:v>
                </c:pt>
                <c:pt idx="749">
                  <c:v>-8.6404148803885233E-3</c:v>
                </c:pt>
                <c:pt idx="750">
                  <c:v>1.3738268047733771E-2</c:v>
                </c:pt>
                <c:pt idx="751">
                  <c:v>-1.3777867695302011E-2</c:v>
                </c:pt>
                <c:pt idx="752">
                  <c:v>8.7698927430361548E-3</c:v>
                </c:pt>
                <c:pt idx="753">
                  <c:v>1.0605217623889168E-2</c:v>
                </c:pt>
                <c:pt idx="754">
                  <c:v>3.8509699780880403E-3</c:v>
                </c:pt>
                <c:pt idx="755">
                  <c:v>-3.3734384335073748E-3</c:v>
                </c:pt>
                <c:pt idx="756">
                  <c:v>3.8325387367432349E-3</c:v>
                </c:pt>
                <c:pt idx="757">
                  <c:v>-8.9141550159515057E-3</c:v>
                </c:pt>
                <c:pt idx="758">
                  <c:v>6.5813154078249586E-3</c:v>
                </c:pt>
                <c:pt idx="759">
                  <c:v>-4.5759281507270159E-3</c:v>
                </c:pt>
                <c:pt idx="760">
                  <c:v>-1.0828831227180593E-2</c:v>
                </c:pt>
                <c:pt idx="761">
                  <c:v>4.5365358140990091E-3</c:v>
                </c:pt>
                <c:pt idx="762">
                  <c:v>2.1140884123629134E-3</c:v>
                </c:pt>
                <c:pt idx="763">
                  <c:v>-7.556461964280981E-3</c:v>
                </c:pt>
                <c:pt idx="764">
                  <c:v>9.9498032427073019E-6</c:v>
                </c:pt>
                <c:pt idx="765">
                  <c:v>5.1663513754205397E-3</c:v>
                </c:pt>
                <c:pt idx="766">
                  <c:v>-1.2483940668930162E-3</c:v>
                </c:pt>
                <c:pt idx="767">
                  <c:v>-3.4203408808983126E-3</c:v>
                </c:pt>
                <c:pt idx="768">
                  <c:v>-1.8317282784212924E-2</c:v>
                </c:pt>
                <c:pt idx="769">
                  <c:v>8.4215570067481416E-3</c:v>
                </c:pt>
                <c:pt idx="770">
                  <c:v>-1.9154382199334474E-2</c:v>
                </c:pt>
                <c:pt idx="771">
                  <c:v>2.6981649234968243E-2</c:v>
                </c:pt>
                <c:pt idx="772">
                  <c:v>-9.3932683898186597E-3</c:v>
                </c:pt>
                <c:pt idx="773">
                  <c:v>1.3973489874732226E-2</c:v>
                </c:pt>
                <c:pt idx="774">
                  <c:v>-4.0436288352818537E-3</c:v>
                </c:pt>
                <c:pt idx="775">
                  <c:v>4.3530517639928544E-3</c:v>
                </c:pt>
                <c:pt idx="776">
                  <c:v>4.2935811622221058E-4</c:v>
                </c:pt>
                <c:pt idx="777">
                  <c:v>-4.6929497719086517E-3</c:v>
                </c:pt>
                <c:pt idx="778">
                  <c:v>-3.3047055099203761E-3</c:v>
                </c:pt>
                <c:pt idx="779">
                  <c:v>7.7080679417617405E-3</c:v>
                </c:pt>
                <c:pt idx="780">
                  <c:v>-7.3810616811372486E-3</c:v>
                </c:pt>
                <c:pt idx="781">
                  <c:v>1.0316764348088016E-2</c:v>
                </c:pt>
                <c:pt idx="782">
                  <c:v>-3.8937387663734433E-3</c:v>
                </c:pt>
                <c:pt idx="783">
                  <c:v>-1.0823679430267743E-2</c:v>
                </c:pt>
                <c:pt idx="784">
                  <c:v>8.462450295361924E-3</c:v>
                </c:pt>
                <c:pt idx="785">
                  <c:v>-2.3655946385321364E-3</c:v>
                </c:pt>
                <c:pt idx="786">
                  <c:v>-4.931826152493368E-3</c:v>
                </c:pt>
                <c:pt idx="787">
                  <c:v>-8.9398267511468978E-3</c:v>
                </c:pt>
                <c:pt idx="788">
                  <c:v>1.5501126864726853E-2</c:v>
                </c:pt>
                <c:pt idx="789">
                  <c:v>-9.4422612781053911E-4</c:v>
                </c:pt>
                <c:pt idx="790">
                  <c:v>2.9150623801294409E-3</c:v>
                </c:pt>
                <c:pt idx="791">
                  <c:v>-4.0842145676891697E-4</c:v>
                </c:pt>
                <c:pt idx="792">
                  <c:v>-7.0067773761013511E-3</c:v>
                </c:pt>
                <c:pt idx="793">
                  <c:v>-1.170029472192884E-2</c:v>
                </c:pt>
                <c:pt idx="794">
                  <c:v>-2.1496846245284668E-2</c:v>
                </c:pt>
                <c:pt idx="795">
                  <c:v>2.6474857289437253E-2</c:v>
                </c:pt>
                <c:pt idx="796">
                  <c:v>8.6229544341914991E-3</c:v>
                </c:pt>
                <c:pt idx="797">
                  <c:v>8.987862772413719E-3</c:v>
                </c:pt>
                <c:pt idx="798">
                  <c:v>-1.0443387835187209E-2</c:v>
                </c:pt>
                <c:pt idx="799">
                  <c:v>-2.3125967711420795E-3</c:v>
                </c:pt>
                <c:pt idx="800">
                  <c:v>3.7383960542310265E-3</c:v>
                </c:pt>
                <c:pt idx="801">
                  <c:v>1.8049651345438511E-3</c:v>
                </c:pt>
                <c:pt idx="802">
                  <c:v>-8.5791622902004587E-3</c:v>
                </c:pt>
                <c:pt idx="803">
                  <c:v>7.8151255594267853E-3</c:v>
                </c:pt>
                <c:pt idx="804">
                  <c:v>-1.8641068435105951E-2</c:v>
                </c:pt>
                <c:pt idx="805">
                  <c:v>-4.8198436651027694E-2</c:v>
                </c:pt>
                <c:pt idx="806">
                  <c:v>5.6606283924814815E-2</c:v>
                </c:pt>
                <c:pt idx="807">
                  <c:v>7.9555671063969216E-4</c:v>
                </c:pt>
                <c:pt idx="808">
                  <c:v>6.093725617093527E-4</c:v>
                </c:pt>
                <c:pt idx="809">
                  <c:v>-4.6197776447890371E-4</c:v>
                </c:pt>
                <c:pt idx="810">
                  <c:v>-1.3722241808308756E-2</c:v>
                </c:pt>
                <c:pt idx="811">
                  <c:v>2.1307937440187216E-2</c:v>
                </c:pt>
                <c:pt idx="812">
                  <c:v>7.8931558771440282E-3</c:v>
                </c:pt>
                <c:pt idx="813">
                  <c:v>-1.6952198870360093E-3</c:v>
                </c:pt>
                <c:pt idx="814">
                  <c:v>3.0034996859495777E-3</c:v>
                </c:pt>
                <c:pt idx="815">
                  <c:v>1.0058421675953736E-3</c:v>
                </c:pt>
                <c:pt idx="816">
                  <c:v>-1.0078545216190601E-2</c:v>
                </c:pt>
                <c:pt idx="817">
                  <c:v>1.665114266621104E-3</c:v>
                </c:pt>
                <c:pt idx="818">
                  <c:v>1.7505772988910921E-2</c:v>
                </c:pt>
                <c:pt idx="819">
                  <c:v>-9.5783921120666995E-3</c:v>
                </c:pt>
                <c:pt idx="820">
                  <c:v>-1.1491784639568695E-3</c:v>
                </c:pt>
                <c:pt idx="821">
                  <c:v>-7.3533767164702911E-3</c:v>
                </c:pt>
                <c:pt idx="822">
                  <c:v>3.2471268644340568E-3</c:v>
                </c:pt>
                <c:pt idx="823">
                  <c:v>3.0681287578163733E-3</c:v>
                </c:pt>
                <c:pt idx="824">
                  <c:v>7.7107546374435764E-3</c:v>
                </c:pt>
                <c:pt idx="825">
                  <c:v>-5.5334536294776001E-3</c:v>
                </c:pt>
                <c:pt idx="826">
                  <c:v>4.1108225069980062E-3</c:v>
                </c:pt>
                <c:pt idx="827">
                  <c:v>-5.8789929117767118E-3</c:v>
                </c:pt>
                <c:pt idx="828">
                  <c:v>-5.18868877513461E-4</c:v>
                </c:pt>
                <c:pt idx="829">
                  <c:v>1.2969198172550149E-4</c:v>
                </c:pt>
                <c:pt idx="830">
                  <c:v>9.1830120741754001E-4</c:v>
                </c:pt>
                <c:pt idx="831">
                  <c:v>-7.287211267270723E-4</c:v>
                </c:pt>
                <c:pt idx="832">
                  <c:v>-1.0571985226424691E-3</c:v>
                </c:pt>
                <c:pt idx="833">
                  <c:v>-3.6318267192777371E-3</c:v>
                </c:pt>
                <c:pt idx="834">
                  <c:v>-2.4997781073783257E-3</c:v>
                </c:pt>
                <c:pt idx="835">
                  <c:v>-3.0863306096617655E-3</c:v>
                </c:pt>
                <c:pt idx="836">
                  <c:v>3.4430594103766997E-3</c:v>
                </c:pt>
                <c:pt idx="837">
                  <c:v>2.9578185335891304E-3</c:v>
                </c:pt>
                <c:pt idx="838">
                  <c:v>-2.154713149773281E-3</c:v>
                </c:pt>
                <c:pt idx="839">
                  <c:v>-3.7423192566447424E-3</c:v>
                </c:pt>
                <c:pt idx="840">
                  <c:v>6.2450020073282798E-3</c:v>
                </c:pt>
                <c:pt idx="841">
                  <c:v>2.26974174613576E-3</c:v>
                </c:pt>
                <c:pt idx="842">
                  <c:v>4.5750212154681957E-3</c:v>
                </c:pt>
                <c:pt idx="843">
                  <c:v>-3.2885395648663677E-3</c:v>
                </c:pt>
                <c:pt idx="844">
                  <c:v>-4.2122935601324662E-3</c:v>
                </c:pt>
                <c:pt idx="845">
                  <c:v>5.3006122153964903E-3</c:v>
                </c:pt>
                <c:pt idx="846">
                  <c:v>-5.4929965676698363E-4</c:v>
                </c:pt>
                <c:pt idx="847">
                  <c:v>8.3905192061013028E-4</c:v>
                </c:pt>
                <c:pt idx="848">
                  <c:v>1.299162042310042E-4</c:v>
                </c:pt>
                <c:pt idx="849">
                  <c:v>-5.2955254048867625E-4</c:v>
                </c:pt>
                <c:pt idx="850">
                  <c:v>-2.8427954329301843E-3</c:v>
                </c:pt>
                <c:pt idx="851">
                  <c:v>3.8821822883136946E-3</c:v>
                </c:pt>
                <c:pt idx="852">
                  <c:v>2.0200626288117415E-4</c:v>
                </c:pt>
                <c:pt idx="853">
                  <c:v>-2.3894587539818723E-3</c:v>
                </c:pt>
                <c:pt idx="854">
                  <c:v>-4.8877562681007877E-4</c:v>
                </c:pt>
                <c:pt idx="855">
                  <c:v>6.2162392073080901E-3</c:v>
                </c:pt>
                <c:pt idx="856">
                  <c:v>-5.3981534821719284E-3</c:v>
                </c:pt>
                <c:pt idx="857">
                  <c:v>9.9857212495678502E-4</c:v>
                </c:pt>
                <c:pt idx="858">
                  <c:v>-8.991233553339507E-5</c:v>
                </c:pt>
                <c:pt idx="859">
                  <c:v>3.5969785768089437E-4</c:v>
                </c:pt>
                <c:pt idx="860">
                  <c:v>-2.0166329076235332E-3</c:v>
                </c:pt>
                <c:pt idx="861">
                  <c:v>3.3416364139836454E-3</c:v>
                </c:pt>
                <c:pt idx="862">
                  <c:v>1.326761470217775E-3</c:v>
                </c:pt>
                <c:pt idx="863">
                  <c:v>-1.2336952535374956E-3</c:v>
                </c:pt>
                <c:pt idx="864">
                  <c:v>-4.6724507853992449E-4</c:v>
                </c:pt>
                <c:pt idx="865">
                  <c:v>-3.4104109875766648E-4</c:v>
                </c:pt>
                <c:pt idx="866">
                  <c:v>2.6303249301480318E-3</c:v>
                </c:pt>
                <c:pt idx="867">
                  <c:v>-1.2043800001752664E-3</c:v>
                </c:pt>
                <c:pt idx="868">
                  <c:v>-8.1678988118109451E-4</c:v>
                </c:pt>
                <c:pt idx="869">
                  <c:v>-3.3913209520005624E-4</c:v>
                </c:pt>
                <c:pt idx="870">
                  <c:v>1.3391907405359603E-3</c:v>
                </c:pt>
                <c:pt idx="871">
                  <c:v>-8.7898363922168737E-4</c:v>
                </c:pt>
                <c:pt idx="872">
                  <c:v>-1.7696376861879915E-3</c:v>
                </c:pt>
                <c:pt idx="873">
                  <c:v>7.8945137232579079E-4</c:v>
                </c:pt>
                <c:pt idx="874">
                  <c:v>-9.4926439143399168E-4</c:v>
                </c:pt>
                <c:pt idx="875">
                  <c:v>1.1292265998559836E-3</c:v>
                </c:pt>
                <c:pt idx="876">
                  <c:v>-1.5785638350056753E-3</c:v>
                </c:pt>
                <c:pt idx="877">
                  <c:v>1.7745595237279143E-3</c:v>
                </c:pt>
                <c:pt idx="878">
                  <c:v>3.4421786611647741E-3</c:v>
                </c:pt>
                <c:pt idx="879">
                  <c:v>-3.3811721639538895E-3</c:v>
                </c:pt>
                <c:pt idx="880">
                  <c:v>-1.9254092445740313E-3</c:v>
                </c:pt>
                <c:pt idx="881">
                  <c:v>1.1486045718773423E-3</c:v>
                </c:pt>
                <c:pt idx="882">
                  <c:v>-1.9468564427606494E-3</c:v>
                </c:pt>
                <c:pt idx="883">
                  <c:v>1.2874959984798529E-3</c:v>
                </c:pt>
                <c:pt idx="884">
                  <c:v>-1.6265601845835552E-3</c:v>
                </c:pt>
                <c:pt idx="885">
                  <c:v>8.3789692785634967E-4</c:v>
                </c:pt>
                <c:pt idx="886">
                  <c:v>-2.4916790852853011E-3</c:v>
                </c:pt>
                <c:pt idx="887">
                  <c:v>-1.2939765410156676E-4</c:v>
                </c:pt>
                <c:pt idx="888">
                  <c:v>1.791704413383028E-4</c:v>
                </c:pt>
                <c:pt idx="889">
                  <c:v>2.6814344287785907E-3</c:v>
                </c:pt>
                <c:pt idx="890">
                  <c:v>-5.5880974980550334E-4</c:v>
                </c:pt>
                <c:pt idx="891">
                  <c:v>-4.1414110103406903E-3</c:v>
                </c:pt>
                <c:pt idx="892">
                  <c:v>4.5604890448117628E-3</c:v>
                </c:pt>
                <c:pt idx="893">
                  <c:v>-3.3676103880966347E-3</c:v>
                </c:pt>
                <c:pt idx="894">
                  <c:v>2.2305212135508936E-3</c:v>
                </c:pt>
                <c:pt idx="895">
                  <c:v>5.8833209552754324E-4</c:v>
                </c:pt>
                <c:pt idx="896">
                  <c:v>-2.7392774483738333E-3</c:v>
                </c:pt>
                <c:pt idx="897">
                  <c:v>4.2066291423236727E-3</c:v>
                </c:pt>
                <c:pt idx="898">
                  <c:v>-4.3657745319191036E-3</c:v>
                </c:pt>
                <c:pt idx="899">
                  <c:v>4.1859830895073034E-3</c:v>
                </c:pt>
                <c:pt idx="900">
                  <c:v>-5.6171530168455351E-3</c:v>
                </c:pt>
                <c:pt idx="901">
                  <c:v>5.5172828479819972E-3</c:v>
                </c:pt>
                <c:pt idx="902">
                  <c:v>-3.7280001709872903E-3</c:v>
                </c:pt>
                <c:pt idx="903">
                  <c:v>8.5601104106279959E-4</c:v>
                </c:pt>
                <c:pt idx="904">
                  <c:v>-2.5871561607949543E-2</c:v>
                </c:pt>
                <c:pt idx="905">
                  <c:v>2.7865123066818615E-2</c:v>
                </c:pt>
                <c:pt idx="906">
                  <c:v>-1.54945157472655E-2</c:v>
                </c:pt>
                <c:pt idx="907">
                  <c:v>1.3361553710653951E-2</c:v>
                </c:pt>
                <c:pt idx="908">
                  <c:v>1.2453363768170024E-3</c:v>
                </c:pt>
                <c:pt idx="909">
                  <c:v>2.3754165651455519E-3</c:v>
                </c:pt>
                <c:pt idx="910">
                  <c:v>-7.7911963427002809E-4</c:v>
                </c:pt>
                <c:pt idx="911">
                  <c:v>4.5940737257963045E-4</c:v>
                </c:pt>
                <c:pt idx="912">
                  <c:v>-1.8762480554037474E-3</c:v>
                </c:pt>
                <c:pt idx="913">
                  <c:v>4.0042573704815055E-3</c:v>
                </c:pt>
                <c:pt idx="914">
                  <c:v>-3.9244886995847628E-3</c:v>
                </c:pt>
                <c:pt idx="915">
                  <c:v>-2.0520183713856844E-3</c:v>
                </c:pt>
                <c:pt idx="916">
                  <c:v>2.899953699789811E-3</c:v>
                </c:pt>
                <c:pt idx="917">
                  <c:v>-4.4908540870365931E-3</c:v>
                </c:pt>
                <c:pt idx="918">
                  <c:v>7.2361084578420054E-3</c:v>
                </c:pt>
                <c:pt idx="919">
                  <c:v>2.6394229038026852E-3</c:v>
                </c:pt>
                <c:pt idx="920">
                  <c:v>-6.1129476646961597E-3</c:v>
                </c:pt>
                <c:pt idx="921">
                  <c:v>-1.0505684228045027E-2</c:v>
                </c:pt>
                <c:pt idx="922">
                  <c:v>5.3233720266307035E-3</c:v>
                </c:pt>
                <c:pt idx="923">
                  <c:v>6.7192846688133422E-3</c:v>
                </c:pt>
                <c:pt idx="924">
                  <c:v>-3.2955016700854861E-4</c:v>
                </c:pt>
                <c:pt idx="925">
                  <c:v>3.3675200962028332E-3</c:v>
                </c:pt>
                <c:pt idx="926">
                  <c:v>-4.5373074113019016E-4</c:v>
                </c:pt>
                <c:pt idx="927">
                  <c:v>-2.5143206431405226E-3</c:v>
                </c:pt>
                <c:pt idx="928">
                  <c:v>2.3975784572560069E-4</c:v>
                </c:pt>
                <c:pt idx="929">
                  <c:v>7.9232826069795155E-3</c:v>
                </c:pt>
                <c:pt idx="930">
                  <c:v>-9.8895964033436298E-3</c:v>
                </c:pt>
                <c:pt idx="931">
                  <c:v>1.3470568848450127E-3</c:v>
                </c:pt>
                <c:pt idx="932">
                  <c:v>5.2618949256629461E-3</c:v>
                </c:pt>
                <c:pt idx="933">
                  <c:v>-4.7924934039732092E-3</c:v>
                </c:pt>
                <c:pt idx="934">
                  <c:v>2.7268824722240532E-3</c:v>
                </c:pt>
                <c:pt idx="935">
                  <c:v>-6.0279889959819902E-3</c:v>
                </c:pt>
                <c:pt idx="936">
                  <c:v>3.551755690114624E-2</c:v>
                </c:pt>
                <c:pt idx="937">
                  <c:v>-3.2605969326417496E-2</c:v>
                </c:pt>
                <c:pt idx="938">
                  <c:v>4.6150486591136101E-3</c:v>
                </c:pt>
                <c:pt idx="939">
                  <c:v>-4.1056471948058915E-3</c:v>
                </c:pt>
                <c:pt idx="940">
                  <c:v>2.0522182553185846E-3</c:v>
                </c:pt>
                <c:pt idx="941">
                  <c:v>2.2540873002399524E-3</c:v>
                </c:pt>
                <c:pt idx="942">
                  <c:v>-5.3248491264339748E-3</c:v>
                </c:pt>
                <c:pt idx="943">
                  <c:v>4.6668402015167133E-3</c:v>
                </c:pt>
                <c:pt idx="944">
                  <c:v>3.2092587389255886E-4</c:v>
                </c:pt>
                <c:pt idx="945">
                  <c:v>-2.8516258405625809E-3</c:v>
                </c:pt>
                <c:pt idx="946">
                  <c:v>5.8230708341815551E-3</c:v>
                </c:pt>
                <c:pt idx="947">
                  <c:v>-3.7795801305159772E-3</c:v>
                </c:pt>
                <c:pt idx="948">
                  <c:v>4.5817150398722098E-3</c:v>
                </c:pt>
                <c:pt idx="949">
                  <c:v>-4.0213036291040965E-3</c:v>
                </c:pt>
                <c:pt idx="950">
                  <c:v>1.0419091990803918E-2</c:v>
                </c:pt>
                <c:pt idx="951">
                  <c:v>-1.6306249471632953E-2</c:v>
                </c:pt>
                <c:pt idx="952">
                  <c:v>4.8708289849631213E-3</c:v>
                </c:pt>
                <c:pt idx="953">
                  <c:v>1.3312591184510762E-3</c:v>
                </c:pt>
                <c:pt idx="954">
                  <c:v>-2.2775001841191535E-3</c:v>
                </c:pt>
                <c:pt idx="955">
                  <c:v>-2.807414252185472E-3</c:v>
                </c:pt>
                <c:pt idx="956">
                  <c:v>-1.0274468851001032E-3</c:v>
                </c:pt>
                <c:pt idx="957">
                  <c:v>-8.2717524386738612E-4</c:v>
                </c:pt>
                <c:pt idx="958">
                  <c:v>6.3699256903604262E-3</c:v>
                </c:pt>
                <c:pt idx="959">
                  <c:v>-1.4762332545953358E-2</c:v>
                </c:pt>
                <c:pt idx="960">
                  <c:v>4.2965258349633969E-3</c:v>
                </c:pt>
                <c:pt idx="961">
                  <c:v>-1.9525545509674952E-3</c:v>
                </c:pt>
                <c:pt idx="962">
                  <c:v>1.0146157614696739E-2</c:v>
                </c:pt>
                <c:pt idx="963">
                  <c:v>-8.2332867844801347E-3</c:v>
                </c:pt>
                <c:pt idx="964">
                  <c:v>4.3647134549161509E-3</c:v>
                </c:pt>
                <c:pt idx="965">
                  <c:v>7.1398161367900743E-3</c:v>
                </c:pt>
                <c:pt idx="966">
                  <c:v>-2.3735932975741496E-3</c:v>
                </c:pt>
                <c:pt idx="967">
                  <c:v>-1.9224062196315751E-3</c:v>
                </c:pt>
                <c:pt idx="968">
                  <c:v>-1.9307777884432921E-2</c:v>
                </c:pt>
                <c:pt idx="969">
                  <c:v>2.842816760394944E-4</c:v>
                </c:pt>
                <c:pt idx="970">
                  <c:v>1.3960143784647949E-2</c:v>
                </c:pt>
                <c:pt idx="971">
                  <c:v>-1.1830363858303815E-2</c:v>
                </c:pt>
                <c:pt idx="972">
                  <c:v>5.9223957218987539E-3</c:v>
                </c:pt>
                <c:pt idx="973">
                  <c:v>4.6163377207646492E-3</c:v>
                </c:pt>
                <c:pt idx="974">
                  <c:v>-2.9446341230697543E-3</c:v>
                </c:pt>
                <c:pt idx="975">
                  <c:v>-3.0149534761996851E-3</c:v>
                </c:pt>
                <c:pt idx="976">
                  <c:v>-7.2284139385612855E-3</c:v>
                </c:pt>
                <c:pt idx="977">
                  <c:v>1.4310631590214904E-2</c:v>
                </c:pt>
                <c:pt idx="978">
                  <c:v>3.3453992970681599E-2</c:v>
                </c:pt>
                <c:pt idx="979">
                  <c:v>-8.6570260290236983E-3</c:v>
                </c:pt>
                <c:pt idx="980">
                  <c:v>6.2239772673156881E-3</c:v>
                </c:pt>
                <c:pt idx="981">
                  <c:v>-1.135162810598489E-2</c:v>
                </c:pt>
                <c:pt idx="982">
                  <c:v>-1.650327568492287E-2</c:v>
                </c:pt>
                <c:pt idx="983">
                  <c:v>1.4297694003068186E-2</c:v>
                </c:pt>
                <c:pt idx="984">
                  <c:v>-2.6980926190510419E-2</c:v>
                </c:pt>
                <c:pt idx="985">
                  <c:v>-1.7805764523351202E-3</c:v>
                </c:pt>
                <c:pt idx="986">
                  <c:v>-7.5688580701316699E-3</c:v>
                </c:pt>
                <c:pt idx="987">
                  <c:v>1.6493698386656097E-2</c:v>
                </c:pt>
                <c:pt idx="988">
                  <c:v>-9.2491343656225852E-3</c:v>
                </c:pt>
                <c:pt idx="989">
                  <c:v>9.4673277254757656E-3</c:v>
                </c:pt>
                <c:pt idx="990">
                  <c:v>-1.5940983256148185E-2</c:v>
                </c:pt>
                <c:pt idx="991">
                  <c:v>2.3408013828825736E-2</c:v>
                </c:pt>
                <c:pt idx="992">
                  <c:v>-4.0789313719999326E-3</c:v>
                </c:pt>
                <c:pt idx="993">
                  <c:v>-4.1912125472673995E-3</c:v>
                </c:pt>
                <c:pt idx="994">
                  <c:v>4.121546595478017E-3</c:v>
                </c:pt>
                <c:pt idx="995">
                  <c:v>-1.1842067919114073E-2</c:v>
                </c:pt>
                <c:pt idx="996">
                  <c:v>5.0876645404914081E-3</c:v>
                </c:pt>
                <c:pt idx="997">
                  <c:v>-1.1381741259568675E-2</c:v>
                </c:pt>
                <c:pt idx="998">
                  <c:v>-6.4481463813995652E-4</c:v>
                </c:pt>
                <c:pt idx="999">
                  <c:v>-6.512714981236194E-3</c:v>
                </c:pt>
                <c:pt idx="1000">
                  <c:v>-5.5253303595710146E-3</c:v>
                </c:pt>
                <c:pt idx="1001">
                  <c:v>2.617231297543271E-2</c:v>
                </c:pt>
                <c:pt idx="1002">
                  <c:v>-1.1904961120493609E-2</c:v>
                </c:pt>
                <c:pt idx="1003">
                  <c:v>-2.0194093341499943E-2</c:v>
                </c:pt>
                <c:pt idx="1004">
                  <c:v>1.8150372668677674E-2</c:v>
                </c:pt>
                <c:pt idx="1005">
                  <c:v>-1.2156079589562347E-2</c:v>
                </c:pt>
                <c:pt idx="1006">
                  <c:v>-3.7630077489200986E-4</c:v>
                </c:pt>
                <c:pt idx="1007">
                  <c:v>1.9226678966701199E-2</c:v>
                </c:pt>
                <c:pt idx="1008">
                  <c:v>1.0439209849617421E-2</c:v>
                </c:pt>
                <c:pt idx="1009">
                  <c:v>-1.5490331571826441E-3</c:v>
                </c:pt>
                <c:pt idx="1010">
                  <c:v>7.7492743141622964E-3</c:v>
                </c:pt>
                <c:pt idx="1011">
                  <c:v>6.670667636621914E-3</c:v>
                </c:pt>
                <c:pt idx="1012">
                  <c:v>-7.7899514119333466E-3</c:v>
                </c:pt>
                <c:pt idx="1013">
                  <c:v>3.4608194996135391E-2</c:v>
                </c:pt>
                <c:pt idx="1014">
                  <c:v>-3.3918772054980046E-3</c:v>
                </c:pt>
                <c:pt idx="1015">
                  <c:v>1.2273743777367261E-2</c:v>
                </c:pt>
                <c:pt idx="1016">
                  <c:v>-9.0421195858736494E-3</c:v>
                </c:pt>
                <c:pt idx="1017">
                  <c:v>-1.4173889159704882E-2</c:v>
                </c:pt>
                <c:pt idx="1018">
                  <c:v>7.6306647159414464E-3</c:v>
                </c:pt>
                <c:pt idx="1019">
                  <c:v>-2.4844631334661705E-3</c:v>
                </c:pt>
                <c:pt idx="1020">
                  <c:v>-7.8080151100725272E-3</c:v>
                </c:pt>
                <c:pt idx="1021">
                  <c:v>1.7510119083243719E-3</c:v>
                </c:pt>
                <c:pt idx="1022">
                  <c:v>1.1793300992252275E-2</c:v>
                </c:pt>
                <c:pt idx="1023">
                  <c:v>3.3306752462513188E-3</c:v>
                </c:pt>
                <c:pt idx="1024">
                  <c:v>-1.7869598041126886E-3</c:v>
                </c:pt>
                <c:pt idx="1025">
                  <c:v>3.8294620280351579E-4</c:v>
                </c:pt>
                <c:pt idx="1026">
                  <c:v>1.3530883803209361E-2</c:v>
                </c:pt>
                <c:pt idx="1027">
                  <c:v>1.0170834211557163E-2</c:v>
                </c:pt>
                <c:pt idx="1028">
                  <c:v>1.3388291815033947E-2</c:v>
                </c:pt>
                <c:pt idx="1029">
                  <c:v>7.9744564392878327E-4</c:v>
                </c:pt>
                <c:pt idx="1030">
                  <c:v>-3.4937562231096976E-3</c:v>
                </c:pt>
                <c:pt idx="1031">
                  <c:v>-1.049807195696012E-3</c:v>
                </c:pt>
                <c:pt idx="1032">
                  <c:v>-3.6178388663426255E-4</c:v>
                </c:pt>
                <c:pt idx="1033">
                  <c:v>2.8326678430833129E-3</c:v>
                </c:pt>
                <c:pt idx="1034">
                  <c:v>1.0964700066735717E-2</c:v>
                </c:pt>
                <c:pt idx="1035">
                  <c:v>3.577546040936957E-3</c:v>
                </c:pt>
                <c:pt idx="1036">
                  <c:v>8.1269575660974681E-3</c:v>
                </c:pt>
                <c:pt idx="1037">
                  <c:v>-4.6901917006269903E-3</c:v>
                </c:pt>
                <c:pt idx="1038">
                  <c:v>-3.7439766921288204E-3</c:v>
                </c:pt>
                <c:pt idx="1039">
                  <c:v>-2.104615066669251E-2</c:v>
                </c:pt>
                <c:pt idx="1040">
                  <c:v>-4.4929945181162334E-2</c:v>
                </c:pt>
                <c:pt idx="1041">
                  <c:v>-1.4231159183696697E-2</c:v>
                </c:pt>
                <c:pt idx="1042">
                  <c:v>-1.2493757250109741E-3</c:v>
                </c:pt>
                <c:pt idx="1043">
                  <c:v>-9.3040053810192241E-5</c:v>
                </c:pt>
                <c:pt idx="1044">
                  <c:v>3.2817984549929032E-4</c:v>
                </c:pt>
                <c:pt idx="1045">
                  <c:v>-1.7010665728408271E-4</c:v>
                </c:pt>
                <c:pt idx="1046">
                  <c:v>-4.8114507451930163E-4</c:v>
                </c:pt>
                <c:pt idx="1047">
                  <c:v>9.5351258521905562E-4</c:v>
                </c:pt>
                <c:pt idx="1048">
                  <c:v>-6.2643915431859177E-4</c:v>
                </c:pt>
                <c:pt idx="1049">
                  <c:v>5.002065854246497E-5</c:v>
                </c:pt>
                <c:pt idx="1050">
                  <c:v>-2.8108362422845393E-4</c:v>
                </c:pt>
                <c:pt idx="1051">
                  <c:v>-8.8009945180599726E-5</c:v>
                </c:pt>
                <c:pt idx="1052">
                  <c:v>-2.9001580588110851E-5</c:v>
                </c:pt>
                <c:pt idx="1053">
                  <c:v>2.4403953561561939E-4</c:v>
                </c:pt>
                <c:pt idx="1054">
                  <c:v>-1.5703227045412644E-4</c:v>
                </c:pt>
                <c:pt idx="1055">
                  <c:v>-6.6006204607164265E-5</c:v>
                </c:pt>
                <c:pt idx="1056">
                  <c:v>-1.7099581101935225E-4</c:v>
                </c:pt>
                <c:pt idx="1057">
                  <c:v>8.9994150441154007E-5</c:v>
                </c:pt>
                <c:pt idx="1058">
                  <c:v>2.6803055708783267E-4</c:v>
                </c:pt>
                <c:pt idx="1059">
                  <c:v>-1.1975797926734874E-3</c:v>
                </c:pt>
                <c:pt idx="1060">
                  <c:v>1.3636347572482366E-3</c:v>
                </c:pt>
                <c:pt idx="1061">
                  <c:v>-4.1408572166002006E-4</c:v>
                </c:pt>
                <c:pt idx="1062">
                  <c:v>1.4000098000898698E-5</c:v>
                </c:pt>
                <c:pt idx="1063">
                  <c:v>3.9001306548650987E-5</c:v>
                </c:pt>
                <c:pt idx="1064">
                  <c:v>-6.3001354549972432E-5</c:v>
                </c:pt>
                <c:pt idx="1065">
                  <c:v>0</c:v>
                </c:pt>
                <c:pt idx="1066">
                  <c:v>0</c:v>
                </c:pt>
                <c:pt idx="1067">
                  <c:v>9.4003478197955789E-5</c:v>
                </c:pt>
                <c:pt idx="1068">
                  <c:v>2.0001880177413491E-5</c:v>
                </c:pt>
                <c:pt idx="1069">
                  <c:v>-1.7400295848931009E-4</c:v>
                </c:pt>
                <c:pt idx="1070">
                  <c:v>2.999835009305544E-5</c:v>
                </c:pt>
                <c:pt idx="1071">
                  <c:v>9.9996500124776831E-6</c:v>
                </c:pt>
                <c:pt idx="1072">
                  <c:v>-1.7997840307754903E-4</c:v>
                </c:pt>
                <c:pt idx="1073">
                  <c:v>1.5997920304471332E-4</c:v>
                </c:pt>
                <c:pt idx="1074">
                  <c:v>1.9999200032732839E-5</c:v>
                </c:pt>
                <c:pt idx="1075">
                  <c:v>0</c:v>
                </c:pt>
                <c:pt idx="1076">
                  <c:v>0</c:v>
                </c:pt>
                <c:pt idx="1077">
                  <c:v>1.9999600008557321E-5</c:v>
                </c:pt>
                <c:pt idx="1078">
                  <c:v>-9.9998500021570969E-6</c:v>
                </c:pt>
                <c:pt idx="1079">
                  <c:v>-1.9999400018817627E-5</c:v>
                </c:pt>
                <c:pt idx="1080">
                  <c:v>-3.9997600149358924E-5</c:v>
                </c:pt>
                <c:pt idx="1081">
                  <c:v>3.9997600149404799E-5</c:v>
                </c:pt>
                <c:pt idx="1082">
                  <c:v>4.9999250021697844E-5</c:v>
                </c:pt>
                <c:pt idx="1083">
                  <c:v>8.4004368276597834E-5</c:v>
                </c:pt>
                <c:pt idx="1084">
                  <c:v>-1.0400436827726834E-4</c:v>
                </c:pt>
                <c:pt idx="1085">
                  <c:v>-9.9998500021570969E-6</c:v>
                </c:pt>
                <c:pt idx="1086">
                  <c:v>-3.9998400069398175E-5</c:v>
                </c:pt>
                <c:pt idx="1087">
                  <c:v>4.9998250071612606E-5</c:v>
                </c:pt>
                <c:pt idx="1088">
                  <c:v>0</c:v>
                </c:pt>
                <c:pt idx="1089">
                  <c:v>9.9999500003988414E-6</c:v>
                </c:pt>
                <c:pt idx="1090">
                  <c:v>0</c:v>
                </c:pt>
                <c:pt idx="1091">
                  <c:v>2.0000019999636911E-6</c:v>
                </c:pt>
                <c:pt idx="1092">
                  <c:v>2.8000448009096343E-5</c:v>
                </c:pt>
                <c:pt idx="1093">
                  <c:v>-9.9998000123268163E-5</c:v>
                </c:pt>
                <c:pt idx="1094">
                  <c:v>5.9997600113888611E-5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C35-4882-B9B7-0654C821E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395752"/>
        <c:axId val="407390504"/>
      </c:scatterChart>
      <c:valAx>
        <c:axId val="407395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0504"/>
        <c:crosses val="autoZero"/>
        <c:crossBetween val="midCat"/>
      </c:valAx>
      <c:valAx>
        <c:axId val="40739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575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S&amp;P 500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8535871067618783"/>
                  <c:y val="-0.3327008643687727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0C-40B7-986A-89B10B4CDBE7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5716577263108185E-2"/>
                  <c:y val="0.227033347452118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0C-40B7-986A-89B10B4CDBE7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7240557891626491E-2"/>
                  <c:y val="-0.396457121875027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30C-40B7-986A-89B10B4CDBE7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5964418648983227"/>
                  <c:y val="0.3187326360724597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30C-40B7-986A-89B10B4CDBE7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30C-40B7-986A-89B10B4CDBE7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291429945938442"/>
                  <c:y val="-0.219228733025612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0.1457x - 0.0007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'DATA-MARKET'!$U$22:$U$253</c:f>
              <c:numCache>
                <c:formatCode>0.000%</c:formatCode>
                <c:ptCount val="232"/>
                <c:pt idx="0">
                  <c:v>-1.5855752389124188E-2</c:v>
                </c:pt>
                <c:pt idx="1">
                  <c:v>-9.0832893173140306E-3</c:v>
                </c:pt>
                <c:pt idx="2">
                  <c:v>1.1403261745642909E-3</c:v>
                </c:pt>
                <c:pt idx="3">
                  <c:v>2.8903431550190799E-4</c:v>
                </c:pt>
                <c:pt idx="4">
                  <c:v>-2.6555003320934225E-3</c:v>
                </c:pt>
                <c:pt idx="5">
                  <c:v>3.8547230686901417E-3</c:v>
                </c:pt>
                <c:pt idx="6">
                  <c:v>8.3317475637150612E-3</c:v>
                </c:pt>
                <c:pt idx="7">
                  <c:v>1.8684503293881162E-3</c:v>
                </c:pt>
                <c:pt idx="8">
                  <c:v>-1.5156809986203762E-3</c:v>
                </c:pt>
                <c:pt idx="9">
                  <c:v>6.9519939976844915E-3</c:v>
                </c:pt>
                <c:pt idx="10">
                  <c:v>-2.8592623297471966E-3</c:v>
                </c:pt>
                <c:pt idx="11">
                  <c:v>6.6332140115857923E-3</c:v>
                </c:pt>
                <c:pt idx="12">
                  <c:v>4.8904734274613417E-3</c:v>
                </c:pt>
                <c:pt idx="13">
                  <c:v>-2.8071748821291158E-3</c:v>
                </c:pt>
                <c:pt idx="14">
                  <c:v>3.5271449965572142E-3</c:v>
                </c:pt>
                <c:pt idx="15">
                  <c:v>-7.0849093642042964E-3</c:v>
                </c:pt>
                <c:pt idx="16">
                  <c:v>8.3438955597205794E-3</c:v>
                </c:pt>
                <c:pt idx="17">
                  <c:v>2.9416905717033117E-3</c:v>
                </c:pt>
                <c:pt idx="18">
                  <c:v>-5.797596243427139E-3</c:v>
                </c:pt>
                <c:pt idx="19">
                  <c:v>3.398431809157373E-5</c:v>
                </c:pt>
                <c:pt idx="20">
                  <c:v>5.1150623181264333E-3</c:v>
                </c:pt>
                <c:pt idx="21">
                  <c:v>-1.9546731699613876E-4</c:v>
                </c:pt>
                <c:pt idx="22">
                  <c:v>8.6576869483295522E-4</c:v>
                </c:pt>
                <c:pt idx="23">
                  <c:v>4.9325959549920183E-3</c:v>
                </c:pt>
                <c:pt idx="24">
                  <c:v>4.4493786311667416E-3</c:v>
                </c:pt>
                <c:pt idx="25">
                  <c:v>-4.3239365514825985E-4</c:v>
                </c:pt>
                <c:pt idx="26">
                  <c:v>3.3523622914350006E-4</c:v>
                </c:pt>
                <c:pt idx="27">
                  <c:v>7.122360834448286E-3</c:v>
                </c:pt>
                <c:pt idx="28">
                  <c:v>7.2579317873283479E-5</c:v>
                </c:pt>
                <c:pt idx="29">
                  <c:v>8.5386672024539822E-3</c:v>
                </c:pt>
                <c:pt idx="30">
                  <c:v>2.9039374393932159E-3</c:v>
                </c:pt>
                <c:pt idx="31">
                  <c:v>-1.0975360392743783E-3</c:v>
                </c:pt>
                <c:pt idx="32">
                  <c:v>-3.1678336297769859E-3</c:v>
                </c:pt>
                <c:pt idx="33">
                  <c:v>9.0942458803792529E-3</c:v>
                </c:pt>
                <c:pt idx="34">
                  <c:v>1.4991269666144746E-3</c:v>
                </c:pt>
                <c:pt idx="35">
                  <c:v>6.3036577396302605E-3</c:v>
                </c:pt>
                <c:pt idx="36">
                  <c:v>-6.6602252533960928E-3</c:v>
                </c:pt>
                <c:pt idx="37">
                  <c:v>-8.6684836049412909E-3</c:v>
                </c:pt>
                <c:pt idx="38">
                  <c:v>-4.0192864386812297E-3</c:v>
                </c:pt>
                <c:pt idx="39">
                  <c:v>4.1657355354963125E-3</c:v>
                </c:pt>
                <c:pt idx="40">
                  <c:v>2.1931636595712636E-3</c:v>
                </c:pt>
                <c:pt idx="41">
                  <c:v>7.479252042189413E-3</c:v>
                </c:pt>
                <c:pt idx="42">
                  <c:v>2.1725739424198064E-3</c:v>
                </c:pt>
                <c:pt idx="43">
                  <c:v>-1.5840061264341748E-3</c:v>
                </c:pt>
                <c:pt idx="44">
                  <c:v>-3.763256516012298E-3</c:v>
                </c:pt>
                <c:pt idx="45">
                  <c:v>-5.9276988942457527E-4</c:v>
                </c:pt>
                <c:pt idx="46">
                  <c:v>5.0302620769013609E-4</c:v>
                </c:pt>
                <c:pt idx="47">
                  <c:v>7.6660287374525583E-3</c:v>
                </c:pt>
                <c:pt idx="48">
                  <c:v>8.3669269520652125E-4</c:v>
                </c:pt>
                <c:pt idx="49">
                  <c:v>7.1128151454077123E-4</c:v>
                </c:pt>
                <c:pt idx="50">
                  <c:v>1.5634232607154054E-3</c:v>
                </c:pt>
                <c:pt idx="51">
                  <c:v>-1.9643952970014303E-3</c:v>
                </c:pt>
                <c:pt idx="52">
                  <c:v>2.5574029882187502E-3</c:v>
                </c:pt>
                <c:pt idx="53">
                  <c:v>2.7263754572537358E-3</c:v>
                </c:pt>
                <c:pt idx="54">
                  <c:v>7.02250556783877E-4</c:v>
                </c:pt>
                <c:pt idx="55">
                  <c:v>-1.1864029250808047E-3</c:v>
                </c:pt>
                <c:pt idx="56">
                  <c:v>3.6972459932524981E-3</c:v>
                </c:pt>
                <c:pt idx="57">
                  <c:v>9.6159303902425119E-3</c:v>
                </c:pt>
                <c:pt idx="58">
                  <c:v>-3.0274386546482847E-3</c:v>
                </c:pt>
                <c:pt idx="59">
                  <c:v>3.2480894157918484E-3</c:v>
                </c:pt>
                <c:pt idx="60">
                  <c:v>-8.3275185869019096E-4</c:v>
                </c:pt>
                <c:pt idx="61">
                  <c:v>5.5658199003797548E-3</c:v>
                </c:pt>
                <c:pt idx="62">
                  <c:v>4.0644295882822203E-3</c:v>
                </c:pt>
                <c:pt idx="63">
                  <c:v>1.9186044823943E-3</c:v>
                </c:pt>
                <c:pt idx="64">
                  <c:v>2.843103580075224E-3</c:v>
                </c:pt>
                <c:pt idx="65">
                  <c:v>-3.5750494353435419E-3</c:v>
                </c:pt>
                <c:pt idx="66">
                  <c:v>6.8481142616272101E-3</c:v>
                </c:pt>
                <c:pt idx="67">
                  <c:v>-3.927045710025329E-3</c:v>
                </c:pt>
                <c:pt idx="68">
                  <c:v>2.7590220483281382E-3</c:v>
                </c:pt>
                <c:pt idx="69">
                  <c:v>-2.0015448090417308E-3</c:v>
                </c:pt>
                <c:pt idx="70">
                  <c:v>9.9064456123445291E-3</c:v>
                </c:pt>
                <c:pt idx="71">
                  <c:v>-1.3880819469238928E-3</c:v>
                </c:pt>
                <c:pt idx="72">
                  <c:v>1.0879579767786803E-2</c:v>
                </c:pt>
                <c:pt idx="73">
                  <c:v>6.3952025933453642E-3</c:v>
                </c:pt>
                <c:pt idx="74">
                  <c:v>9.0632962566768154E-3</c:v>
                </c:pt>
                <c:pt idx="75">
                  <c:v>-1.5683159390420455E-2</c:v>
                </c:pt>
                <c:pt idx="76">
                  <c:v>-4.4883523743439327E-3</c:v>
                </c:pt>
                <c:pt idx="77">
                  <c:v>1.4116785254235103E-2</c:v>
                </c:pt>
                <c:pt idx="78">
                  <c:v>7.9403049843841545E-3</c:v>
                </c:pt>
                <c:pt idx="79">
                  <c:v>-1.8065404333742128E-2</c:v>
                </c:pt>
                <c:pt idx="80">
                  <c:v>-1.2334126866677331E-2</c:v>
                </c:pt>
                <c:pt idx="81">
                  <c:v>5.0349101576151927E-3</c:v>
                </c:pt>
                <c:pt idx="82">
                  <c:v>-5.3305345372608622E-3</c:v>
                </c:pt>
                <c:pt idx="83">
                  <c:v>-2.4318710097662182E-3</c:v>
                </c:pt>
                <c:pt idx="84">
                  <c:v>6.139685063273532E-3</c:v>
                </c:pt>
                <c:pt idx="85">
                  <c:v>-8.4519887484478164E-3</c:v>
                </c:pt>
                <c:pt idx="86">
                  <c:v>-9.6940596948634042E-5</c:v>
                </c:pt>
                <c:pt idx="87">
                  <c:v>-4.9075992042032345E-3</c:v>
                </c:pt>
                <c:pt idx="88">
                  <c:v>1.997465704358366E-5</c:v>
                </c:pt>
                <c:pt idx="89">
                  <c:v>3.4263318554979109E-4</c:v>
                </c:pt>
                <c:pt idx="90">
                  <c:v>2.5784252944315751E-3</c:v>
                </c:pt>
                <c:pt idx="91">
                  <c:v>-3.1405130357880207E-3</c:v>
                </c:pt>
                <c:pt idx="92">
                  <c:v>-7.2467661727595176E-4</c:v>
                </c:pt>
                <c:pt idx="93">
                  <c:v>2.8750160390679956E-3</c:v>
                </c:pt>
                <c:pt idx="94">
                  <c:v>7.2036723045440518E-3</c:v>
                </c:pt>
                <c:pt idx="95">
                  <c:v>3.2225244686973423E-4</c:v>
                </c:pt>
                <c:pt idx="96">
                  <c:v>-9.4014579222948533E-5</c:v>
                </c:pt>
                <c:pt idx="97">
                  <c:v>9.101908253591022E-4</c:v>
                </c:pt>
                <c:pt idx="98">
                  <c:v>1.2925913022813845E-2</c:v>
                </c:pt>
                <c:pt idx="99">
                  <c:v>1.0783725016077904E-2</c:v>
                </c:pt>
                <c:pt idx="100">
                  <c:v>-6.92300919275306E-3</c:v>
                </c:pt>
                <c:pt idx="101">
                  <c:v>6.4258082397493387E-4</c:v>
                </c:pt>
                <c:pt idx="102">
                  <c:v>1.260748253902438E-2</c:v>
                </c:pt>
                <c:pt idx="103">
                  <c:v>6.5241514280121003E-3</c:v>
                </c:pt>
                <c:pt idx="104">
                  <c:v>-3.20832190381789E-3</c:v>
                </c:pt>
                <c:pt idx="105">
                  <c:v>1.0923112944115404E-2</c:v>
                </c:pt>
                <c:pt idx="106">
                  <c:v>-2.6288881212212494E-2</c:v>
                </c:pt>
                <c:pt idx="107">
                  <c:v>-5.0620314096755901E-4</c:v>
                </c:pt>
                <c:pt idx="108">
                  <c:v>8.2129795994355052E-3</c:v>
                </c:pt>
                <c:pt idx="109">
                  <c:v>-7.9462151137351059E-3</c:v>
                </c:pt>
                <c:pt idx="110">
                  <c:v>1.2033175322413726E-2</c:v>
                </c:pt>
                <c:pt idx="111">
                  <c:v>1.4323058175937407E-2</c:v>
                </c:pt>
                <c:pt idx="112">
                  <c:v>2.4612366978827697E-3</c:v>
                </c:pt>
                <c:pt idx="113">
                  <c:v>-2.9730352210714808E-2</c:v>
                </c:pt>
                <c:pt idx="114">
                  <c:v>1.5018346204117041E-2</c:v>
                </c:pt>
                <c:pt idx="115">
                  <c:v>-1.2393809057761218E-2</c:v>
                </c:pt>
                <c:pt idx="116">
                  <c:v>-6.6385932886606509E-3</c:v>
                </c:pt>
                <c:pt idx="117">
                  <c:v>1.8588462666627403E-2</c:v>
                </c:pt>
                <c:pt idx="118">
                  <c:v>7.665820086625915E-4</c:v>
                </c:pt>
                <c:pt idx="119">
                  <c:v>1.2933024156216008E-2</c:v>
                </c:pt>
                <c:pt idx="120">
                  <c:v>-3.0230182310703037E-2</c:v>
                </c:pt>
                <c:pt idx="121">
                  <c:v>-7.3093886184915644E-3</c:v>
                </c:pt>
                <c:pt idx="122">
                  <c:v>-9.0395274941716727E-3</c:v>
                </c:pt>
                <c:pt idx="123">
                  <c:v>-1.0945207008496171E-2</c:v>
                </c:pt>
                <c:pt idx="124">
                  <c:v>-2.5819853510480918E-3</c:v>
                </c:pt>
                <c:pt idx="125">
                  <c:v>-1.6174216913627901E-3</c:v>
                </c:pt>
                <c:pt idx="126">
                  <c:v>7.3605355897441655E-3</c:v>
                </c:pt>
                <c:pt idx="127">
                  <c:v>-5.2762965765231536E-3</c:v>
                </c:pt>
                <c:pt idx="128">
                  <c:v>4.6771928492370975E-3</c:v>
                </c:pt>
                <c:pt idx="129">
                  <c:v>6.8241453375091467E-3</c:v>
                </c:pt>
                <c:pt idx="130">
                  <c:v>2.8247017285257178E-3</c:v>
                </c:pt>
                <c:pt idx="131">
                  <c:v>-6.1958894657200697E-3</c:v>
                </c:pt>
                <c:pt idx="132">
                  <c:v>3.5755975260803518E-3</c:v>
                </c:pt>
                <c:pt idx="133">
                  <c:v>-6.5526654034036725E-3</c:v>
                </c:pt>
                <c:pt idx="134">
                  <c:v>-3.4095846328355182E-3</c:v>
                </c:pt>
                <c:pt idx="135">
                  <c:v>1.7585362986783311E-4</c:v>
                </c:pt>
                <c:pt idx="136">
                  <c:v>4.6095344940618628E-3</c:v>
                </c:pt>
                <c:pt idx="137">
                  <c:v>2.2826196625582262E-3</c:v>
                </c:pt>
                <c:pt idx="138">
                  <c:v>4.5005467530864277E-3</c:v>
                </c:pt>
                <c:pt idx="139">
                  <c:v>1.2357931791357835E-3</c:v>
                </c:pt>
                <c:pt idx="140">
                  <c:v>-4.8471730313032349E-3</c:v>
                </c:pt>
                <c:pt idx="141">
                  <c:v>-1.8075341211651061E-3</c:v>
                </c:pt>
                <c:pt idx="142">
                  <c:v>7.643095461891165E-3</c:v>
                </c:pt>
                <c:pt idx="143">
                  <c:v>2.9238473979908671E-3</c:v>
                </c:pt>
                <c:pt idx="144">
                  <c:v>7.6430184891142601E-3</c:v>
                </c:pt>
                <c:pt idx="145">
                  <c:v>5.7409418775350336E-3</c:v>
                </c:pt>
                <c:pt idx="146">
                  <c:v>3.8158859372135782E-3</c:v>
                </c:pt>
                <c:pt idx="147">
                  <c:v>-1.2346958449606107E-3</c:v>
                </c:pt>
                <c:pt idx="148">
                  <c:v>-9.5417756928268798E-3</c:v>
                </c:pt>
                <c:pt idx="149">
                  <c:v>-1.7333883650608661E-3</c:v>
                </c:pt>
                <c:pt idx="150">
                  <c:v>-1.2600163801944658E-3</c:v>
                </c:pt>
                <c:pt idx="151">
                  <c:v>9.4276054361659405E-3</c:v>
                </c:pt>
                <c:pt idx="152">
                  <c:v>2.9807168143807321E-3</c:v>
                </c:pt>
                <c:pt idx="153">
                  <c:v>9.6704895497130884E-3</c:v>
                </c:pt>
                <c:pt idx="154">
                  <c:v>9.3131563797728433E-4</c:v>
                </c:pt>
                <c:pt idx="155">
                  <c:v>-1.6128120944145414E-3</c:v>
                </c:pt>
                <c:pt idx="156">
                  <c:v>4.0890106107655654E-3</c:v>
                </c:pt>
                <c:pt idx="157">
                  <c:v>-2.0396578921351837E-3</c:v>
                </c:pt>
                <c:pt idx="158">
                  <c:v>-3.4994119269314317E-4</c:v>
                </c:pt>
                <c:pt idx="159">
                  <c:v>4.6492198743191201E-3</c:v>
                </c:pt>
                <c:pt idx="160">
                  <c:v>1.0442979367750647E-2</c:v>
                </c:pt>
                <c:pt idx="161">
                  <c:v>6.1168407152111942E-3</c:v>
                </c:pt>
                <c:pt idx="162">
                  <c:v>8.1287266899663837E-3</c:v>
                </c:pt>
                <c:pt idx="163">
                  <c:v>2.1205927310919484E-2</c:v>
                </c:pt>
                <c:pt idx="164">
                  <c:v>-2.7690708645509332E-3</c:v>
                </c:pt>
                <c:pt idx="165">
                  <c:v>-1.3283204951564839E-2</c:v>
                </c:pt>
                <c:pt idx="166">
                  <c:v>2.0962723552933105E-3</c:v>
                </c:pt>
                <c:pt idx="167">
                  <c:v>-6.9359101493404783E-3</c:v>
                </c:pt>
                <c:pt idx="168">
                  <c:v>-8.4109499934704266E-3</c:v>
                </c:pt>
                <c:pt idx="169">
                  <c:v>1.3526439988342258E-3</c:v>
                </c:pt>
                <c:pt idx="170">
                  <c:v>-1.1985692488440291E-2</c:v>
                </c:pt>
                <c:pt idx="171">
                  <c:v>-2.8283920525026501E-3</c:v>
                </c:pt>
                <c:pt idx="172">
                  <c:v>8.4599491109458805E-3</c:v>
                </c:pt>
                <c:pt idx="173">
                  <c:v>-6.7722580366252581E-3</c:v>
                </c:pt>
                <c:pt idx="174">
                  <c:v>-5.8544371529206324E-3</c:v>
                </c:pt>
                <c:pt idx="175">
                  <c:v>8.8559569696340171E-3</c:v>
                </c:pt>
                <c:pt idx="176">
                  <c:v>5.8219943882337147E-3</c:v>
                </c:pt>
                <c:pt idx="177">
                  <c:v>7.983987551309359E-3</c:v>
                </c:pt>
                <c:pt idx="178">
                  <c:v>-2.4426469085879428E-2</c:v>
                </c:pt>
                <c:pt idx="179">
                  <c:v>3.7133938472042397E-3</c:v>
                </c:pt>
                <c:pt idx="180">
                  <c:v>-3.025998601924958E-3</c:v>
                </c:pt>
                <c:pt idx="181">
                  <c:v>-1.6067154056034693E-3</c:v>
                </c:pt>
                <c:pt idx="182">
                  <c:v>-1.6649488130547674E-2</c:v>
                </c:pt>
                <c:pt idx="183">
                  <c:v>-4.4810132310555738E-3</c:v>
                </c:pt>
                <c:pt idx="184">
                  <c:v>9.5921274614703886E-3</c:v>
                </c:pt>
                <c:pt idx="185">
                  <c:v>-2.1262443276895597E-3</c:v>
                </c:pt>
                <c:pt idx="186">
                  <c:v>-7.5304459681844182E-3</c:v>
                </c:pt>
                <c:pt idx="187">
                  <c:v>9.5096475723260637E-4</c:v>
                </c:pt>
                <c:pt idx="188">
                  <c:v>1.0709483395819413E-3</c:v>
                </c:pt>
                <c:pt idx="189">
                  <c:v>4.6743503443650017E-3</c:v>
                </c:pt>
                <c:pt idx="190">
                  <c:v>-3.6904169755480962E-4</c:v>
                </c:pt>
                <c:pt idx="191">
                  <c:v>-2.1941687255359523E-3</c:v>
                </c:pt>
                <c:pt idx="192">
                  <c:v>8.8023511954049213E-3</c:v>
                </c:pt>
                <c:pt idx="193">
                  <c:v>1.0115060212163732E-3</c:v>
                </c:pt>
                <c:pt idx="194">
                  <c:v>1.5778467813143168E-3</c:v>
                </c:pt>
                <c:pt idx="195">
                  <c:v>-2.2764010197428661E-3</c:v>
                </c:pt>
                <c:pt idx="196">
                  <c:v>5.0922850790659593E-4</c:v>
                </c:pt>
                <c:pt idx="197">
                  <c:v>-6.2956724975841256E-4</c:v>
                </c:pt>
                <c:pt idx="198">
                  <c:v>6.5875784763498937E-3</c:v>
                </c:pt>
                <c:pt idx="199">
                  <c:v>3.8122194279549383E-5</c:v>
                </c:pt>
                <c:pt idx="200">
                  <c:v>3.4718378358556752E-3</c:v>
                </c:pt>
                <c:pt idx="201">
                  <c:v>-6.0859766572597465E-3</c:v>
                </c:pt>
                <c:pt idx="202">
                  <c:v>1.0469119934194092E-3</c:v>
                </c:pt>
                <c:pt idx="203">
                  <c:v>4.6257173955618269E-3</c:v>
                </c:pt>
                <c:pt idx="204">
                  <c:v>2.0824655091414477E-3</c:v>
                </c:pt>
                <c:pt idx="205">
                  <c:v>2.1460723821998496E-3</c:v>
                </c:pt>
                <c:pt idx="206">
                  <c:v>1.7455614805152729E-5</c:v>
                </c:pt>
                <c:pt idx="207">
                  <c:v>1.1502195497633143E-2</c:v>
                </c:pt>
                <c:pt idx="208">
                  <c:v>6.7117060663404718E-3</c:v>
                </c:pt>
                <c:pt idx="209">
                  <c:v>3.5830546378041632E-3</c:v>
                </c:pt>
                <c:pt idx="210">
                  <c:v>-4.6551433656102856E-3</c:v>
                </c:pt>
                <c:pt idx="211">
                  <c:v>7.157053120867043E-3</c:v>
                </c:pt>
                <c:pt idx="212">
                  <c:v>-8.3937300638372073E-4</c:v>
                </c:pt>
                <c:pt idx="213">
                  <c:v>-1.9156827177634429E-2</c:v>
                </c:pt>
                <c:pt idx="214">
                  <c:v>1.0794015726340716E-2</c:v>
                </c:pt>
                <c:pt idx="215">
                  <c:v>-2.9486967798716163E-3</c:v>
                </c:pt>
                <c:pt idx="216">
                  <c:v>-1.3057006339693318E-4</c:v>
                </c:pt>
                <c:pt idx="217">
                  <c:v>3.6990968215831286E-3</c:v>
                </c:pt>
                <c:pt idx="218">
                  <c:v>4.9725194092585948E-3</c:v>
                </c:pt>
                <c:pt idx="219">
                  <c:v>-8.6839954297083632E-4</c:v>
                </c:pt>
                <c:pt idx="220">
                  <c:v>6.9255466335695331E-3</c:v>
                </c:pt>
                <c:pt idx="221">
                  <c:v>2.9489658339722198E-3</c:v>
                </c:pt>
                <c:pt idx="222">
                  <c:v>1.4559535756253676E-2</c:v>
                </c:pt>
                <c:pt idx="223">
                  <c:v>-2.1339643931983471E-3</c:v>
                </c:pt>
                <c:pt idx="224">
                  <c:v>-8.1589109455821977E-3</c:v>
                </c:pt>
                <c:pt idx="225">
                  <c:v>-6.5454735429180165E-3</c:v>
                </c:pt>
                <c:pt idx="226">
                  <c:v>-1.1321737583929806E-3</c:v>
                </c:pt>
                <c:pt idx="227">
                  <c:v>-3.8881071048939902E-3</c:v>
                </c:pt>
                <c:pt idx="228">
                  <c:v>6.8716565279864465E-3</c:v>
                </c:pt>
                <c:pt idx="229">
                  <c:v>-2.8295077502691829E-3</c:v>
                </c:pt>
                <c:pt idx="230">
                  <c:v>-5.4419724611520835E-4</c:v>
                </c:pt>
                <c:pt idx="231">
                  <c:v>-7.9076964499687761E-4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330C-40B7-986A-89B10B4CD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FOREX EUR-USD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2811374893927729"/>
                  <c:y val="-0.2679185303138594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AC-41A7-93C6-063DC3BE90E5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9989951026670819"/>
                  <c:y val="0.2366759724830654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AC-41A7-93C6-063DC3BE90E5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6206282314905042E-2"/>
                  <c:y val="-0.3607044289202738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1AC-41A7-93C6-063DC3BE90E5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7971986829819935"/>
                  <c:y val="0.2545256695110577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1AC-41A7-93C6-063DC3BE90E5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01AC-41A7-93C6-063DC3BE90E5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780161804205345"/>
                  <c:y val="-0.2820617543462092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-2.808x - 0.001</a:t>
                    </a:r>
                    <a:br>
                      <a:rPr lang="en-US" baseline="0"/>
                    </a:br>
                    <a:r>
                      <a:rPr lang="en-US" baseline="0"/>
                      <a:t>R² = 0.0248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'DATA-MARKET'!$AD$2:$AD$253</c:f>
              <c:numCache>
                <c:formatCode>0.000%</c:formatCode>
                <c:ptCount val="252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1AC-41A7-93C6-063DC3BE9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ETH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BTC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79177807771443398"/>
                  <c:y val="-0.1701137375711455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'DATA-CRYPTO'!$C$2:$C$1096</c:f>
              <c:numCache>
                <c:formatCode>0.000%</c:formatCode>
                <c:ptCount val="1095"/>
                <c:pt idx="0">
                  <c:v>-5.7407687905020863E-2</c:v>
                </c:pt>
                <c:pt idx="1">
                  <c:v>-3.2487237584216108E-2</c:v>
                </c:pt>
                <c:pt idx="2">
                  <c:v>-2.8031992161273951E-2</c:v>
                </c:pt>
                <c:pt idx="3">
                  <c:v>2.6685065436984016E-2</c:v>
                </c:pt>
                <c:pt idx="4">
                  <c:v>-2.4041580703571177E-3</c:v>
                </c:pt>
                <c:pt idx="5">
                  <c:v>8.0815319773980213E-3</c:v>
                </c:pt>
                <c:pt idx="6">
                  <c:v>-2.5892656877771229E-3</c:v>
                </c:pt>
                <c:pt idx="7">
                  <c:v>-5.1449984041988181E-2</c:v>
                </c:pt>
                <c:pt idx="8">
                  <c:v>4.5575692515300754E-2</c:v>
                </c:pt>
                <c:pt idx="9">
                  <c:v>-2.4897723479644786E-2</c:v>
                </c:pt>
                <c:pt idx="10">
                  <c:v>4.5408785144229503E-3</c:v>
                </c:pt>
                <c:pt idx="11">
                  <c:v>-4.1853550373703724E-2</c:v>
                </c:pt>
                <c:pt idx="12">
                  <c:v>9.5230151484038128E-3</c:v>
                </c:pt>
                <c:pt idx="13">
                  <c:v>-1.0873762672248257E-2</c:v>
                </c:pt>
                <c:pt idx="14">
                  <c:v>1.1475405000718067E-2</c:v>
                </c:pt>
                <c:pt idx="15">
                  <c:v>3.5052446746707704E-2</c:v>
                </c:pt>
                <c:pt idx="16">
                  <c:v>-2.6042505870282395E-2</c:v>
                </c:pt>
                <c:pt idx="17">
                  <c:v>2.5179720168881613E-2</c:v>
                </c:pt>
                <c:pt idx="18">
                  <c:v>7.0368595237538141E-3</c:v>
                </c:pt>
                <c:pt idx="19">
                  <c:v>6.7748353352202455E-3</c:v>
                </c:pt>
                <c:pt idx="20">
                  <c:v>1.20330845262161E-2</c:v>
                </c:pt>
                <c:pt idx="21">
                  <c:v>4.6028347938904798E-2</c:v>
                </c:pt>
                <c:pt idx="22">
                  <c:v>-1.218545356788169E-2</c:v>
                </c:pt>
                <c:pt idx="23">
                  <c:v>-5.4559700779353345E-3</c:v>
                </c:pt>
                <c:pt idx="24">
                  <c:v>-5.1779102766563671E-3</c:v>
                </c:pt>
                <c:pt idx="25">
                  <c:v>4.5184721382756712E-3</c:v>
                </c:pt>
                <c:pt idx="26">
                  <c:v>-1.6805048656000431E-2</c:v>
                </c:pt>
                <c:pt idx="27">
                  <c:v>2.0437036891382102E-2</c:v>
                </c:pt>
                <c:pt idx="28">
                  <c:v>-4.493658679402439E-3</c:v>
                </c:pt>
                <c:pt idx="29">
                  <c:v>4.9140656713246647E-2</c:v>
                </c:pt>
                <c:pt idx="30">
                  <c:v>3.5760425003918177E-2</c:v>
                </c:pt>
                <c:pt idx="31">
                  <c:v>2.6996838118106985E-2</c:v>
                </c:pt>
                <c:pt idx="32">
                  <c:v>-9.2293061752823664E-3</c:v>
                </c:pt>
                <c:pt idx="33">
                  <c:v>4.6189329712922594E-3</c:v>
                </c:pt>
                <c:pt idx="34">
                  <c:v>-3.2115367773593459E-2</c:v>
                </c:pt>
                <c:pt idx="35">
                  <c:v>-7.4619512157851784E-3</c:v>
                </c:pt>
                <c:pt idx="36">
                  <c:v>1.0141927919910124E-2</c:v>
                </c:pt>
                <c:pt idx="37">
                  <c:v>-5.5981317990016315E-3</c:v>
                </c:pt>
                <c:pt idx="38">
                  <c:v>-2.6809102565689715E-2</c:v>
                </c:pt>
                <c:pt idx="39">
                  <c:v>1.5410282968190611E-3</c:v>
                </c:pt>
                <c:pt idx="40">
                  <c:v>2.3255338701146745E-2</c:v>
                </c:pt>
                <c:pt idx="41">
                  <c:v>-9.4947462820764942E-3</c:v>
                </c:pt>
                <c:pt idx="42">
                  <c:v>-2.3537487858660256E-3</c:v>
                </c:pt>
                <c:pt idx="43">
                  <c:v>8.0596506321133021E-2</c:v>
                </c:pt>
                <c:pt idx="44">
                  <c:v>-5.9130644253615177E-3</c:v>
                </c:pt>
                <c:pt idx="45">
                  <c:v>1.9095619048763345E-2</c:v>
                </c:pt>
                <c:pt idx="46">
                  <c:v>-1.592428986121967E-2</c:v>
                </c:pt>
                <c:pt idx="47">
                  <c:v>3.5837017038472717E-2</c:v>
                </c:pt>
                <c:pt idx="48">
                  <c:v>-2.5164851126217896E-2</c:v>
                </c:pt>
                <c:pt idx="49">
                  <c:v>-1.0321673221905473E-2</c:v>
                </c:pt>
                <c:pt idx="50">
                  <c:v>4.9526889385573591E-2</c:v>
                </c:pt>
                <c:pt idx="51">
                  <c:v>4.7161467174160018E-2</c:v>
                </c:pt>
                <c:pt idx="52">
                  <c:v>8.9143995940675955E-5</c:v>
                </c:pt>
                <c:pt idx="53">
                  <c:v>8.9150098327460837E-3</c:v>
                </c:pt>
                <c:pt idx="54">
                  <c:v>5.0171745890862117E-2</c:v>
                </c:pt>
                <c:pt idx="55">
                  <c:v>-3.0272928017403795E-2</c:v>
                </c:pt>
                <c:pt idx="56">
                  <c:v>9.1361663932458754E-4</c:v>
                </c:pt>
                <c:pt idx="57">
                  <c:v>-1.3722694810562087E-2</c:v>
                </c:pt>
                <c:pt idx="58">
                  <c:v>-1.7622203355194335E-2</c:v>
                </c:pt>
                <c:pt idx="59">
                  <c:v>1.4200785732429333E-2</c:v>
                </c:pt>
                <c:pt idx="60">
                  <c:v>3.8200628118010339E-3</c:v>
                </c:pt>
                <c:pt idx="61">
                  <c:v>7.0371806494539191E-3</c:v>
                </c:pt>
                <c:pt idx="62">
                  <c:v>-4.9867347953033853E-3</c:v>
                </c:pt>
                <c:pt idx="63">
                  <c:v>-6.4909773900442627E-3</c:v>
                </c:pt>
                <c:pt idx="64">
                  <c:v>-4.5095905254843938E-3</c:v>
                </c:pt>
                <c:pt idx="65">
                  <c:v>-2.0981218915068382E-2</c:v>
                </c:pt>
                <c:pt idx="66">
                  <c:v>4.3594698364611488E-2</c:v>
                </c:pt>
                <c:pt idx="67">
                  <c:v>-3.8386949007917295E-3</c:v>
                </c:pt>
                <c:pt idx="68">
                  <c:v>2.215025706772625E-3</c:v>
                </c:pt>
                <c:pt idx="69">
                  <c:v>-1.0215599776004333E-2</c:v>
                </c:pt>
                <c:pt idx="70">
                  <c:v>9.1502039495958115E-2</c:v>
                </c:pt>
                <c:pt idx="71">
                  <c:v>-4.3028139841458451E-2</c:v>
                </c:pt>
                <c:pt idx="72">
                  <c:v>-3.121654790119004E-2</c:v>
                </c:pt>
                <c:pt idx="73">
                  <c:v>3.8702825147149118E-3</c:v>
                </c:pt>
                <c:pt idx="74">
                  <c:v>-2.0148956128155603E-2</c:v>
                </c:pt>
                <c:pt idx="75">
                  <c:v>3.6588788022278336E-3</c:v>
                </c:pt>
                <c:pt idx="76">
                  <c:v>3.555471623993482E-3</c:v>
                </c:pt>
                <c:pt idx="77">
                  <c:v>-8.3739838430407672E-3</c:v>
                </c:pt>
                <c:pt idx="78">
                  <c:v>-1.6728999131368879E-2</c:v>
                </c:pt>
                <c:pt idx="79">
                  <c:v>-2.1844253709957445E-2</c:v>
                </c:pt>
                <c:pt idx="80">
                  <c:v>1.0723690710411793E-3</c:v>
                </c:pt>
                <c:pt idx="81">
                  <c:v>1.2237394883513051E-3</c:v>
                </c:pt>
                <c:pt idx="82">
                  <c:v>1.3162839325317392E-2</c:v>
                </c:pt>
                <c:pt idx="83">
                  <c:v>2.670476772659109E-2</c:v>
                </c:pt>
                <c:pt idx="84">
                  <c:v>-9.3481325621989075E-3</c:v>
                </c:pt>
                <c:pt idx="85">
                  <c:v>-2.517082600507978E-4</c:v>
                </c:pt>
                <c:pt idx="86">
                  <c:v>-1.3875477081820107E-2</c:v>
                </c:pt>
                <c:pt idx="87">
                  <c:v>-1.9386782392097419E-2</c:v>
                </c:pt>
                <c:pt idx="88">
                  <c:v>-2.499841213544754E-2</c:v>
                </c:pt>
                <c:pt idx="89">
                  <c:v>3.9170910096980933E-2</c:v>
                </c:pt>
                <c:pt idx="90">
                  <c:v>-9.1442678830661994E-3</c:v>
                </c:pt>
                <c:pt idx="91">
                  <c:v>4.2486626371623482E-2</c:v>
                </c:pt>
                <c:pt idx="92">
                  <c:v>1.0057835553424935E-2</c:v>
                </c:pt>
                <c:pt idx="93">
                  <c:v>1.3839370609198147E-2</c:v>
                </c:pt>
                <c:pt idx="94">
                  <c:v>-4.8450125249268984E-2</c:v>
                </c:pt>
                <c:pt idx="95">
                  <c:v>1.377681491220036E-2</c:v>
                </c:pt>
                <c:pt idx="96">
                  <c:v>-4.635206468074371E-2</c:v>
                </c:pt>
                <c:pt idx="97">
                  <c:v>-4.9086768075077496E-2</c:v>
                </c:pt>
                <c:pt idx="98">
                  <c:v>-2.2039071634397726E-2</c:v>
                </c:pt>
                <c:pt idx="99">
                  <c:v>-1.2490374838272521E-2</c:v>
                </c:pt>
                <c:pt idx="100">
                  <c:v>-3.1824239368118602E-2</c:v>
                </c:pt>
                <c:pt idx="101">
                  <c:v>3.1776853095792559E-3</c:v>
                </c:pt>
                <c:pt idx="102">
                  <c:v>6.8966307471314452E-3</c:v>
                </c:pt>
                <c:pt idx="103">
                  <c:v>-2.5129397555198239E-2</c:v>
                </c:pt>
                <c:pt idx="104">
                  <c:v>-1.1437202095765309E-2</c:v>
                </c:pt>
                <c:pt idx="105">
                  <c:v>-8.3970109008844136E-4</c:v>
                </c:pt>
                <c:pt idx="106">
                  <c:v>6.5865531907727563E-3</c:v>
                </c:pt>
                <c:pt idx="107">
                  <c:v>-3.3431848163098458E-2</c:v>
                </c:pt>
                <c:pt idx="108">
                  <c:v>2.7081275368664334E-2</c:v>
                </c:pt>
                <c:pt idx="109">
                  <c:v>9.877334659375704E-4</c:v>
                </c:pt>
                <c:pt idx="110">
                  <c:v>-5.1214083801655409E-2</c:v>
                </c:pt>
                <c:pt idx="111">
                  <c:v>-1.0018996068980069E-2</c:v>
                </c:pt>
                <c:pt idx="112">
                  <c:v>1.9624814524329477E-3</c:v>
                </c:pt>
                <c:pt idx="113">
                  <c:v>-7.4737153160064152E-3</c:v>
                </c:pt>
                <c:pt idx="114">
                  <c:v>1.9011525907894105E-2</c:v>
                </c:pt>
                <c:pt idx="115">
                  <c:v>-9.6297008207968764E-3</c:v>
                </c:pt>
                <c:pt idx="116">
                  <c:v>6.845382302566567E-3</c:v>
                </c:pt>
                <c:pt idx="117">
                  <c:v>6.6649470366793827E-3</c:v>
                </c:pt>
                <c:pt idx="118">
                  <c:v>-6.6737280919592311E-4</c:v>
                </c:pt>
                <c:pt idx="119">
                  <c:v>-2.3825095664517435E-2</c:v>
                </c:pt>
                <c:pt idx="120">
                  <c:v>1.8362811864515386E-2</c:v>
                </c:pt>
                <c:pt idx="121">
                  <c:v>-3.1432676477769761E-2</c:v>
                </c:pt>
                <c:pt idx="122">
                  <c:v>3.264079606171516E-2</c:v>
                </c:pt>
                <c:pt idx="123">
                  <c:v>6.5284333895907432E-2</c:v>
                </c:pt>
                <c:pt idx="124">
                  <c:v>0.14476109376229537</c:v>
                </c:pt>
                <c:pt idx="125">
                  <c:v>-2.8228801074019062E-3</c:v>
                </c:pt>
                <c:pt idx="126">
                  <c:v>-7.231210270483085E-2</c:v>
                </c:pt>
                <c:pt idx="127">
                  <c:v>-2.0282321351476076E-2</c:v>
                </c:pt>
                <c:pt idx="128">
                  <c:v>2.6287932568097379E-3</c:v>
                </c:pt>
                <c:pt idx="129">
                  <c:v>2.8812403649574391E-2</c:v>
                </c:pt>
                <c:pt idx="130">
                  <c:v>1.9237257013543308E-3</c:v>
                </c:pt>
                <c:pt idx="131">
                  <c:v>-1.625994004129535E-2</c:v>
                </c:pt>
                <c:pt idx="132">
                  <c:v>6.9819798204514491E-3</c:v>
                </c:pt>
                <c:pt idx="133">
                  <c:v>-1.9423892045927805E-2</c:v>
                </c:pt>
                <c:pt idx="134">
                  <c:v>-2.0424933628669525E-2</c:v>
                </c:pt>
                <c:pt idx="135">
                  <c:v>6.4305028809088886E-3</c:v>
                </c:pt>
                <c:pt idx="136">
                  <c:v>-1.8669970986244682E-3</c:v>
                </c:pt>
                <c:pt idx="137">
                  <c:v>1.7767504233252784E-3</c:v>
                </c:pt>
                <c:pt idx="138">
                  <c:v>-3.1314740971022978E-2</c:v>
                </c:pt>
                <c:pt idx="139">
                  <c:v>-1.0786272328066142E-3</c:v>
                </c:pt>
                <c:pt idx="140">
                  <c:v>4.3628604128225161E-2</c:v>
                </c:pt>
                <c:pt idx="141">
                  <c:v>-2.0443650119499617E-3</c:v>
                </c:pt>
                <c:pt idx="142">
                  <c:v>3.1722604940294483E-2</c:v>
                </c:pt>
                <c:pt idx="143">
                  <c:v>-2.0242104401147504E-2</c:v>
                </c:pt>
                <c:pt idx="144">
                  <c:v>-6.6561963472497399E-3</c:v>
                </c:pt>
                <c:pt idx="145">
                  <c:v>-6.5654261586255347E-3</c:v>
                </c:pt>
                <c:pt idx="146">
                  <c:v>-1.5979386535413347E-2</c:v>
                </c:pt>
                <c:pt idx="147">
                  <c:v>5.9470393195571476E-3</c:v>
                </c:pt>
                <c:pt idx="148">
                  <c:v>5.9395226337599265E-3</c:v>
                </c:pt>
                <c:pt idx="149">
                  <c:v>2.3135803937041368E-2</c:v>
                </c:pt>
                <c:pt idx="150">
                  <c:v>-1.7337268518277372E-2</c:v>
                </c:pt>
                <c:pt idx="151">
                  <c:v>-7.189659673476395E-4</c:v>
                </c:pt>
                <c:pt idx="152">
                  <c:v>1.623387235917427E-2</c:v>
                </c:pt>
                <c:pt idx="153">
                  <c:v>-4.4331750978797012E-2</c:v>
                </c:pt>
                <c:pt idx="154">
                  <c:v>-1.561601534954044E-2</c:v>
                </c:pt>
                <c:pt idx="155">
                  <c:v>-0.12099364957616317</c:v>
                </c:pt>
                <c:pt idx="156">
                  <c:v>-3.4455250430505853E-2</c:v>
                </c:pt>
                <c:pt idx="157">
                  <c:v>5.0448593914041657E-3</c:v>
                </c:pt>
                <c:pt idx="158">
                  <c:v>-1.6031424200788416E-2</c:v>
                </c:pt>
                <c:pt idx="159">
                  <c:v>-8.291636137128305E-3</c:v>
                </c:pt>
                <c:pt idx="160">
                  <c:v>6.6619463830212087E-3</c:v>
                </c:pt>
                <c:pt idx="161">
                  <c:v>-4.2099302210591967E-3</c:v>
                </c:pt>
                <c:pt idx="162">
                  <c:v>-3.462462669239066E-3</c:v>
                </c:pt>
                <c:pt idx="163">
                  <c:v>-6.877180247420971E-3</c:v>
                </c:pt>
                <c:pt idx="164">
                  <c:v>-9.9836345059722614E-4</c:v>
                </c:pt>
                <c:pt idx="165">
                  <c:v>-2.4114057225826664E-4</c:v>
                </c:pt>
                <c:pt idx="166">
                  <c:v>-4.77405524519715E-3</c:v>
                </c:pt>
                <c:pt idx="167">
                  <c:v>2.2513994049130032E-2</c:v>
                </c:pt>
                <c:pt idx="168">
                  <c:v>6.149168396074392E-3</c:v>
                </c:pt>
                <c:pt idx="169">
                  <c:v>-2.1417820933124145E-2</c:v>
                </c:pt>
                <c:pt idx="170">
                  <c:v>-1.0233096023724773E-2</c:v>
                </c:pt>
                <c:pt idx="171">
                  <c:v>-7.2503982203425471E-3</c:v>
                </c:pt>
                <c:pt idx="172">
                  <c:v>1.5711657034899674E-2</c:v>
                </c:pt>
                <c:pt idx="173">
                  <c:v>-2.1237571206121322E-2</c:v>
                </c:pt>
                <c:pt idx="174">
                  <c:v>-1.7912085455745695E-3</c:v>
                </c:pt>
                <c:pt idx="175">
                  <c:v>-2.7379439807193743E-3</c:v>
                </c:pt>
                <c:pt idx="176">
                  <c:v>2.6398798336958105E-2</c:v>
                </c:pt>
                <c:pt idx="177">
                  <c:v>5.8589039905949394E-2</c:v>
                </c:pt>
                <c:pt idx="178">
                  <c:v>1.3132277863298349E-2</c:v>
                </c:pt>
                <c:pt idx="179">
                  <c:v>3.3793270403171091E-3</c:v>
                </c:pt>
                <c:pt idx="180">
                  <c:v>9.2079267938045932E-3</c:v>
                </c:pt>
                <c:pt idx="181">
                  <c:v>-2.5355880664131834E-2</c:v>
                </c:pt>
                <c:pt idx="182">
                  <c:v>-4.3244332276665187E-2</c:v>
                </c:pt>
                <c:pt idx="183">
                  <c:v>-1.8030983273242606E-2</c:v>
                </c:pt>
                <c:pt idx="184">
                  <c:v>2.2654331536789921E-2</c:v>
                </c:pt>
                <c:pt idx="185">
                  <c:v>-2.1128054459777766E-3</c:v>
                </c:pt>
                <c:pt idx="186">
                  <c:v>-2.4116765960275496E-2</c:v>
                </c:pt>
                <c:pt idx="187">
                  <c:v>2.6965838938677336E-2</c:v>
                </c:pt>
                <c:pt idx="188">
                  <c:v>-6.901282632618762E-4</c:v>
                </c:pt>
                <c:pt idx="189">
                  <c:v>-5.9840267843075758E-2</c:v>
                </c:pt>
                <c:pt idx="190">
                  <c:v>-1.409860264023037E-2</c:v>
                </c:pt>
                <c:pt idx="191">
                  <c:v>5.3652863527082678E-2</c:v>
                </c:pt>
                <c:pt idx="192">
                  <c:v>1.1086601501320946E-2</c:v>
                </c:pt>
                <c:pt idx="193">
                  <c:v>-1.3840282226004096E-2</c:v>
                </c:pt>
                <c:pt idx="194">
                  <c:v>6.0711120248364541E-3</c:v>
                </c:pt>
                <c:pt idx="195">
                  <c:v>2.5522045879768654E-2</c:v>
                </c:pt>
                <c:pt idx="196">
                  <c:v>-8.0637971869277444E-2</c:v>
                </c:pt>
                <c:pt idx="197">
                  <c:v>-4.3707143406368151E-2</c:v>
                </c:pt>
                <c:pt idx="198">
                  <c:v>-1.2307995157650272E-2</c:v>
                </c:pt>
                <c:pt idx="199">
                  <c:v>1.482303795072416E-2</c:v>
                </c:pt>
                <c:pt idx="200">
                  <c:v>-4.3846706824268888E-2</c:v>
                </c:pt>
                <c:pt idx="201">
                  <c:v>-8.6843645702104535E-3</c:v>
                </c:pt>
                <c:pt idx="202">
                  <c:v>2.0443450893457694E-3</c:v>
                </c:pt>
                <c:pt idx="203">
                  <c:v>3.9612102701220696E-2</c:v>
                </c:pt>
                <c:pt idx="204">
                  <c:v>-2.8131633051994915E-2</c:v>
                </c:pt>
                <c:pt idx="205">
                  <c:v>7.3397412534735987E-2</c:v>
                </c:pt>
                <c:pt idx="206">
                  <c:v>1.362526699286931E-2</c:v>
                </c:pt>
                <c:pt idx="207">
                  <c:v>2.8451137496405703E-2</c:v>
                </c:pt>
                <c:pt idx="208">
                  <c:v>1.1330721204403189E-2</c:v>
                </c:pt>
                <c:pt idx="209">
                  <c:v>3.0662540203208546E-2</c:v>
                </c:pt>
                <c:pt idx="210">
                  <c:v>4.857531818977142E-2</c:v>
                </c:pt>
                <c:pt idx="211">
                  <c:v>9.2310278243553853E-3</c:v>
                </c:pt>
                <c:pt idx="212">
                  <c:v>-3.5355357341168314E-3</c:v>
                </c:pt>
                <c:pt idx="213">
                  <c:v>7.9013014556860404E-3</c:v>
                </c:pt>
                <c:pt idx="214">
                  <c:v>-4.0591302606360527E-2</c:v>
                </c:pt>
                <c:pt idx="215">
                  <c:v>-4.199559348237185E-3</c:v>
                </c:pt>
                <c:pt idx="216">
                  <c:v>1.0131621182368751E-2</c:v>
                </c:pt>
                <c:pt idx="217">
                  <c:v>-9.0137250038620966E-3</c:v>
                </c:pt>
                <c:pt idx="218">
                  <c:v>-4.370796657788837E-2</c:v>
                </c:pt>
                <c:pt idx="219">
                  <c:v>-2.4449353995819822E-2</c:v>
                </c:pt>
                <c:pt idx="220">
                  <c:v>-1.5729262910371192E-2</c:v>
                </c:pt>
                <c:pt idx="221">
                  <c:v>2.2200991277914563E-2</c:v>
                </c:pt>
                <c:pt idx="222">
                  <c:v>-1.2808461572453474E-2</c:v>
                </c:pt>
                <c:pt idx="223">
                  <c:v>9.5619553117022735E-2</c:v>
                </c:pt>
                <c:pt idx="224">
                  <c:v>2.2551278771244514E-2</c:v>
                </c:pt>
                <c:pt idx="225">
                  <c:v>-0.13937670555744899</c:v>
                </c:pt>
                <c:pt idx="226">
                  <c:v>6.0443601408599709E-2</c:v>
                </c:pt>
                <c:pt idx="227">
                  <c:v>-0.10507600152024446</c:v>
                </c:pt>
                <c:pt idx="228">
                  <c:v>-3.6508773327492569E-2</c:v>
                </c:pt>
                <c:pt idx="229">
                  <c:v>3.9472753890999794E-2</c:v>
                </c:pt>
                <c:pt idx="230">
                  <c:v>-6.7884416194437913E-2</c:v>
                </c:pt>
                <c:pt idx="231">
                  <c:v>-3.3751227670391175E-2</c:v>
                </c:pt>
                <c:pt idx="232">
                  <c:v>2.3159293265194524E-2</c:v>
                </c:pt>
                <c:pt idx="233">
                  <c:v>7.0393311743974424E-2</c:v>
                </c:pt>
                <c:pt idx="234">
                  <c:v>2.1386723516895825E-2</c:v>
                </c:pt>
                <c:pt idx="235">
                  <c:v>2.0741781917808809E-2</c:v>
                </c:pt>
                <c:pt idx="236">
                  <c:v>-2.1356009782202652E-2</c:v>
                </c:pt>
                <c:pt idx="237">
                  <c:v>-6.4382713500684891E-2</c:v>
                </c:pt>
                <c:pt idx="238">
                  <c:v>0.10197242316008566</c:v>
                </c:pt>
                <c:pt idx="239">
                  <c:v>2.0439793579153823E-2</c:v>
                </c:pt>
                <c:pt idx="240">
                  <c:v>-2.187165085279532E-2</c:v>
                </c:pt>
                <c:pt idx="241">
                  <c:v>-0.10038183794652419</c:v>
                </c:pt>
                <c:pt idx="242">
                  <c:v>-3.6772427662670644E-2</c:v>
                </c:pt>
                <c:pt idx="243">
                  <c:v>0.10391011323312893</c:v>
                </c:pt>
                <c:pt idx="244">
                  <c:v>-0.15181967387944534</c:v>
                </c:pt>
                <c:pt idx="245">
                  <c:v>9.8867662711133009E-2</c:v>
                </c:pt>
                <c:pt idx="246">
                  <c:v>6.8425403121082765E-2</c:v>
                </c:pt>
                <c:pt idx="247">
                  <c:v>1.4244096299186527E-2</c:v>
                </c:pt>
                <c:pt idx="248">
                  <c:v>1.4258184901389831E-2</c:v>
                </c:pt>
                <c:pt idx="249">
                  <c:v>5.3464534197408362E-2</c:v>
                </c:pt>
                <c:pt idx="250">
                  <c:v>6.2790586773224369E-2</c:v>
                </c:pt>
                <c:pt idx="251">
                  <c:v>2.6983496278319804E-2</c:v>
                </c:pt>
                <c:pt idx="252">
                  <c:v>2.0894883875609255E-2</c:v>
                </c:pt>
                <c:pt idx="253">
                  <c:v>-2.5932150877259717E-2</c:v>
                </c:pt>
                <c:pt idx="254">
                  <c:v>3.558847754265055E-2</c:v>
                </c:pt>
                <c:pt idx="255">
                  <c:v>1.7508940289898332E-2</c:v>
                </c:pt>
                <c:pt idx="256">
                  <c:v>1.6489111569863667E-2</c:v>
                </c:pt>
                <c:pt idx="257">
                  <c:v>5.4715664987565235E-2</c:v>
                </c:pt>
                <c:pt idx="258">
                  <c:v>1.0388753415522622E-2</c:v>
                </c:pt>
                <c:pt idx="259">
                  <c:v>2.7144739765024711E-2</c:v>
                </c:pt>
                <c:pt idx="260">
                  <c:v>-9.1179730966425183E-3</c:v>
                </c:pt>
                <c:pt idx="261">
                  <c:v>3.9812033104026839E-2</c:v>
                </c:pt>
                <c:pt idx="262">
                  <c:v>-3.4020323910449075E-2</c:v>
                </c:pt>
                <c:pt idx="263">
                  <c:v>-1.1229371389998598E-2</c:v>
                </c:pt>
                <c:pt idx="264">
                  <c:v>2.7977129028425522E-2</c:v>
                </c:pt>
                <c:pt idx="265">
                  <c:v>-2.8224096196420524E-4</c:v>
                </c:pt>
                <c:pt idx="266">
                  <c:v>1.499647351215839E-2</c:v>
                </c:pt>
                <c:pt idx="267">
                  <c:v>-6.3001478332023145E-2</c:v>
                </c:pt>
                <c:pt idx="268">
                  <c:v>-6.301805872814803E-2</c:v>
                </c:pt>
                <c:pt idx="269">
                  <c:v>2.0679267953502948E-2</c:v>
                </c:pt>
                <c:pt idx="270">
                  <c:v>-1.2236007767618025E-3</c:v>
                </c:pt>
                <c:pt idx="271">
                  <c:v>3.0194039950380148E-2</c:v>
                </c:pt>
                <c:pt idx="272">
                  <c:v>-4.0056648033866479E-2</c:v>
                </c:pt>
                <c:pt idx="273">
                  <c:v>-6.9593520848911716E-3</c:v>
                </c:pt>
                <c:pt idx="274">
                  <c:v>-9.7932630207247361E-3</c:v>
                </c:pt>
                <c:pt idx="275">
                  <c:v>1.5168497755669499E-2</c:v>
                </c:pt>
                <c:pt idx="276">
                  <c:v>7.4251575996134897E-2</c:v>
                </c:pt>
                <c:pt idx="277">
                  <c:v>8.1263173162008512E-3</c:v>
                </c:pt>
                <c:pt idx="278">
                  <c:v>1.3299515535655294E-2</c:v>
                </c:pt>
                <c:pt idx="279">
                  <c:v>2.5934032931081173E-2</c:v>
                </c:pt>
                <c:pt idx="280">
                  <c:v>-3.6218763612352649E-2</c:v>
                </c:pt>
                <c:pt idx="281">
                  <c:v>-1.879537173558315E-3</c:v>
                </c:pt>
                <c:pt idx="282">
                  <c:v>-2.7125846017364667E-2</c:v>
                </c:pt>
                <c:pt idx="283">
                  <c:v>0.11992989938696136</c:v>
                </c:pt>
                <c:pt idx="284">
                  <c:v>-9.9469838503630208E-3</c:v>
                </c:pt>
                <c:pt idx="285">
                  <c:v>-7.1081277272919283E-2</c:v>
                </c:pt>
                <c:pt idx="286">
                  <c:v>-3.981349359787896E-2</c:v>
                </c:pt>
                <c:pt idx="287">
                  <c:v>2.6020895908440499E-2</c:v>
                </c:pt>
                <c:pt idx="288">
                  <c:v>2.2709207680583553E-2</c:v>
                </c:pt>
                <c:pt idx="289">
                  <c:v>0.11407866971948838</c:v>
                </c:pt>
                <c:pt idx="290">
                  <c:v>-3.2788090074647905E-2</c:v>
                </c:pt>
                <c:pt idx="291">
                  <c:v>0.12175582011366133</c:v>
                </c:pt>
                <c:pt idx="292">
                  <c:v>3.2555119158977769E-2</c:v>
                </c:pt>
                <c:pt idx="293">
                  <c:v>3.1601133302978431E-2</c:v>
                </c:pt>
                <c:pt idx="294">
                  <c:v>2.5899955365595913E-2</c:v>
                </c:pt>
                <c:pt idx="295">
                  <c:v>1.4287066029060996E-2</c:v>
                </c:pt>
                <c:pt idx="296">
                  <c:v>-8.473310527672577E-3</c:v>
                </c:pt>
                <c:pt idx="297">
                  <c:v>-6.0995049758301688E-3</c:v>
                </c:pt>
                <c:pt idx="298">
                  <c:v>1.0841635901691647E-2</c:v>
                </c:pt>
                <c:pt idx="299">
                  <c:v>4.6667296091749896E-2</c:v>
                </c:pt>
                <c:pt idx="300">
                  <c:v>1.8809979611702804E-2</c:v>
                </c:pt>
                <c:pt idx="301">
                  <c:v>9.6659647131604066E-3</c:v>
                </c:pt>
                <c:pt idx="302">
                  <c:v>1.9508686728554894E-2</c:v>
                </c:pt>
                <c:pt idx="303">
                  <c:v>-7.1752789746088149E-3</c:v>
                </c:pt>
                <c:pt idx="304">
                  <c:v>3.1929255289709375E-3</c:v>
                </c:pt>
                <c:pt idx="305">
                  <c:v>-2.0966081379163123E-3</c:v>
                </c:pt>
                <c:pt idx="306">
                  <c:v>1.3123813511948284E-2</c:v>
                </c:pt>
                <c:pt idx="307">
                  <c:v>-4.766091036686794E-2</c:v>
                </c:pt>
                <c:pt idx="308">
                  <c:v>-1.9479258917525659E-2</c:v>
                </c:pt>
                <c:pt idx="309">
                  <c:v>3.1537591081247623E-2</c:v>
                </c:pt>
                <c:pt idx="310">
                  <c:v>1.5836583288060691E-2</c:v>
                </c:pt>
                <c:pt idx="311">
                  <c:v>-4.3849234158219643E-3</c:v>
                </c:pt>
                <c:pt idx="312">
                  <c:v>6.4038359492965789E-3</c:v>
                </c:pt>
                <c:pt idx="313">
                  <c:v>1.0237043960234227E-3</c:v>
                </c:pt>
                <c:pt idx="314">
                  <c:v>8.8050481246124759E-3</c:v>
                </c:pt>
                <c:pt idx="315">
                  <c:v>3.12342028681987E-3</c:v>
                </c:pt>
                <c:pt idx="316">
                  <c:v>3.2703409572899987E-2</c:v>
                </c:pt>
                <c:pt idx="317">
                  <c:v>-1.9661685773634731E-2</c:v>
                </c:pt>
                <c:pt idx="318">
                  <c:v>1.3861017578417989E-2</c:v>
                </c:pt>
                <c:pt idx="319">
                  <c:v>1.3837183003608921E-3</c:v>
                </c:pt>
                <c:pt idx="320">
                  <c:v>4.9342632597075267E-3</c:v>
                </c:pt>
                <c:pt idx="321">
                  <c:v>-5.0075525316235277E-2</c:v>
                </c:pt>
                <c:pt idx="322">
                  <c:v>2.2716802987142883E-2</c:v>
                </c:pt>
                <c:pt idx="323">
                  <c:v>-1.6163226788210222E-2</c:v>
                </c:pt>
                <c:pt idx="324">
                  <c:v>1.7328472442366353E-2</c:v>
                </c:pt>
                <c:pt idx="325">
                  <c:v>2.7116090177809686E-2</c:v>
                </c:pt>
                <c:pt idx="326">
                  <c:v>4.583028743319833E-3</c:v>
                </c:pt>
                <c:pt idx="327">
                  <c:v>2.2870127348453107E-2</c:v>
                </c:pt>
                <c:pt idx="328">
                  <c:v>-1.0150461942397916E-2</c:v>
                </c:pt>
                <c:pt idx="329">
                  <c:v>1.8907492974592766E-2</c:v>
                </c:pt>
                <c:pt idx="330">
                  <c:v>0.16004197994516287</c:v>
                </c:pt>
                <c:pt idx="331">
                  <c:v>1.2773998292133912E-2</c:v>
                </c:pt>
                <c:pt idx="332">
                  <c:v>-3.0585707576399608E-4</c:v>
                </c:pt>
                <c:pt idx="333">
                  <c:v>2.0196494351769553E-3</c:v>
                </c:pt>
                <c:pt idx="334">
                  <c:v>7.1668258058515235E-3</c:v>
                </c:pt>
                <c:pt idx="335">
                  <c:v>-4.403784047992027E-3</c:v>
                </c:pt>
                <c:pt idx="336">
                  <c:v>2.5269802021311238E-2</c:v>
                </c:pt>
                <c:pt idx="337">
                  <c:v>5.5384728458277421E-3</c:v>
                </c:pt>
                <c:pt idx="338">
                  <c:v>-1.4801995711949577E-2</c:v>
                </c:pt>
                <c:pt idx="339">
                  <c:v>-3.389978948558736E-3</c:v>
                </c:pt>
                <c:pt idx="340">
                  <c:v>2.9425470573342626E-3</c:v>
                </c:pt>
                <c:pt idx="341">
                  <c:v>-1.3307950796282526E-3</c:v>
                </c:pt>
                <c:pt idx="342">
                  <c:v>-1.4328401776095966E-2</c:v>
                </c:pt>
                <c:pt idx="343">
                  <c:v>3.9923567470114014E-3</c:v>
                </c:pt>
                <c:pt idx="344">
                  <c:v>9.5470384395055785E-3</c:v>
                </c:pt>
                <c:pt idx="345">
                  <c:v>1.8065426028316658E-3</c:v>
                </c:pt>
                <c:pt idx="346">
                  <c:v>-5.8204170860636159E-3</c:v>
                </c:pt>
                <c:pt idx="347">
                  <c:v>2.1928138849821747E-2</c:v>
                </c:pt>
                <c:pt idx="348">
                  <c:v>9.2684729834795233E-3</c:v>
                </c:pt>
                <c:pt idx="349">
                  <c:v>4.5081576004540351E-3</c:v>
                </c:pt>
                <c:pt idx="350">
                  <c:v>-6.2410556369529282E-4</c:v>
                </c:pt>
                <c:pt idx="351">
                  <c:v>1.0055701280708724E-3</c:v>
                </c:pt>
                <c:pt idx="352">
                  <c:v>-1.1804535497417761E-2</c:v>
                </c:pt>
                <c:pt idx="353">
                  <c:v>-2.9599503371447217E-3</c:v>
                </c:pt>
                <c:pt idx="354">
                  <c:v>1.5813810733685284E-2</c:v>
                </c:pt>
                <c:pt idx="355">
                  <c:v>-2.6502746592228718E-3</c:v>
                </c:pt>
                <c:pt idx="356">
                  <c:v>1.9299650138135083E-3</c:v>
                </c:pt>
                <c:pt idx="357">
                  <c:v>1.940338774947898E-3</c:v>
                </c:pt>
                <c:pt idx="358">
                  <c:v>3.5213631988230937E-2</c:v>
                </c:pt>
                <c:pt idx="359">
                  <c:v>-2.2506314006991015E-2</c:v>
                </c:pt>
                <c:pt idx="360">
                  <c:v>-4.4710065977223131E-3</c:v>
                </c:pt>
                <c:pt idx="361">
                  <c:v>1.2509840481076374E-3</c:v>
                </c:pt>
                <c:pt idx="362">
                  <c:v>1.2440007813265554E-3</c:v>
                </c:pt>
                <c:pt idx="363">
                  <c:v>9.7018386154265374E-4</c:v>
                </c:pt>
                <c:pt idx="364">
                  <c:v>-8.592791907515978E-4</c:v>
                </c:pt>
                <c:pt idx="365">
                  <c:v>-7.3253993042512533E-3</c:v>
                </c:pt>
                <c:pt idx="366">
                  <c:v>1.8788447191388651E-2</c:v>
                </c:pt>
                <c:pt idx="367">
                  <c:v>-8.3564568153646684E-2</c:v>
                </c:pt>
                <c:pt idx="368">
                  <c:v>3.3630892831814106E-2</c:v>
                </c:pt>
                <c:pt idx="369">
                  <c:v>1.291745129035963E-2</c:v>
                </c:pt>
                <c:pt idx="370">
                  <c:v>-1.1491890387981729E-2</c:v>
                </c:pt>
                <c:pt idx="371">
                  <c:v>1.3269765295225703E-2</c:v>
                </c:pt>
                <c:pt idx="372">
                  <c:v>7.9819551147382109E-3</c:v>
                </c:pt>
                <c:pt idx="373">
                  <c:v>6.3761381614258941E-2</c:v>
                </c:pt>
                <c:pt idx="374">
                  <c:v>1.2062263722242502E-2</c:v>
                </c:pt>
                <c:pt idx="375">
                  <c:v>2.4761574438558961E-3</c:v>
                </c:pt>
                <c:pt idx="376">
                  <c:v>1.0859629219542135E-3</c:v>
                </c:pt>
                <c:pt idx="377">
                  <c:v>-4.1908737857978143E-3</c:v>
                </c:pt>
                <c:pt idx="378">
                  <c:v>-5.8905434379002497E-3</c:v>
                </c:pt>
                <c:pt idx="379">
                  <c:v>1.3963104063156144E-3</c:v>
                </c:pt>
                <c:pt idx="380">
                  <c:v>-1.1380348064789417E-2</c:v>
                </c:pt>
                <c:pt idx="381">
                  <c:v>5.1578998886379996E-3</c:v>
                </c:pt>
                <c:pt idx="382">
                  <c:v>1.2056010491401305E-3</c:v>
                </c:pt>
                <c:pt idx="383">
                  <c:v>7.5693935882916202E-2</c:v>
                </c:pt>
                <c:pt idx="384">
                  <c:v>-4.1965831311069702E-3</c:v>
                </c:pt>
                <c:pt idx="385">
                  <c:v>-1.5287693863963831E-2</c:v>
                </c:pt>
                <c:pt idx="386">
                  <c:v>2.0802424842303025E-3</c:v>
                </c:pt>
                <c:pt idx="387">
                  <c:v>-1.4038013124339505E-3</c:v>
                </c:pt>
                <c:pt idx="388">
                  <c:v>-1.6334438153328568E-2</c:v>
                </c:pt>
                <c:pt idx="389">
                  <c:v>9.4494779779847795E-3</c:v>
                </c:pt>
                <c:pt idx="390">
                  <c:v>8.6823825640327326E-3</c:v>
                </c:pt>
                <c:pt idx="391">
                  <c:v>-8.1766068449412033E-3</c:v>
                </c:pt>
                <c:pt idx="392">
                  <c:v>1.0978783182745141E-2</c:v>
                </c:pt>
                <c:pt idx="393">
                  <c:v>-6.4561266347283536E-3</c:v>
                </c:pt>
                <c:pt idx="394">
                  <c:v>-3.2185563192522089E-2</c:v>
                </c:pt>
                <c:pt idx="395">
                  <c:v>-5.1471118296753061E-3</c:v>
                </c:pt>
                <c:pt idx="396">
                  <c:v>7.48263108308646E-4</c:v>
                </c:pt>
                <c:pt idx="397">
                  <c:v>-3.0542044312641689E-4</c:v>
                </c:pt>
                <c:pt idx="398">
                  <c:v>4.3814312051596686E-3</c:v>
                </c:pt>
                <c:pt idx="399">
                  <c:v>-5.411671683208206E-3</c:v>
                </c:pt>
                <c:pt idx="400">
                  <c:v>7.9505303520794515E-3</c:v>
                </c:pt>
                <c:pt idx="401">
                  <c:v>-6.96144385534997E-3</c:v>
                </c:pt>
                <c:pt idx="402">
                  <c:v>-3.4808960633627414E-2</c:v>
                </c:pt>
                <c:pt idx="403">
                  <c:v>1.915170908631322E-2</c:v>
                </c:pt>
                <c:pt idx="404">
                  <c:v>-5.649816190357264E-3</c:v>
                </c:pt>
                <c:pt idx="405">
                  <c:v>6.4244856057044959E-3</c:v>
                </c:pt>
                <c:pt idx="406">
                  <c:v>6.6793014100391124E-3</c:v>
                </c:pt>
                <c:pt idx="407">
                  <c:v>-2.054856333864441E-2</c:v>
                </c:pt>
                <c:pt idx="408">
                  <c:v>4.2188101567648441E-2</c:v>
                </c:pt>
                <c:pt idx="409">
                  <c:v>-3.0039431684205063E-2</c:v>
                </c:pt>
                <c:pt idx="410">
                  <c:v>-7.0936851695383805E-3</c:v>
                </c:pt>
                <c:pt idx="411">
                  <c:v>2.2917701172831882E-3</c:v>
                </c:pt>
                <c:pt idx="412">
                  <c:v>-9.2459282439511223E-2</c:v>
                </c:pt>
                <c:pt idx="413">
                  <c:v>1.1030022009837902E-3</c:v>
                </c:pt>
                <c:pt idx="414">
                  <c:v>1.3901546776564509E-3</c:v>
                </c:pt>
                <c:pt idx="415">
                  <c:v>-1.2684700473112556E-2</c:v>
                </c:pt>
                <c:pt idx="416">
                  <c:v>5.8447088987068525E-2</c:v>
                </c:pt>
                <c:pt idx="417">
                  <c:v>-3.2514871922946771E-3</c:v>
                </c:pt>
                <c:pt idx="418">
                  <c:v>5.4523315216749337E-3</c:v>
                </c:pt>
                <c:pt idx="419">
                  <c:v>-2.7422321833487598E-2</c:v>
                </c:pt>
                <c:pt idx="420">
                  <c:v>2.5657066575517758E-2</c:v>
                </c:pt>
                <c:pt idx="421">
                  <c:v>2.6581225195027713E-2</c:v>
                </c:pt>
                <c:pt idx="422">
                  <c:v>-3.240073615457522E-2</c:v>
                </c:pt>
                <c:pt idx="423">
                  <c:v>1.1850725478559958E-2</c:v>
                </c:pt>
                <c:pt idx="424">
                  <c:v>-2.6733419020356156E-2</c:v>
                </c:pt>
                <c:pt idx="425">
                  <c:v>7.1040286054778856E-2</c:v>
                </c:pt>
                <c:pt idx="426">
                  <c:v>-5.3916299443433534E-2</c:v>
                </c:pt>
                <c:pt idx="427">
                  <c:v>1.0897550131199142E-2</c:v>
                </c:pt>
                <c:pt idx="428">
                  <c:v>-6.6684290414607814E-2</c:v>
                </c:pt>
                <c:pt idx="429">
                  <c:v>1.9714191894750512E-2</c:v>
                </c:pt>
                <c:pt idx="430">
                  <c:v>-3.7943594905102303E-3</c:v>
                </c:pt>
                <c:pt idx="431">
                  <c:v>2.9743814668369822E-2</c:v>
                </c:pt>
                <c:pt idx="432">
                  <c:v>-5.9262300423722783E-2</c:v>
                </c:pt>
                <c:pt idx="433">
                  <c:v>9.8676791152807933E-2</c:v>
                </c:pt>
                <c:pt idx="434">
                  <c:v>1.3408299917980144E-2</c:v>
                </c:pt>
                <c:pt idx="435">
                  <c:v>4.1485074812713657E-2</c:v>
                </c:pt>
                <c:pt idx="436">
                  <c:v>8.6253876614025338E-2</c:v>
                </c:pt>
                <c:pt idx="437">
                  <c:v>4.954827057388457E-3</c:v>
                </c:pt>
                <c:pt idx="438">
                  <c:v>-1.7666083289215927E-3</c:v>
                </c:pt>
                <c:pt idx="439">
                  <c:v>-2.1718554307280362E-2</c:v>
                </c:pt>
                <c:pt idx="440">
                  <c:v>-5.0968961346819081E-2</c:v>
                </c:pt>
                <c:pt idx="441">
                  <c:v>1.8046272611650926E-2</c:v>
                </c:pt>
                <c:pt idx="442">
                  <c:v>-2.2540327636186765E-2</c:v>
                </c:pt>
                <c:pt idx="443">
                  <c:v>-3.1358502467108459E-2</c:v>
                </c:pt>
                <c:pt idx="444">
                  <c:v>3.8964824241418582E-2</c:v>
                </c:pt>
                <c:pt idx="445">
                  <c:v>1.6293013083012928E-2</c:v>
                </c:pt>
                <c:pt idx="446">
                  <c:v>-2.9151749276429585E-2</c:v>
                </c:pt>
                <c:pt idx="447">
                  <c:v>-6.4046618436357824E-2</c:v>
                </c:pt>
                <c:pt idx="448">
                  <c:v>-5.2638750856201351E-2</c:v>
                </c:pt>
                <c:pt idx="449">
                  <c:v>1.598881160082578E-2</c:v>
                </c:pt>
                <c:pt idx="450">
                  <c:v>-6.1195790219717661E-2</c:v>
                </c:pt>
                <c:pt idx="451">
                  <c:v>-1.79054395532263E-2</c:v>
                </c:pt>
                <c:pt idx="452">
                  <c:v>4.7969533688147999E-2</c:v>
                </c:pt>
                <c:pt idx="453">
                  <c:v>-6.3081298230803232E-2</c:v>
                </c:pt>
                <c:pt idx="454">
                  <c:v>5.0201813038774825E-3</c:v>
                </c:pt>
                <c:pt idx="455">
                  <c:v>0.10822444574402994</c:v>
                </c:pt>
                <c:pt idx="456">
                  <c:v>1.0945085491999374E-2</c:v>
                </c:pt>
                <c:pt idx="457">
                  <c:v>-5.928995931051502E-2</c:v>
                </c:pt>
                <c:pt idx="458">
                  <c:v>3.275273944235918E-2</c:v>
                </c:pt>
                <c:pt idx="459">
                  <c:v>-0.11348021165981498</c:v>
                </c:pt>
                <c:pt idx="460">
                  <c:v>-4.3222769842913376E-3</c:v>
                </c:pt>
                <c:pt idx="461">
                  <c:v>-5.2694412479527275E-2</c:v>
                </c:pt>
                <c:pt idx="462">
                  <c:v>3.3203655534373551E-2</c:v>
                </c:pt>
                <c:pt idx="463">
                  <c:v>-9.00756342512498E-2</c:v>
                </c:pt>
                <c:pt idx="464">
                  <c:v>-0.14356147261977767</c:v>
                </c:pt>
                <c:pt idx="465">
                  <c:v>1.2383547980423329E-2</c:v>
                </c:pt>
                <c:pt idx="466">
                  <c:v>-3.8131144152527387E-3</c:v>
                </c:pt>
                <c:pt idx="467">
                  <c:v>-1.2915841510676327E-2</c:v>
                </c:pt>
                <c:pt idx="468">
                  <c:v>-1.5864955914843871E-2</c:v>
                </c:pt>
                <c:pt idx="469">
                  <c:v>-0.10277649261286588</c:v>
                </c:pt>
                <c:pt idx="470">
                  <c:v>-1.8506026548070595E-3</c:v>
                </c:pt>
                <c:pt idx="471">
                  <c:v>-6.2585574447458648E-3</c:v>
                </c:pt>
                <c:pt idx="472">
                  <c:v>3.1977014605419856E-4</c:v>
                </c:pt>
                <c:pt idx="473">
                  <c:v>3.6890065294513078E-3</c:v>
                </c:pt>
                <c:pt idx="474">
                  <c:v>-1.0608136377887588E-2</c:v>
                </c:pt>
                <c:pt idx="475">
                  <c:v>-1.1771661493273475E-2</c:v>
                </c:pt>
                <c:pt idx="476">
                  <c:v>1.0642787442503772E-2</c:v>
                </c:pt>
                <c:pt idx="477">
                  <c:v>6.4204350073484729E-3</c:v>
                </c:pt>
                <c:pt idx="478">
                  <c:v>6.8038692092925283E-3</c:v>
                </c:pt>
                <c:pt idx="479">
                  <c:v>2.3348777363856894E-3</c:v>
                </c:pt>
                <c:pt idx="480">
                  <c:v>-4.2636637410958808E-3</c:v>
                </c:pt>
                <c:pt idx="481">
                  <c:v>1.6700571831718531E-3</c:v>
                </c:pt>
                <c:pt idx="482">
                  <c:v>9.4790903163663263E-3</c:v>
                </c:pt>
                <c:pt idx="483">
                  <c:v>-2.6336270631124288E-3</c:v>
                </c:pt>
                <c:pt idx="484">
                  <c:v>2.5896423303666471E-4</c:v>
                </c:pt>
                <c:pt idx="485">
                  <c:v>-2.3990543484064739E-2</c:v>
                </c:pt>
                <c:pt idx="486">
                  <c:v>9.2702414265870726E-4</c:v>
                </c:pt>
                <c:pt idx="487">
                  <c:v>8.6913576401684788E-4</c:v>
                </c:pt>
                <c:pt idx="488">
                  <c:v>-2.3782476196845904E-4</c:v>
                </c:pt>
                <c:pt idx="489">
                  <c:v>-3.0141264352249041E-3</c:v>
                </c:pt>
                <c:pt idx="490">
                  <c:v>3.0990250941598553E-3</c:v>
                </c:pt>
                <c:pt idx="491">
                  <c:v>-1.7619397836573473E-3</c:v>
                </c:pt>
                <c:pt idx="492">
                  <c:v>7.4174862833459277E-4</c:v>
                </c:pt>
                <c:pt idx="493">
                  <c:v>-1.0545923789086905E-3</c:v>
                </c:pt>
                <c:pt idx="494">
                  <c:v>3.6712536907052124E-3</c:v>
                </c:pt>
                <c:pt idx="495">
                  <c:v>-1.7462066136246538E-3</c:v>
                </c:pt>
                <c:pt idx="496">
                  <c:v>-1.0401673719464761E-2</c:v>
                </c:pt>
                <c:pt idx="497">
                  <c:v>-7.8657274810273996E-3</c:v>
                </c:pt>
                <c:pt idx="498">
                  <c:v>-6.5214494942032674E-5</c:v>
                </c:pt>
                <c:pt idx="499">
                  <c:v>4.743633356128639E-2</c:v>
                </c:pt>
                <c:pt idx="500">
                  <c:v>7.8555673296759826E-4</c:v>
                </c:pt>
                <c:pt idx="501">
                  <c:v>1.8168218249918495E-3</c:v>
                </c:pt>
                <c:pt idx="502">
                  <c:v>2.9271598568033443E-3</c:v>
                </c:pt>
                <c:pt idx="503">
                  <c:v>-5.1295382180837852E-2</c:v>
                </c:pt>
                <c:pt idx="504">
                  <c:v>-8.634710194002089E-3</c:v>
                </c:pt>
                <c:pt idx="505">
                  <c:v>-1.4426383377660972E-3</c:v>
                </c:pt>
                <c:pt idx="506">
                  <c:v>7.435585393376065E-3</c:v>
                </c:pt>
                <c:pt idx="507">
                  <c:v>2.2196729848450499E-3</c:v>
                </c:pt>
                <c:pt idx="508">
                  <c:v>-5.1730437164016945E-3</c:v>
                </c:pt>
                <c:pt idx="509">
                  <c:v>6.9383488463143654E-3</c:v>
                </c:pt>
                <c:pt idx="510">
                  <c:v>1.1331035200751514E-2</c:v>
                </c:pt>
                <c:pt idx="511">
                  <c:v>-8.1953938314429532E-3</c:v>
                </c:pt>
                <c:pt idx="512">
                  <c:v>-5.0997725647442087E-3</c:v>
                </c:pt>
                <c:pt idx="513">
                  <c:v>-5.4392040256825694E-3</c:v>
                </c:pt>
                <c:pt idx="514">
                  <c:v>3.5683367715242807E-3</c:v>
                </c:pt>
                <c:pt idx="515">
                  <c:v>-6.3671717410457712E-3</c:v>
                </c:pt>
                <c:pt idx="516">
                  <c:v>-4.8976017335232696E-3</c:v>
                </c:pt>
                <c:pt idx="517">
                  <c:v>2.7598692087246655E-2</c:v>
                </c:pt>
                <c:pt idx="518">
                  <c:v>7.4999226010982181E-3</c:v>
                </c:pt>
                <c:pt idx="519">
                  <c:v>-2.2841248677581999E-2</c:v>
                </c:pt>
                <c:pt idx="520">
                  <c:v>-1.7318842658995671E-2</c:v>
                </c:pt>
                <c:pt idx="521">
                  <c:v>-1.6899321601627276E-3</c:v>
                </c:pt>
                <c:pt idx="522">
                  <c:v>-1.927663865034791E-3</c:v>
                </c:pt>
                <c:pt idx="523">
                  <c:v>3.2486665686313025E-2</c:v>
                </c:pt>
                <c:pt idx="524">
                  <c:v>1.8753903760626075E-2</c:v>
                </c:pt>
                <c:pt idx="525">
                  <c:v>4.2663456473987565E-3</c:v>
                </c:pt>
                <c:pt idx="526">
                  <c:v>1.4242423715217689E-2</c:v>
                </c:pt>
                <c:pt idx="527">
                  <c:v>-3.6880717971261232E-2</c:v>
                </c:pt>
                <c:pt idx="528">
                  <c:v>-3.9845781956129121E-3</c:v>
                </c:pt>
                <c:pt idx="529">
                  <c:v>4.6707259878629222E-3</c:v>
                </c:pt>
                <c:pt idx="530">
                  <c:v>-7.0607691838581372E-4</c:v>
                </c:pt>
                <c:pt idx="531">
                  <c:v>2.5723516568001481E-2</c:v>
                </c:pt>
                <c:pt idx="532">
                  <c:v>4.8291122016959872E-3</c:v>
                </c:pt>
                <c:pt idx="533">
                  <c:v>-1.3437780738174753E-3</c:v>
                </c:pt>
                <c:pt idx="534">
                  <c:v>4.5667622006313044E-3</c:v>
                </c:pt>
                <c:pt idx="535">
                  <c:v>1.1955253808027153E-2</c:v>
                </c:pt>
                <c:pt idx="536">
                  <c:v>-3.7992262908853901E-2</c:v>
                </c:pt>
                <c:pt idx="537">
                  <c:v>-9.5566982217880798E-3</c:v>
                </c:pt>
                <c:pt idx="538">
                  <c:v>-3.9587838019711941E-2</c:v>
                </c:pt>
                <c:pt idx="539">
                  <c:v>-8.0417816361914418E-2</c:v>
                </c:pt>
                <c:pt idx="540">
                  <c:v>1.389737058679285E-2</c:v>
                </c:pt>
                <c:pt idx="541">
                  <c:v>-1.7422900455214742E-3</c:v>
                </c:pt>
                <c:pt idx="542">
                  <c:v>1.0987305143507141E-2</c:v>
                </c:pt>
                <c:pt idx="543">
                  <c:v>2.1878714136301158E-2</c:v>
                </c:pt>
                <c:pt idx="544">
                  <c:v>8.4690720686642733E-3</c:v>
                </c:pt>
                <c:pt idx="545">
                  <c:v>-9.8294208316810662E-3</c:v>
                </c:pt>
                <c:pt idx="546">
                  <c:v>-6.9459518605412725E-3</c:v>
                </c:pt>
                <c:pt idx="547">
                  <c:v>3.0277809650044233E-2</c:v>
                </c:pt>
                <c:pt idx="548">
                  <c:v>2.6102376183663904E-2</c:v>
                </c:pt>
                <c:pt idx="549">
                  <c:v>-8.304176568002971E-3</c:v>
                </c:pt>
                <c:pt idx="550">
                  <c:v>6.4124671828004525E-3</c:v>
                </c:pt>
                <c:pt idx="551">
                  <c:v>2.7928229991705873E-2</c:v>
                </c:pt>
                <c:pt idx="552">
                  <c:v>2.450168208713208E-2</c:v>
                </c:pt>
                <c:pt idx="553">
                  <c:v>-1.7419128970684001E-2</c:v>
                </c:pt>
                <c:pt idx="554">
                  <c:v>2.8168761442492748E-2</c:v>
                </c:pt>
                <c:pt idx="555">
                  <c:v>-3.0832908458588364E-2</c:v>
                </c:pt>
                <c:pt idx="556">
                  <c:v>1.2731980621802079E-2</c:v>
                </c:pt>
                <c:pt idx="557">
                  <c:v>-2.412688803647052E-2</c:v>
                </c:pt>
                <c:pt idx="558">
                  <c:v>3.8083278310826474E-2</c:v>
                </c:pt>
                <c:pt idx="559">
                  <c:v>4.1460854678680419E-3</c:v>
                </c:pt>
                <c:pt idx="560">
                  <c:v>1.7398593403766257E-2</c:v>
                </c:pt>
                <c:pt idx="561">
                  <c:v>-1.5661306284661905E-2</c:v>
                </c:pt>
                <c:pt idx="562">
                  <c:v>-3.9809244250984671E-3</c:v>
                </c:pt>
                <c:pt idx="563">
                  <c:v>4.2731185349386873E-3</c:v>
                </c:pt>
                <c:pt idx="564">
                  <c:v>1.7791511839803691E-2</c:v>
                </c:pt>
                <c:pt idx="565">
                  <c:v>-6.0164275954491503E-2</c:v>
                </c:pt>
                <c:pt idx="566">
                  <c:v>4.0774572892640831E-2</c:v>
                </c:pt>
                <c:pt idx="567">
                  <c:v>-6.8534823770398351E-2</c:v>
                </c:pt>
                <c:pt idx="568">
                  <c:v>-2.8995953159118782E-2</c:v>
                </c:pt>
                <c:pt idx="569">
                  <c:v>-1.6644870237542485E-2</c:v>
                </c:pt>
                <c:pt idx="570">
                  <c:v>5.0534180288445089E-3</c:v>
                </c:pt>
                <c:pt idx="571">
                  <c:v>-5.5524507581482675E-2</c:v>
                </c:pt>
                <c:pt idx="572">
                  <c:v>-1.7699946890988336E-2</c:v>
                </c:pt>
                <c:pt idx="573">
                  <c:v>-7.6040421238966439E-3</c:v>
                </c:pt>
                <c:pt idx="574">
                  <c:v>-2.0192344673530146E-2</c:v>
                </c:pt>
                <c:pt idx="575">
                  <c:v>-5.0137941876910896E-2</c:v>
                </c:pt>
                <c:pt idx="576">
                  <c:v>-4.6320126841582557E-3</c:v>
                </c:pt>
                <c:pt idx="577">
                  <c:v>3.2064124339766104E-3</c:v>
                </c:pt>
                <c:pt idx="578">
                  <c:v>3.3185039024619767E-3</c:v>
                </c:pt>
                <c:pt idx="579">
                  <c:v>2.6487261635171969E-2</c:v>
                </c:pt>
                <c:pt idx="580">
                  <c:v>-2.8491418707071219E-2</c:v>
                </c:pt>
                <c:pt idx="581">
                  <c:v>-2.9254690353167873E-2</c:v>
                </c:pt>
                <c:pt idx="582">
                  <c:v>8.8454641609876497E-2</c:v>
                </c:pt>
                <c:pt idx="583">
                  <c:v>3.8686564348525021E-2</c:v>
                </c:pt>
                <c:pt idx="584">
                  <c:v>-1.0780655678404943E-4</c:v>
                </c:pt>
                <c:pt idx="585">
                  <c:v>8.8213262581411291E-3</c:v>
                </c:pt>
                <c:pt idx="586">
                  <c:v>-1.5212500099219097E-2</c:v>
                </c:pt>
                <c:pt idx="587">
                  <c:v>1.2951038471090262E-2</c:v>
                </c:pt>
                <c:pt idx="588">
                  <c:v>6.7711061848291952E-3</c:v>
                </c:pt>
                <c:pt idx="589">
                  <c:v>8.2432864571672648E-2</c:v>
                </c:pt>
                <c:pt idx="590">
                  <c:v>5.8347741620989775E-2</c:v>
                </c:pt>
                <c:pt idx="591">
                  <c:v>1.3219819729517055E-2</c:v>
                </c:pt>
                <c:pt idx="592">
                  <c:v>6.0843715057073335E-3</c:v>
                </c:pt>
                <c:pt idx="593">
                  <c:v>1.4822894927157709E-3</c:v>
                </c:pt>
                <c:pt idx="594">
                  <c:v>-2.6285767185146268E-2</c:v>
                </c:pt>
                <c:pt idx="595">
                  <c:v>1.0178711939034099E-2</c:v>
                </c:pt>
                <c:pt idx="596">
                  <c:v>-6.3027167102817583E-2</c:v>
                </c:pt>
                <c:pt idx="597">
                  <c:v>-4.7544870351104692E-3</c:v>
                </c:pt>
                <c:pt idx="598">
                  <c:v>-1.2185823196979813E-2</c:v>
                </c:pt>
                <c:pt idx="599">
                  <c:v>2.7115385439502312E-2</c:v>
                </c:pt>
                <c:pt idx="600">
                  <c:v>5.1620022690030886E-3</c:v>
                </c:pt>
                <c:pt idx="601">
                  <c:v>6.2841192246001947E-3</c:v>
                </c:pt>
                <c:pt idx="602">
                  <c:v>1.0354208148855045E-2</c:v>
                </c:pt>
                <c:pt idx="603">
                  <c:v>-1.2871725507653014E-2</c:v>
                </c:pt>
                <c:pt idx="604">
                  <c:v>3.5135976121305458E-2</c:v>
                </c:pt>
                <c:pt idx="605">
                  <c:v>-2.8429154585097012E-3</c:v>
                </c:pt>
                <c:pt idx="606">
                  <c:v>2.9426268996043278E-2</c:v>
                </c:pt>
                <c:pt idx="607">
                  <c:v>5.1961304281571724E-2</c:v>
                </c:pt>
                <c:pt idx="608">
                  <c:v>-4.2075519025941935E-2</c:v>
                </c:pt>
                <c:pt idx="609">
                  <c:v>1.0360226210246891E-2</c:v>
                </c:pt>
                <c:pt idx="610">
                  <c:v>-2.5199768631983664E-2</c:v>
                </c:pt>
                <c:pt idx="611">
                  <c:v>1.2228084795403325E-2</c:v>
                </c:pt>
                <c:pt idx="612">
                  <c:v>1.7429078271386531E-3</c:v>
                </c:pt>
                <c:pt idx="613">
                  <c:v>1.2867880601353868E-2</c:v>
                </c:pt>
                <c:pt idx="614">
                  <c:v>-0.10092513461413087</c:v>
                </c:pt>
                <c:pt idx="615">
                  <c:v>-6.9315494164389037E-3</c:v>
                </c:pt>
                <c:pt idx="616">
                  <c:v>9.7587857053828937E-4</c:v>
                </c:pt>
                <c:pt idx="617">
                  <c:v>5.20115822623837E-3</c:v>
                </c:pt>
                <c:pt idx="618">
                  <c:v>3.5601191334857819E-2</c:v>
                </c:pt>
                <c:pt idx="619">
                  <c:v>-7.7996346663710527E-3</c:v>
                </c:pt>
                <c:pt idx="620">
                  <c:v>1.4389722723327393E-2</c:v>
                </c:pt>
                <c:pt idx="621">
                  <c:v>-3.332187412686699E-2</c:v>
                </c:pt>
                <c:pt idx="622">
                  <c:v>4.998260273369326E-2</c:v>
                </c:pt>
                <c:pt idx="623">
                  <c:v>-3.5954273518154778E-2</c:v>
                </c:pt>
                <c:pt idx="624">
                  <c:v>-4.8130473460208878E-2</c:v>
                </c:pt>
                <c:pt idx="625">
                  <c:v>1.7659179744894733E-2</c:v>
                </c:pt>
                <c:pt idx="626">
                  <c:v>-0.10429333624955095</c:v>
                </c:pt>
                <c:pt idx="627">
                  <c:v>-1.22638676067332E-2</c:v>
                </c:pt>
                <c:pt idx="628">
                  <c:v>-6.968564300412948E-3</c:v>
                </c:pt>
                <c:pt idx="629">
                  <c:v>3.1646133316814719E-3</c:v>
                </c:pt>
                <c:pt idx="630">
                  <c:v>2.645286501069666E-3</c:v>
                </c:pt>
                <c:pt idx="631">
                  <c:v>1.574996115928454E-2</c:v>
                </c:pt>
                <c:pt idx="632">
                  <c:v>-2.7016223218123223E-2</c:v>
                </c:pt>
                <c:pt idx="633">
                  <c:v>9.9976494883014973E-3</c:v>
                </c:pt>
                <c:pt idx="634">
                  <c:v>1.3434600363226213E-2</c:v>
                </c:pt>
                <c:pt idx="635">
                  <c:v>6.2891225598878968E-3</c:v>
                </c:pt>
                <c:pt idx="636">
                  <c:v>1.1764678453188933E-2</c:v>
                </c:pt>
                <c:pt idx="637">
                  <c:v>-8.880942321618561E-3</c:v>
                </c:pt>
                <c:pt idx="638">
                  <c:v>4.6090611666096411E-2</c:v>
                </c:pt>
                <c:pt idx="639">
                  <c:v>-3.2025159812723317E-2</c:v>
                </c:pt>
                <c:pt idx="640">
                  <c:v>1.676209046016815E-3</c:v>
                </c:pt>
                <c:pt idx="641">
                  <c:v>-1.6751549214271549E-2</c:v>
                </c:pt>
                <c:pt idx="642">
                  <c:v>-1.4229521584110094E-2</c:v>
                </c:pt>
                <c:pt idx="643">
                  <c:v>3.8982827557831326E-3</c:v>
                </c:pt>
                <c:pt idx="644">
                  <c:v>-6.2067659454239338E-2</c:v>
                </c:pt>
                <c:pt idx="645">
                  <c:v>-4.5839471373100751E-2</c:v>
                </c:pt>
                <c:pt idx="646">
                  <c:v>-1.1133876961816017E-2</c:v>
                </c:pt>
                <c:pt idx="647">
                  <c:v>3.1752487420914716E-2</c:v>
                </c:pt>
                <c:pt idx="648">
                  <c:v>-4.5945020515151348E-4</c:v>
                </c:pt>
                <c:pt idx="649">
                  <c:v>1.9168176718768522E-2</c:v>
                </c:pt>
                <c:pt idx="650">
                  <c:v>-3.3351539717730798E-2</c:v>
                </c:pt>
                <c:pt idx="651">
                  <c:v>-1.6772482084814931E-2</c:v>
                </c:pt>
                <c:pt idx="652">
                  <c:v>-2.3964474166992017E-2</c:v>
                </c:pt>
                <c:pt idx="653">
                  <c:v>-8.1996466986701826E-4</c:v>
                </c:pt>
                <c:pt idx="654">
                  <c:v>2.5429769218553066E-2</c:v>
                </c:pt>
                <c:pt idx="655">
                  <c:v>7.4823897766932157E-3</c:v>
                </c:pt>
                <c:pt idx="656">
                  <c:v>-6.8936106675676484E-2</c:v>
                </c:pt>
                <c:pt idx="657">
                  <c:v>-3.0623267128116954E-2</c:v>
                </c:pt>
                <c:pt idx="658">
                  <c:v>9.7370785467269759E-3</c:v>
                </c:pt>
                <c:pt idx="659">
                  <c:v>-1.4853101404635978E-2</c:v>
                </c:pt>
                <c:pt idx="660">
                  <c:v>-2.9620923120348967E-2</c:v>
                </c:pt>
                <c:pt idx="661">
                  <c:v>-2.0843383085104378E-2</c:v>
                </c:pt>
                <c:pt idx="662">
                  <c:v>1.6094355064466211E-2</c:v>
                </c:pt>
                <c:pt idx="663">
                  <c:v>-4.4331703398062848E-3</c:v>
                </c:pt>
                <c:pt idx="664">
                  <c:v>5.3537157922433312E-2</c:v>
                </c:pt>
                <c:pt idx="665">
                  <c:v>1.2739001349394055E-2</c:v>
                </c:pt>
                <c:pt idx="666">
                  <c:v>-1.3240166687287771E-2</c:v>
                </c:pt>
                <c:pt idx="667">
                  <c:v>-1.9136040967314062E-2</c:v>
                </c:pt>
                <c:pt idx="668">
                  <c:v>7.5236141474824998E-3</c:v>
                </c:pt>
                <c:pt idx="669">
                  <c:v>3.9429182854109471E-2</c:v>
                </c:pt>
                <c:pt idx="670">
                  <c:v>-3.2239593312474508E-2</c:v>
                </c:pt>
                <c:pt idx="671">
                  <c:v>4.8088210215112719E-2</c:v>
                </c:pt>
                <c:pt idx="672">
                  <c:v>-9.1932106679896722E-2</c:v>
                </c:pt>
                <c:pt idx="673">
                  <c:v>8.2353199166431579E-2</c:v>
                </c:pt>
                <c:pt idx="674">
                  <c:v>1.4483697722977404E-2</c:v>
                </c:pt>
                <c:pt idx="675">
                  <c:v>-1.0523309489301629E-2</c:v>
                </c:pt>
                <c:pt idx="676">
                  <c:v>5.6083625782173087E-3</c:v>
                </c:pt>
                <c:pt idx="677">
                  <c:v>6.4376484654036004E-2</c:v>
                </c:pt>
                <c:pt idx="678">
                  <c:v>1.5906496436637295E-2</c:v>
                </c:pt>
                <c:pt idx="679">
                  <c:v>3.2535927558621273E-2</c:v>
                </c:pt>
                <c:pt idx="680">
                  <c:v>-1.9621259112161196E-2</c:v>
                </c:pt>
                <c:pt idx="681">
                  <c:v>-3.3008129178454519E-2</c:v>
                </c:pt>
                <c:pt idx="682">
                  <c:v>4.2036559913090049E-2</c:v>
                </c:pt>
                <c:pt idx="683">
                  <c:v>1.1368858758907417E-2</c:v>
                </c:pt>
                <c:pt idx="684">
                  <c:v>8.5015801762835781E-4</c:v>
                </c:pt>
                <c:pt idx="685">
                  <c:v>0.12412693584177487</c:v>
                </c:pt>
                <c:pt idx="686">
                  <c:v>1.9352815527891604E-2</c:v>
                </c:pt>
                <c:pt idx="687">
                  <c:v>9.4124151226542465E-3</c:v>
                </c:pt>
                <c:pt idx="688">
                  <c:v>-3.6655612902426582E-2</c:v>
                </c:pt>
                <c:pt idx="689">
                  <c:v>1.6137174546009041E-2</c:v>
                </c:pt>
                <c:pt idx="690">
                  <c:v>4.0569778704238404E-2</c:v>
                </c:pt>
                <c:pt idx="691">
                  <c:v>-2.6050420997239868E-2</c:v>
                </c:pt>
                <c:pt idx="692">
                  <c:v>-6.2010689238413894E-3</c:v>
                </c:pt>
                <c:pt idx="693">
                  <c:v>-8.4224755732858064E-2</c:v>
                </c:pt>
                <c:pt idx="694">
                  <c:v>5.1223352761642124E-2</c:v>
                </c:pt>
                <c:pt idx="695">
                  <c:v>3.4404500736089014E-2</c:v>
                </c:pt>
                <c:pt idx="696">
                  <c:v>-1.8715563355495006E-2</c:v>
                </c:pt>
                <c:pt idx="697">
                  <c:v>1.1974965198544008E-2</c:v>
                </c:pt>
                <c:pt idx="698">
                  <c:v>-3.9159224081548975E-2</c:v>
                </c:pt>
                <c:pt idx="699">
                  <c:v>-0.10442950858568571</c:v>
                </c:pt>
                <c:pt idx="700">
                  <c:v>1.5384599494354733E-2</c:v>
                </c:pt>
                <c:pt idx="701">
                  <c:v>-4.6929196863024311E-2</c:v>
                </c:pt>
                <c:pt idx="702">
                  <c:v>-3.4289714945029269E-2</c:v>
                </c:pt>
                <c:pt idx="703">
                  <c:v>-2.0082339340710582E-2</c:v>
                </c:pt>
                <c:pt idx="704">
                  <c:v>-2.4106835371869913E-2</c:v>
                </c:pt>
                <c:pt idx="705">
                  <c:v>1.7168710988726313E-2</c:v>
                </c:pt>
                <c:pt idx="706">
                  <c:v>-2.2745729628616127E-2</c:v>
                </c:pt>
                <c:pt idx="707">
                  <c:v>1.772210016735408E-3</c:v>
                </c:pt>
                <c:pt idx="708">
                  <c:v>3.2243718876506358E-2</c:v>
                </c:pt>
                <c:pt idx="709">
                  <c:v>4.830210670781656E-2</c:v>
                </c:pt>
                <c:pt idx="710">
                  <c:v>3.8020585471380833E-2</c:v>
                </c:pt>
                <c:pt idx="711">
                  <c:v>-5.1868134139670022E-2</c:v>
                </c:pt>
                <c:pt idx="712">
                  <c:v>4.5061418809883439E-3</c:v>
                </c:pt>
                <c:pt idx="713">
                  <c:v>3.7476841297132239E-3</c:v>
                </c:pt>
                <c:pt idx="714">
                  <c:v>-0.1060320200174074</c:v>
                </c:pt>
                <c:pt idx="715">
                  <c:v>-1.116361517935825E-3</c:v>
                </c:pt>
                <c:pt idx="716">
                  <c:v>-3.9774699575009662E-2</c:v>
                </c:pt>
                <c:pt idx="717">
                  <c:v>7.7310826955798218E-2</c:v>
                </c:pt>
                <c:pt idx="718">
                  <c:v>-5.1820147990657539E-2</c:v>
                </c:pt>
                <c:pt idx="719">
                  <c:v>-6.1347880404589543E-3</c:v>
                </c:pt>
                <c:pt idx="720">
                  <c:v>-5.895751128375086E-2</c:v>
                </c:pt>
                <c:pt idx="721">
                  <c:v>-7.8547141633455428E-2</c:v>
                </c:pt>
                <c:pt idx="722">
                  <c:v>-7.1017378815248708E-2</c:v>
                </c:pt>
                <c:pt idx="723">
                  <c:v>5.2586502948814839E-3</c:v>
                </c:pt>
                <c:pt idx="724">
                  <c:v>1.9910549606027596E-3</c:v>
                </c:pt>
                <c:pt idx="725">
                  <c:v>3.5731831671533078E-2</c:v>
                </c:pt>
                <c:pt idx="726">
                  <c:v>1.2288390865794007E-2</c:v>
                </c:pt>
                <c:pt idx="727">
                  <c:v>5.1826876008681397E-2</c:v>
                </c:pt>
                <c:pt idx="728">
                  <c:v>-3.1029470565436014E-2</c:v>
                </c:pt>
                <c:pt idx="729">
                  <c:v>3.4034606094155172E-2</c:v>
                </c:pt>
                <c:pt idx="730">
                  <c:v>7.0115539810186964E-2</c:v>
                </c:pt>
                <c:pt idx="731">
                  <c:v>-1.5231977543591986E-2</c:v>
                </c:pt>
                <c:pt idx="732">
                  <c:v>-4.8535445203057116E-2</c:v>
                </c:pt>
                <c:pt idx="733">
                  <c:v>2.9165679656986906E-2</c:v>
                </c:pt>
                <c:pt idx="734">
                  <c:v>-6.6261211023887559E-2</c:v>
                </c:pt>
                <c:pt idx="735">
                  <c:v>-6.4591702185428645E-2</c:v>
                </c:pt>
                <c:pt idx="736">
                  <c:v>1.576773928739679E-2</c:v>
                </c:pt>
                <c:pt idx="737">
                  <c:v>6.1873698955329973E-2</c:v>
                </c:pt>
                <c:pt idx="738">
                  <c:v>-5.1792172973550744E-2</c:v>
                </c:pt>
                <c:pt idx="739">
                  <c:v>8.2382838784724952E-2</c:v>
                </c:pt>
                <c:pt idx="740">
                  <c:v>6.6175736380277572E-3</c:v>
                </c:pt>
                <c:pt idx="741">
                  <c:v>6.836184024868823E-2</c:v>
                </c:pt>
                <c:pt idx="742">
                  <c:v>9.9160740993609678E-2</c:v>
                </c:pt>
                <c:pt idx="743">
                  <c:v>-3.7466635312507553E-2</c:v>
                </c:pt>
                <c:pt idx="744">
                  <c:v>9.347499766192148E-2</c:v>
                </c:pt>
                <c:pt idx="745">
                  <c:v>-5.8748263408874304E-2</c:v>
                </c:pt>
                <c:pt idx="746">
                  <c:v>-1.3259122507708148E-2</c:v>
                </c:pt>
                <c:pt idx="747">
                  <c:v>5.546355066625526E-2</c:v>
                </c:pt>
                <c:pt idx="748">
                  <c:v>8.1154161975942274E-2</c:v>
                </c:pt>
                <c:pt idx="749">
                  <c:v>-1.7261906012980159E-2</c:v>
                </c:pt>
                <c:pt idx="750">
                  <c:v>0.10870919075923699</c:v>
                </c:pt>
                <c:pt idx="751">
                  <c:v>-0.17398211530915972</c:v>
                </c:pt>
                <c:pt idx="752">
                  <c:v>-0.10299083783244893</c:v>
                </c:pt>
                <c:pt idx="753">
                  <c:v>3.8232652909899328E-2</c:v>
                </c:pt>
                <c:pt idx="754">
                  <c:v>-3.7756227743309299E-2</c:v>
                </c:pt>
                <c:pt idx="755">
                  <c:v>-0.10845799635885435</c:v>
                </c:pt>
                <c:pt idx="756">
                  <c:v>1.1295200353708391E-2</c:v>
                </c:pt>
                <c:pt idx="757">
                  <c:v>-0.11132515303194387</c:v>
                </c:pt>
                <c:pt idx="758">
                  <c:v>-4.2453697973924329E-2</c:v>
                </c:pt>
                <c:pt idx="759">
                  <c:v>2.9760633540239959E-2</c:v>
                </c:pt>
                <c:pt idx="760">
                  <c:v>2.3820213987279733E-2</c:v>
                </c:pt>
                <c:pt idx="761">
                  <c:v>-7.8463941022938102E-3</c:v>
                </c:pt>
                <c:pt idx="762">
                  <c:v>-8.8422593672593738E-3</c:v>
                </c:pt>
                <c:pt idx="763">
                  <c:v>4.4186097254944663E-2</c:v>
                </c:pt>
                <c:pt idx="764">
                  <c:v>-5.7798854234546249E-3</c:v>
                </c:pt>
                <c:pt idx="765">
                  <c:v>-5.9374267472133084E-2</c:v>
                </c:pt>
                <c:pt idx="766">
                  <c:v>-0.10615162399971634</c:v>
                </c:pt>
                <c:pt idx="767">
                  <c:v>0.10552244961722454</c:v>
                </c:pt>
                <c:pt idx="768">
                  <c:v>1.1480784054644458E-2</c:v>
                </c:pt>
                <c:pt idx="769">
                  <c:v>2.5266707542511795E-2</c:v>
                </c:pt>
                <c:pt idx="770">
                  <c:v>-2.6625239171278511E-2</c:v>
                </c:pt>
                <c:pt idx="771">
                  <c:v>-0.18458172532976422</c:v>
                </c:pt>
                <c:pt idx="772">
                  <c:v>3.4647868683104935E-3</c:v>
                </c:pt>
                <c:pt idx="773">
                  <c:v>-4.1822959202612552E-2</c:v>
                </c:pt>
                <c:pt idx="774">
                  <c:v>2.6789878306587096E-2</c:v>
                </c:pt>
                <c:pt idx="775">
                  <c:v>4.1983191786887031E-2</c:v>
                </c:pt>
                <c:pt idx="776">
                  <c:v>-0.11058116741118236</c:v>
                </c:pt>
                <c:pt idx="777">
                  <c:v>2.5562164630701715E-2</c:v>
                </c:pt>
                <c:pt idx="778">
                  <c:v>-3.8619922156243582E-2</c:v>
                </c:pt>
                <c:pt idx="779">
                  <c:v>-8.2675499556806642E-2</c:v>
                </c:pt>
                <c:pt idx="780">
                  <c:v>-6.1740690012092189E-2</c:v>
                </c:pt>
                <c:pt idx="781">
                  <c:v>5.5783761438300524E-3</c:v>
                </c:pt>
                <c:pt idx="782">
                  <c:v>0.11094452955732796</c:v>
                </c:pt>
                <c:pt idx="783">
                  <c:v>2.5858428227998456E-2</c:v>
                </c:pt>
                <c:pt idx="784">
                  <c:v>1.4505086079998871E-2</c:v>
                </c:pt>
                <c:pt idx="785">
                  <c:v>9.2589259709993238E-2</c:v>
                </c:pt>
                <c:pt idx="786">
                  <c:v>-3.5899976901785868E-2</c:v>
                </c:pt>
                <c:pt idx="787">
                  <c:v>8.8901173331569328E-2</c:v>
                </c:pt>
                <c:pt idx="788">
                  <c:v>-0.12359779448971689</c:v>
                </c:pt>
                <c:pt idx="789">
                  <c:v>3.3968323126357751E-3</c:v>
                </c:pt>
                <c:pt idx="790">
                  <c:v>-8.0977049813353782E-2</c:v>
                </c:pt>
                <c:pt idx="791">
                  <c:v>-1.6363152508517231E-2</c:v>
                </c:pt>
                <c:pt idx="792">
                  <c:v>0.13785133841832814</c:v>
                </c:pt>
                <c:pt idx="793">
                  <c:v>7.2122782340271986E-3</c:v>
                </c:pt>
                <c:pt idx="794">
                  <c:v>-5.4049863012389301E-2</c:v>
                </c:pt>
                <c:pt idx="795">
                  <c:v>6.0822808847572858E-2</c:v>
                </c:pt>
                <c:pt idx="796">
                  <c:v>-0.1332232172832975</c:v>
                </c:pt>
                <c:pt idx="797">
                  <c:v>-5.069001034591121E-2</c:v>
                </c:pt>
                <c:pt idx="798">
                  <c:v>-6.7005064543194631E-2</c:v>
                </c:pt>
                <c:pt idx="799">
                  <c:v>-7.2542906338228144E-2</c:v>
                </c:pt>
                <c:pt idx="800">
                  <c:v>-1.3907497732426198E-3</c:v>
                </c:pt>
                <c:pt idx="801">
                  <c:v>-1.8458920163250153E-2</c:v>
                </c:pt>
                <c:pt idx="802">
                  <c:v>9.6326727194770465E-2</c:v>
                </c:pt>
                <c:pt idx="803">
                  <c:v>6.6722750522553123E-2</c:v>
                </c:pt>
                <c:pt idx="804">
                  <c:v>9.4505034096703106E-3</c:v>
                </c:pt>
                <c:pt idx="805">
                  <c:v>-5.9573732437069961E-2</c:v>
                </c:pt>
                <c:pt idx="806">
                  <c:v>2.7866079225521277E-2</c:v>
                </c:pt>
                <c:pt idx="807">
                  <c:v>9.1530333345723427E-2</c:v>
                </c:pt>
                <c:pt idx="808">
                  <c:v>1.80982814305348E-2</c:v>
                </c:pt>
                <c:pt idx="809">
                  <c:v>-8.7697443653543011E-2</c:v>
                </c:pt>
                <c:pt idx="810">
                  <c:v>-7.7226264935225164E-2</c:v>
                </c:pt>
                <c:pt idx="811">
                  <c:v>0.22511895435529436</c:v>
                </c:pt>
                <c:pt idx="812">
                  <c:v>0.18172416090803234</c:v>
                </c:pt>
                <c:pt idx="813">
                  <c:v>2.2016762443005562E-2</c:v>
                </c:pt>
                <c:pt idx="814">
                  <c:v>2.9070296030713479E-2</c:v>
                </c:pt>
                <c:pt idx="815">
                  <c:v>2.2199572969218241E-2</c:v>
                </c:pt>
                <c:pt idx="816">
                  <c:v>8.9795710451479275E-3</c:v>
                </c:pt>
                <c:pt idx="817">
                  <c:v>6.999820553632774E-2</c:v>
                </c:pt>
                <c:pt idx="818">
                  <c:v>3.4292760662421748E-2</c:v>
                </c:pt>
                <c:pt idx="819">
                  <c:v>-1.7064228528863537E-2</c:v>
                </c:pt>
                <c:pt idx="820">
                  <c:v>2.4194809891035236E-2</c:v>
                </c:pt>
                <c:pt idx="821">
                  <c:v>5.0959102137807889E-2</c:v>
                </c:pt>
                <c:pt idx="822">
                  <c:v>5.9574580108855441E-2</c:v>
                </c:pt>
                <c:pt idx="823">
                  <c:v>6.3058936563571671E-2</c:v>
                </c:pt>
                <c:pt idx="824">
                  <c:v>2.6384336274360199E-2</c:v>
                </c:pt>
                <c:pt idx="825">
                  <c:v>-2.636729829611531E-2</c:v>
                </c:pt>
                <c:pt idx="826">
                  <c:v>2.2333812265416423E-2</c:v>
                </c:pt>
                <c:pt idx="827">
                  <c:v>-1.5902582150087882E-2</c:v>
                </c:pt>
                <c:pt idx="828">
                  <c:v>2.0219707260871585E-2</c:v>
                </c:pt>
                <c:pt idx="829">
                  <c:v>3.1132347247699445E-2</c:v>
                </c:pt>
                <c:pt idx="830">
                  <c:v>1.0472891927650689E-2</c:v>
                </c:pt>
                <c:pt idx="831">
                  <c:v>-2.0885560752675874E-2</c:v>
                </c:pt>
                <c:pt idx="832">
                  <c:v>7.3271913403520558E-2</c:v>
                </c:pt>
                <c:pt idx="833">
                  <c:v>9.7529159673126545E-2</c:v>
                </c:pt>
                <c:pt idx="834">
                  <c:v>1.1558806616525436E-2</c:v>
                </c:pt>
                <c:pt idx="835">
                  <c:v>9.750993709011653E-2</c:v>
                </c:pt>
                <c:pt idx="836">
                  <c:v>-6.6248008443721515E-2</c:v>
                </c:pt>
                <c:pt idx="837">
                  <c:v>-4.0163421345213848E-2</c:v>
                </c:pt>
                <c:pt idx="838">
                  <c:v>-7.6399677767684901E-2</c:v>
                </c:pt>
                <c:pt idx="839">
                  <c:v>-4.3299788311923604E-2</c:v>
                </c:pt>
                <c:pt idx="840">
                  <c:v>4.3187833210842873E-2</c:v>
                </c:pt>
                <c:pt idx="841">
                  <c:v>1.7169747429867127E-2</c:v>
                </c:pt>
                <c:pt idx="842">
                  <c:v>-5.3324601761071996E-2</c:v>
                </c:pt>
                <c:pt idx="843">
                  <c:v>3.7139816590163154E-3</c:v>
                </c:pt>
                <c:pt idx="844">
                  <c:v>2.3608698995334458E-2</c:v>
                </c:pt>
                <c:pt idx="845">
                  <c:v>1.8096170096873237E-2</c:v>
                </c:pt>
                <c:pt idx="846">
                  <c:v>4.4958345382010413E-2</c:v>
                </c:pt>
                <c:pt idx="847">
                  <c:v>4.5174907899331075E-2</c:v>
                </c:pt>
                <c:pt idx="848">
                  <c:v>5.3647596398158137E-2</c:v>
                </c:pt>
                <c:pt idx="849">
                  <c:v>-3.7967469642241729E-3</c:v>
                </c:pt>
                <c:pt idx="850">
                  <c:v>6.7340843482392665E-2</c:v>
                </c:pt>
                <c:pt idx="851">
                  <c:v>-4.82228829828075E-3</c:v>
                </c:pt>
                <c:pt idx="852">
                  <c:v>-2.1211310329679961E-2</c:v>
                </c:pt>
                <c:pt idx="853">
                  <c:v>2.643173162473348E-2</c:v>
                </c:pt>
                <c:pt idx="854">
                  <c:v>3.9758880932024392E-2</c:v>
                </c:pt>
                <c:pt idx="855">
                  <c:v>-7.0498084050251222E-2</c:v>
                </c:pt>
                <c:pt idx="856">
                  <c:v>-1.3083661051430008E-2</c:v>
                </c:pt>
                <c:pt idx="857">
                  <c:v>-3.8505259296342546E-3</c:v>
                </c:pt>
                <c:pt idx="858">
                  <c:v>3.346315312597185E-3</c:v>
                </c:pt>
                <c:pt idx="859">
                  <c:v>5.1706217265683842E-2</c:v>
                </c:pt>
                <c:pt idx="860">
                  <c:v>2.0857095477841849E-2</c:v>
                </c:pt>
                <c:pt idx="861">
                  <c:v>-2.6472971263162945E-3</c:v>
                </c:pt>
                <c:pt idx="862">
                  <c:v>-2.1195572825318948E-2</c:v>
                </c:pt>
                <c:pt idx="863">
                  <c:v>8.3130640656987418E-3</c:v>
                </c:pt>
                <c:pt idx="864">
                  <c:v>-2.6691482927997182E-2</c:v>
                </c:pt>
                <c:pt idx="865">
                  <c:v>3.2162381534520286E-2</c:v>
                </c:pt>
                <c:pt idx="866">
                  <c:v>3.6113106932049811E-2</c:v>
                </c:pt>
                <c:pt idx="867">
                  <c:v>0.12093108468386103</c:v>
                </c:pt>
                <c:pt idx="868">
                  <c:v>9.2605925723373995E-3</c:v>
                </c:pt>
                <c:pt idx="869">
                  <c:v>2.0871272594868992E-3</c:v>
                </c:pt>
                <c:pt idx="870">
                  <c:v>3.4437730807416987E-2</c:v>
                </c:pt>
                <c:pt idx="871">
                  <c:v>4.0634631863412887E-2</c:v>
                </c:pt>
                <c:pt idx="872">
                  <c:v>1.2748976740832642E-2</c:v>
                </c:pt>
                <c:pt idx="873">
                  <c:v>9.7480550450018601E-3</c:v>
                </c:pt>
                <c:pt idx="874">
                  <c:v>2.3149656094020168E-2</c:v>
                </c:pt>
                <c:pt idx="875">
                  <c:v>-2.062124510313466E-2</c:v>
                </c:pt>
                <c:pt idx="876">
                  <c:v>-2.1048548557420426E-2</c:v>
                </c:pt>
                <c:pt idx="877">
                  <c:v>1.2662096272472877E-3</c:v>
                </c:pt>
                <c:pt idx="878">
                  <c:v>1.4877173098103963E-2</c:v>
                </c:pt>
                <c:pt idx="879">
                  <c:v>4.1324319325341349E-2</c:v>
                </c:pt>
                <c:pt idx="880">
                  <c:v>-2.7969401701712152E-3</c:v>
                </c:pt>
                <c:pt idx="881">
                  <c:v>-6.1943370456399721E-3</c:v>
                </c:pt>
                <c:pt idx="882">
                  <c:v>7.6230904292191037E-2</c:v>
                </c:pt>
                <c:pt idx="883">
                  <c:v>-8.6258293520864709E-3</c:v>
                </c:pt>
                <c:pt idx="884">
                  <c:v>6.3954725299348286E-2</c:v>
                </c:pt>
                <c:pt idx="885">
                  <c:v>-2.9314820652153802E-2</c:v>
                </c:pt>
                <c:pt idx="886">
                  <c:v>4.3573584564960861E-2</c:v>
                </c:pt>
                <c:pt idx="887">
                  <c:v>-9.3665705662024018E-5</c:v>
                </c:pt>
                <c:pt idx="888">
                  <c:v>-7.2981899647128173E-2</c:v>
                </c:pt>
                <c:pt idx="889">
                  <c:v>-4.8576814961280475E-3</c:v>
                </c:pt>
                <c:pt idx="890">
                  <c:v>-3.5104229723478743E-2</c:v>
                </c:pt>
                <c:pt idx="891">
                  <c:v>0.12629601660885711</c:v>
                </c:pt>
                <c:pt idx="892">
                  <c:v>-1.1698419867929613E-2</c:v>
                </c:pt>
                <c:pt idx="893">
                  <c:v>-3.4368027755147471E-3</c:v>
                </c:pt>
                <c:pt idx="894">
                  <c:v>0.14232950378662448</c:v>
                </c:pt>
                <c:pt idx="895">
                  <c:v>-0.20752984690152024</c:v>
                </c:pt>
                <c:pt idx="896">
                  <c:v>-6.1971048556243538E-2</c:v>
                </c:pt>
                <c:pt idx="897">
                  <c:v>-7.346793016222028E-3</c:v>
                </c:pt>
                <c:pt idx="898">
                  <c:v>9.2538341515059144E-3</c:v>
                </c:pt>
                <c:pt idx="899">
                  <c:v>-2.4703644078682422E-2</c:v>
                </c:pt>
                <c:pt idx="900">
                  <c:v>-6.363102357094517E-4</c:v>
                </c:pt>
                <c:pt idx="901">
                  <c:v>-8.4123749650029278E-2</c:v>
                </c:pt>
                <c:pt idx="902">
                  <c:v>6.0014484784863087E-4</c:v>
                </c:pt>
                <c:pt idx="903">
                  <c:v>4.9173922081136121E-2</c:v>
                </c:pt>
                <c:pt idx="904">
                  <c:v>3.2563502597737617E-2</c:v>
                </c:pt>
                <c:pt idx="905">
                  <c:v>-7.8652447835542066E-2</c:v>
                </c:pt>
                <c:pt idx="906">
                  <c:v>9.146615979294915E-4</c:v>
                </c:pt>
                <c:pt idx="907">
                  <c:v>-6.6172806669755987E-2</c:v>
                </c:pt>
                <c:pt idx="908">
                  <c:v>3.9319659698724911E-2</c:v>
                </c:pt>
                <c:pt idx="909">
                  <c:v>2.9799367855493294E-2</c:v>
                </c:pt>
                <c:pt idx="910">
                  <c:v>-3.0008192098159706E-3</c:v>
                </c:pt>
                <c:pt idx="911">
                  <c:v>4.3829124215427472E-2</c:v>
                </c:pt>
                <c:pt idx="912">
                  <c:v>-5.0134275599240489E-5</c:v>
                </c:pt>
                <c:pt idx="913">
                  <c:v>6.9786212808192133E-3</c:v>
                </c:pt>
                <c:pt idx="914">
                  <c:v>-4.4017026593957372E-3</c:v>
                </c:pt>
                <c:pt idx="915">
                  <c:v>8.4812668895960439E-3</c:v>
                </c:pt>
                <c:pt idx="916">
                  <c:v>4.3173293286519573E-2</c:v>
                </c:pt>
                <c:pt idx="917">
                  <c:v>1.2360737247853772E-2</c:v>
                </c:pt>
                <c:pt idx="918">
                  <c:v>2.4384535777926854E-2</c:v>
                </c:pt>
                <c:pt idx="919">
                  <c:v>-2.1243393624046959E-2</c:v>
                </c:pt>
                <c:pt idx="920">
                  <c:v>-2.5610788001420158E-2</c:v>
                </c:pt>
                <c:pt idx="921">
                  <c:v>7.9193159109825807E-3</c:v>
                </c:pt>
                <c:pt idx="922">
                  <c:v>-4.0293622727082076E-2</c:v>
                </c:pt>
                <c:pt idx="923">
                  <c:v>-1.0321242640277771E-2</c:v>
                </c:pt>
                <c:pt idx="924">
                  <c:v>4.5506090568245498E-2</c:v>
                </c:pt>
                <c:pt idx="925">
                  <c:v>-3.3669266134868377E-2</c:v>
                </c:pt>
                <c:pt idx="926">
                  <c:v>5.999850658938128E-2</c:v>
                </c:pt>
                <c:pt idx="927">
                  <c:v>4.7395339175543991E-2</c:v>
                </c:pt>
                <c:pt idx="928">
                  <c:v>6.2151276687087746E-2</c:v>
                </c:pt>
                <c:pt idx="929">
                  <c:v>7.664270362402191E-2</c:v>
                </c:pt>
                <c:pt idx="930">
                  <c:v>1.1544298648750086E-2</c:v>
                </c:pt>
                <c:pt idx="931">
                  <c:v>-2.2912943849616153E-2</c:v>
                </c:pt>
                <c:pt idx="932">
                  <c:v>1.2060956428562954E-2</c:v>
                </c:pt>
                <c:pt idx="933">
                  <c:v>5.0064452923179757E-2</c:v>
                </c:pt>
                <c:pt idx="934">
                  <c:v>-1.2052372829183342E-2</c:v>
                </c:pt>
                <c:pt idx="935">
                  <c:v>0.1162574998588962</c:v>
                </c:pt>
                <c:pt idx="936">
                  <c:v>3.1985182901364428E-2</c:v>
                </c:pt>
                <c:pt idx="937">
                  <c:v>3.4111462494535727E-2</c:v>
                </c:pt>
                <c:pt idx="938">
                  <c:v>-2.7961653734173276E-3</c:v>
                </c:pt>
                <c:pt idx="939">
                  <c:v>-5.617898532642316E-2</c:v>
                </c:pt>
                <c:pt idx="940">
                  <c:v>4.1962565127192437E-2</c:v>
                </c:pt>
                <c:pt idx="941">
                  <c:v>1.1208014890008798E-2</c:v>
                </c:pt>
                <c:pt idx="942">
                  <c:v>-2.9831732947015025E-2</c:v>
                </c:pt>
                <c:pt idx="943">
                  <c:v>5.0087183851997216E-2</c:v>
                </c:pt>
                <c:pt idx="944">
                  <c:v>5.4743059379139675E-2</c:v>
                </c:pt>
                <c:pt idx="945">
                  <c:v>-1.8422250094654102E-2</c:v>
                </c:pt>
                <c:pt idx="946">
                  <c:v>-6.6942544932179424E-2</c:v>
                </c:pt>
                <c:pt idx="947">
                  <c:v>8.9185807390168986E-3</c:v>
                </c:pt>
                <c:pt idx="948">
                  <c:v>-2.877914597722139E-2</c:v>
                </c:pt>
                <c:pt idx="949">
                  <c:v>5.1988055962248127E-2</c:v>
                </c:pt>
                <c:pt idx="950">
                  <c:v>-5.4646320808022272E-2</c:v>
                </c:pt>
                <c:pt idx="951">
                  <c:v>0.21459581917456866</c:v>
                </c:pt>
                <c:pt idx="952">
                  <c:v>-1.9794585670066121E-2</c:v>
                </c:pt>
                <c:pt idx="953">
                  <c:v>3.9795972847580456E-2</c:v>
                </c:pt>
                <c:pt idx="954">
                  <c:v>0.14386158085227072</c:v>
                </c:pt>
                <c:pt idx="955">
                  <c:v>-3.5150304207086133E-2</c:v>
                </c:pt>
                <c:pt idx="956">
                  <c:v>-0.11092125165793842</c:v>
                </c:pt>
                <c:pt idx="957">
                  <c:v>-5.4273088630608042E-2</c:v>
                </c:pt>
                <c:pt idx="958">
                  <c:v>-1.7213973029299914E-2</c:v>
                </c:pt>
                <c:pt idx="959">
                  <c:v>2.5779268522829541E-2</c:v>
                </c:pt>
                <c:pt idx="960">
                  <c:v>-1.4763510489605069E-2</c:v>
                </c:pt>
                <c:pt idx="961">
                  <c:v>-5.9670072959459516E-2</c:v>
                </c:pt>
                <c:pt idx="962">
                  <c:v>-2.0787559238591935E-2</c:v>
                </c:pt>
                <c:pt idx="963">
                  <c:v>2.0700218901271054E-2</c:v>
                </c:pt>
                <c:pt idx="964">
                  <c:v>-3.5071388433433839E-2</c:v>
                </c:pt>
                <c:pt idx="965">
                  <c:v>2.5218345165708158E-3</c:v>
                </c:pt>
                <c:pt idx="966">
                  <c:v>1.3455876317114762E-4</c:v>
                </c:pt>
                <c:pt idx="967">
                  <c:v>1.4550011547959702E-2</c:v>
                </c:pt>
                <c:pt idx="968">
                  <c:v>2.2716585532218017E-2</c:v>
                </c:pt>
                <c:pt idx="969">
                  <c:v>2.9113422544017699E-2</c:v>
                </c:pt>
                <c:pt idx="970">
                  <c:v>-1.8835293322183068E-2</c:v>
                </c:pt>
                <c:pt idx="971">
                  <c:v>-2.3299107454373049E-2</c:v>
                </c:pt>
                <c:pt idx="972">
                  <c:v>-1.3871637107482675E-2</c:v>
                </c:pt>
                <c:pt idx="973">
                  <c:v>8.7143295098561953E-3</c:v>
                </c:pt>
                <c:pt idx="974">
                  <c:v>2.9420318016440884E-2</c:v>
                </c:pt>
                <c:pt idx="975">
                  <c:v>-4.3796671536334562E-2</c:v>
                </c:pt>
                <c:pt idx="976">
                  <c:v>-7.4296519172802689E-3</c:v>
                </c:pt>
                <c:pt idx="977">
                  <c:v>-5.0888587013240956E-2</c:v>
                </c:pt>
                <c:pt idx="978">
                  <c:v>1.4494816029618121E-2</c:v>
                </c:pt>
                <c:pt idx="979">
                  <c:v>6.046837865191293E-3</c:v>
                </c:pt>
                <c:pt idx="980">
                  <c:v>-1.2083164842300076E-2</c:v>
                </c:pt>
                <c:pt idx="981">
                  <c:v>4.9786304953318483E-2</c:v>
                </c:pt>
                <c:pt idx="982">
                  <c:v>1.608090017901799E-2</c:v>
                </c:pt>
                <c:pt idx="983">
                  <c:v>-4.1353444522858877E-2</c:v>
                </c:pt>
                <c:pt idx="984">
                  <c:v>5.3088672766961317E-2</c:v>
                </c:pt>
                <c:pt idx="985">
                  <c:v>2.1665893820189349E-2</c:v>
                </c:pt>
                <c:pt idx="986">
                  <c:v>-1.6814098676555461E-2</c:v>
                </c:pt>
                <c:pt idx="987">
                  <c:v>-8.0700160931291842E-2</c:v>
                </c:pt>
                <c:pt idx="988">
                  <c:v>2.134872745494067E-2</c:v>
                </c:pt>
                <c:pt idx="989">
                  <c:v>-0.10636361567445479</c:v>
                </c:pt>
                <c:pt idx="990">
                  <c:v>3.5220025774469477E-3</c:v>
                </c:pt>
                <c:pt idx="991">
                  <c:v>4.2941526672120325E-2</c:v>
                </c:pt>
                <c:pt idx="992">
                  <c:v>6.4624676876860205E-3</c:v>
                </c:pt>
                <c:pt idx="993">
                  <c:v>2.6532117181920736E-2</c:v>
                </c:pt>
                <c:pt idx="994">
                  <c:v>-4.6847390417503167E-2</c:v>
                </c:pt>
                <c:pt idx="995">
                  <c:v>6.358522509353029E-2</c:v>
                </c:pt>
                <c:pt idx="996">
                  <c:v>6.7351005970732958E-2</c:v>
                </c:pt>
                <c:pt idx="997">
                  <c:v>-1.40836554817444E-3</c:v>
                </c:pt>
                <c:pt idx="998">
                  <c:v>1.0711766609912896E-2</c:v>
                </c:pt>
                <c:pt idx="999">
                  <c:v>3.2953587502638784E-2</c:v>
                </c:pt>
                <c:pt idx="1000">
                  <c:v>5.1763780343810357E-2</c:v>
                </c:pt>
                <c:pt idx="1001">
                  <c:v>4.9738143563794808E-2</c:v>
                </c:pt>
                <c:pt idx="1002">
                  <c:v>-3.6175773968804732E-2</c:v>
                </c:pt>
                <c:pt idx="1003">
                  <c:v>4.5258586693747167E-2</c:v>
                </c:pt>
                <c:pt idx="1004">
                  <c:v>5.5766176730841957E-2</c:v>
                </c:pt>
                <c:pt idx="1005">
                  <c:v>-7.7160990028052129E-2</c:v>
                </c:pt>
                <c:pt idx="1006">
                  <c:v>-4.5515270552533314E-2</c:v>
                </c:pt>
                <c:pt idx="1007">
                  <c:v>-5.8416696219055403E-2</c:v>
                </c:pt>
                <c:pt idx="1008">
                  <c:v>5.1740517001962985E-2</c:v>
                </c:pt>
                <c:pt idx="1009">
                  <c:v>6.5455453605636163E-2</c:v>
                </c:pt>
                <c:pt idx="1010">
                  <c:v>6.2754870353779635E-2</c:v>
                </c:pt>
                <c:pt idx="1011">
                  <c:v>-2.1101494666743419E-2</c:v>
                </c:pt>
                <c:pt idx="1012">
                  <c:v>4.7656138147460128E-2</c:v>
                </c:pt>
                <c:pt idx="1013">
                  <c:v>5.1120901880303632E-2</c:v>
                </c:pt>
                <c:pt idx="1014">
                  <c:v>2.6591435262787774E-2</c:v>
                </c:pt>
                <c:pt idx="1015">
                  <c:v>5.8580533568471385E-2</c:v>
                </c:pt>
                <c:pt idx="1016">
                  <c:v>-2.2921061118198562E-3</c:v>
                </c:pt>
                <c:pt idx="1017">
                  <c:v>-3.9742034605859788E-2</c:v>
                </c:pt>
                <c:pt idx="1018">
                  <c:v>2.2137248442142378E-3</c:v>
                </c:pt>
                <c:pt idx="1019">
                  <c:v>4.5724379993613326E-2</c:v>
                </c:pt>
                <c:pt idx="1020">
                  <c:v>-6.9625970118081484E-2</c:v>
                </c:pt>
                <c:pt idx="1021">
                  <c:v>3.3801354057040683E-2</c:v>
                </c:pt>
                <c:pt idx="1022">
                  <c:v>1.793702840901738E-2</c:v>
                </c:pt>
                <c:pt idx="1023">
                  <c:v>1.8403898482806033E-2</c:v>
                </c:pt>
                <c:pt idx="1024">
                  <c:v>7.6324819223033191E-2</c:v>
                </c:pt>
                <c:pt idx="1025">
                  <c:v>1.1280141993164355E-2</c:v>
                </c:pt>
                <c:pt idx="1026">
                  <c:v>1.4900234511140625E-2</c:v>
                </c:pt>
                <c:pt idx="1027">
                  <c:v>1.1496549025008209E-2</c:v>
                </c:pt>
                <c:pt idx="1028">
                  <c:v>3.1431814306286859E-2</c:v>
                </c:pt>
                <c:pt idx="1029">
                  <c:v>2.5330039879483335E-2</c:v>
                </c:pt>
                <c:pt idx="1030">
                  <c:v>2.1723477144947028E-2</c:v>
                </c:pt>
                <c:pt idx="1031">
                  <c:v>5.3242563060840728E-2</c:v>
                </c:pt>
                <c:pt idx="1032">
                  <c:v>1.9553509825102695E-2</c:v>
                </c:pt>
                <c:pt idx="1033">
                  <c:v>4.0254152396017743E-3</c:v>
                </c:pt>
                <c:pt idx="1034">
                  <c:v>-9.4905122431679888E-4</c:v>
                </c:pt>
                <c:pt idx="1035">
                  <c:v>2.8207106246117424E-2</c:v>
                </c:pt>
                <c:pt idx="1036">
                  <c:v>1.2244046773843416E-2</c:v>
                </c:pt>
                <c:pt idx="1037">
                  <c:v>1.2195827742247523E-2</c:v>
                </c:pt>
                <c:pt idx="1038">
                  <c:v>3.4951683549640664E-2</c:v>
                </c:pt>
                <c:pt idx="1039">
                  <c:v>-2.0091536366316796E-2</c:v>
                </c:pt>
                <c:pt idx="1040">
                  <c:v>7.8735995899764134E-3</c:v>
                </c:pt>
                <c:pt idx="1041">
                  <c:v>-5.7360696990963866E-3</c:v>
                </c:pt>
                <c:pt idx="1042">
                  <c:v>1.5405853700587007E-2</c:v>
                </c:pt>
                <c:pt idx="1043">
                  <c:v>-1.1395771210516944E-3</c:v>
                </c:pt>
                <c:pt idx="1044">
                  <c:v>1.4765945935876582E-2</c:v>
                </c:pt>
                <c:pt idx="1045">
                  <c:v>9.2308484008352398E-3</c:v>
                </c:pt>
                <c:pt idx="1046">
                  <c:v>8.84751950263769E-3</c:v>
                </c:pt>
                <c:pt idx="1047">
                  <c:v>4.2562911998449433E-3</c:v>
                </c:pt>
                <c:pt idx="1048">
                  <c:v>-1.4891949494888501E-3</c:v>
                </c:pt>
                <c:pt idx="1049">
                  <c:v>-2.624163886791497E-2</c:v>
                </c:pt>
                <c:pt idx="1050">
                  <c:v>-3.8580355251046031E-3</c:v>
                </c:pt>
                <c:pt idx="1051">
                  <c:v>1.4949240321732836E-2</c:v>
                </c:pt>
                <c:pt idx="1052">
                  <c:v>-6.2314949384905728E-4</c:v>
                </c:pt>
                <c:pt idx="1053">
                  <c:v>1.008549323685339E-2</c:v>
                </c:pt>
                <c:pt idx="1054">
                  <c:v>-8.0759339671630001E-4</c:v>
                </c:pt>
                <c:pt idx="1055">
                  <c:v>-4.8992120378062937E-3</c:v>
                </c:pt>
                <c:pt idx="1056">
                  <c:v>5.0195608571675966E-2</c:v>
                </c:pt>
                <c:pt idx="1057">
                  <c:v>-7.5021240786550779E-3</c:v>
                </c:pt>
                <c:pt idx="1058">
                  <c:v>-9.2752359912319053E-3</c:v>
                </c:pt>
                <c:pt idx="1059">
                  <c:v>3.7083843102925881E-2</c:v>
                </c:pt>
                <c:pt idx="1060">
                  <c:v>1.9857106762324047E-2</c:v>
                </c:pt>
                <c:pt idx="1061">
                  <c:v>8.09371264089093E-3</c:v>
                </c:pt>
                <c:pt idx="1062">
                  <c:v>4.3243369451229398E-2</c:v>
                </c:pt>
                <c:pt idx="1063">
                  <c:v>-1.3105023825273494E-2</c:v>
                </c:pt>
                <c:pt idx="1064">
                  <c:v>-6.8803723237786723E-3</c:v>
                </c:pt>
                <c:pt idx="1065">
                  <c:v>1.3187357098989347E-3</c:v>
                </c:pt>
                <c:pt idx="1066">
                  <c:v>7.8594708806695876E-2</c:v>
                </c:pt>
                <c:pt idx="1067">
                  <c:v>-6.2428700967042524E-3</c:v>
                </c:pt>
                <c:pt idx="1068">
                  <c:v>3.6918803300756822E-2</c:v>
                </c:pt>
                <c:pt idx="1069">
                  <c:v>-0.10238115799809894</c:v>
                </c:pt>
                <c:pt idx="1070">
                  <c:v>-1.0106803945858493E-2</c:v>
                </c:pt>
                <c:pt idx="1071">
                  <c:v>-6.5839951530226842E-2</c:v>
                </c:pt>
                <c:pt idx="1072">
                  <c:v>6.1000123114226264E-2</c:v>
                </c:pt>
                <c:pt idx="1073">
                  <c:v>1.6729458735717666E-2</c:v>
                </c:pt>
                <c:pt idx="1074">
                  <c:v>6.261202322954397E-2</c:v>
                </c:pt>
                <c:pt idx="1075">
                  <c:v>-0.12205008898315625</c:v>
                </c:pt>
                <c:pt idx="1076">
                  <c:v>-7.6592094482230547E-2</c:v>
                </c:pt>
                <c:pt idx="1077">
                  <c:v>-5.072016546716706E-2</c:v>
                </c:pt>
                <c:pt idx="1078">
                  <c:v>7.7201110113929621E-3</c:v>
                </c:pt>
                <c:pt idx="1079">
                  <c:v>6.5374159623208571E-3</c:v>
                </c:pt>
                <c:pt idx="1080">
                  <c:v>8.5925925401019471E-3</c:v>
                </c:pt>
                <c:pt idx="1081">
                  <c:v>3.8007127331082025E-2</c:v>
                </c:pt>
                <c:pt idx="1082">
                  <c:v>5.1578452529984241E-2</c:v>
                </c:pt>
                <c:pt idx="1083">
                  <c:v>-6.2287794148033968E-2</c:v>
                </c:pt>
                <c:pt idx="1084">
                  <c:v>3.292164302633168E-2</c:v>
                </c:pt>
                <c:pt idx="1085">
                  <c:v>-6.1986385959330627E-2</c:v>
                </c:pt>
                <c:pt idx="1086">
                  <c:v>-3.9494404942251281E-2</c:v>
                </c:pt>
                <c:pt idx="1087">
                  <c:v>4.4961284506690614E-3</c:v>
                </c:pt>
                <c:pt idx="1088">
                  <c:v>9.4914983509280758E-3</c:v>
                </c:pt>
                <c:pt idx="1089">
                  <c:v>-1.5683221124034686E-2</c:v>
                </c:pt>
                <c:pt idx="1090">
                  <c:v>1.8987094547695749E-2</c:v>
                </c:pt>
                <c:pt idx="1091">
                  <c:v>2.3053290684592463E-2</c:v>
                </c:pt>
                <c:pt idx="1092">
                  <c:v>3.5408952518215041E-2</c:v>
                </c:pt>
                <c:pt idx="1093">
                  <c:v>0</c:v>
                </c:pt>
                <c:pt idx="1094">
                  <c:v>1.2596285798399788E-2</c:v>
                </c:pt>
              </c:numCache>
            </c:numRef>
          </c:xVal>
          <c:yVal>
            <c:numRef>
              <c:f>'DATA-CRYPTO'!$F$2:$F$1096</c:f>
              <c:numCache>
                <c:formatCode>0.000%</c:formatCode>
                <c:ptCount val="1095"/>
                <c:pt idx="0">
                  <c:v>-9.3573725768015231E-2</c:v>
                </c:pt>
                <c:pt idx="1">
                  <c:v>-6.7853237853867016E-2</c:v>
                </c:pt>
                <c:pt idx="2">
                  <c:v>-3.1684227427127599E-2</c:v>
                </c:pt>
                <c:pt idx="3">
                  <c:v>4.2620608167433363E-2</c:v>
                </c:pt>
                <c:pt idx="4">
                  <c:v>-1.238390421097771E-2</c:v>
                </c:pt>
                <c:pt idx="5">
                  <c:v>2.9230050987004076E-2</c:v>
                </c:pt>
                <c:pt idx="6">
                  <c:v>-7.0097520741138689E-3</c:v>
                </c:pt>
                <c:pt idx="7">
                  <c:v>-8.1937088838077529E-2</c:v>
                </c:pt>
                <c:pt idx="8">
                  <c:v>5.6848857316393643E-2</c:v>
                </c:pt>
                <c:pt idx="9">
                  <c:v>2.4585066636644792E-2</c:v>
                </c:pt>
                <c:pt idx="10">
                  <c:v>-1.842846051161804E-2</c:v>
                </c:pt>
                <c:pt idx="11">
                  <c:v>-7.1034723243037223E-2</c:v>
                </c:pt>
                <c:pt idx="12">
                  <c:v>5.8382564938868016E-2</c:v>
                </c:pt>
                <c:pt idx="13">
                  <c:v>1.009601035712818E-2</c:v>
                </c:pt>
                <c:pt idx="14">
                  <c:v>0.11806013057037654</c:v>
                </c:pt>
                <c:pt idx="15">
                  <c:v>5.3688083476363835E-2</c:v>
                </c:pt>
                <c:pt idx="16">
                  <c:v>-2.236699642399154E-2</c:v>
                </c:pt>
                <c:pt idx="17">
                  <c:v>2.4051420029211026E-2</c:v>
                </c:pt>
                <c:pt idx="18">
                  <c:v>1.8859923177468182E-3</c:v>
                </c:pt>
                <c:pt idx="19">
                  <c:v>4.7758145726322782E-2</c:v>
                </c:pt>
                <c:pt idx="20">
                  <c:v>3.8936450737430926E-2</c:v>
                </c:pt>
                <c:pt idx="21">
                  <c:v>7.6175948571997429E-2</c:v>
                </c:pt>
                <c:pt idx="22">
                  <c:v>-3.2416098814421011E-3</c:v>
                </c:pt>
                <c:pt idx="23">
                  <c:v>6.592289851485857E-3</c:v>
                </c:pt>
                <c:pt idx="24">
                  <c:v>2.6559181461031187E-2</c:v>
                </c:pt>
                <c:pt idx="25">
                  <c:v>1.9315875213175963E-2</c:v>
                </c:pt>
                <c:pt idx="26">
                  <c:v>-2.4835016103915371E-2</c:v>
                </c:pt>
                <c:pt idx="27">
                  <c:v>5.3607731773366828E-2</c:v>
                </c:pt>
                <c:pt idx="28">
                  <c:v>-7.5122687802516496E-3</c:v>
                </c:pt>
                <c:pt idx="29">
                  <c:v>3.1326512453217673E-2</c:v>
                </c:pt>
                <c:pt idx="30">
                  <c:v>1.6836519767249213E-2</c:v>
                </c:pt>
                <c:pt idx="31">
                  <c:v>4.1256431201012821E-2</c:v>
                </c:pt>
                <c:pt idx="32">
                  <c:v>-1.0897737639787793E-2</c:v>
                </c:pt>
                <c:pt idx="33">
                  <c:v>7.5231673777015296E-4</c:v>
                </c:pt>
                <c:pt idx="34">
                  <c:v>-3.2401584463009503E-2</c:v>
                </c:pt>
                <c:pt idx="35">
                  <c:v>-8.3020360797080462E-3</c:v>
                </c:pt>
                <c:pt idx="36">
                  <c:v>1.5300237913996937E-2</c:v>
                </c:pt>
                <c:pt idx="37">
                  <c:v>9.019416714741409E-4</c:v>
                </c:pt>
                <c:pt idx="38">
                  <c:v>-4.9060125432546883E-2</c:v>
                </c:pt>
                <c:pt idx="39">
                  <c:v>2.6497473367375547E-2</c:v>
                </c:pt>
                <c:pt idx="40">
                  <c:v>3.8128130175208781E-2</c:v>
                </c:pt>
                <c:pt idx="41">
                  <c:v>-1.1128701191810997E-2</c:v>
                </c:pt>
                <c:pt idx="42">
                  <c:v>1.6576799385808003E-3</c:v>
                </c:pt>
                <c:pt idx="43">
                  <c:v>0.1403331690258092</c:v>
                </c:pt>
                <c:pt idx="44">
                  <c:v>-1.1357143919393414E-2</c:v>
                </c:pt>
                <c:pt idx="45">
                  <c:v>2.0407996211087267E-2</c:v>
                </c:pt>
                <c:pt idx="46">
                  <c:v>-7.2269393429683542E-3</c:v>
                </c:pt>
                <c:pt idx="47">
                  <c:v>3.5237416338699562E-2</c:v>
                </c:pt>
                <c:pt idx="48">
                  <c:v>-1.6264651093679416E-2</c:v>
                </c:pt>
                <c:pt idx="49">
                  <c:v>-1.6052598581799329E-2</c:v>
                </c:pt>
                <c:pt idx="50">
                  <c:v>-5.2816999726419227E-3</c:v>
                </c:pt>
                <c:pt idx="51">
                  <c:v>5.7235288333909153E-2</c:v>
                </c:pt>
                <c:pt idx="52">
                  <c:v>8.8994886513361123E-3</c:v>
                </c:pt>
                <c:pt idx="53">
                  <c:v>6.6680935124915327E-3</c:v>
                </c:pt>
                <c:pt idx="54">
                  <c:v>5.1708737281148616E-2</c:v>
                </c:pt>
                <c:pt idx="55">
                  <c:v>-2.6273106810788326E-2</c:v>
                </c:pt>
                <c:pt idx="56">
                  <c:v>9.1482065896211304E-3</c:v>
                </c:pt>
                <c:pt idx="57">
                  <c:v>-2.3053026601196139E-2</c:v>
                </c:pt>
                <c:pt idx="58">
                  <c:v>-1.5890864086908117E-2</c:v>
                </c:pt>
                <c:pt idx="59">
                  <c:v>4.8932181428045604E-2</c:v>
                </c:pt>
                <c:pt idx="60">
                  <c:v>8.6727681681416664E-3</c:v>
                </c:pt>
                <c:pt idx="61">
                  <c:v>6.730840463463738E-3</c:v>
                </c:pt>
                <c:pt idx="62">
                  <c:v>-7.3899640125242615E-4</c:v>
                </c:pt>
                <c:pt idx="63">
                  <c:v>-2.042391016859442E-2</c:v>
                </c:pt>
                <c:pt idx="64">
                  <c:v>3.4911749820662973E-3</c:v>
                </c:pt>
                <c:pt idx="65">
                  <c:v>-2.8803645866695694E-2</c:v>
                </c:pt>
                <c:pt idx="66">
                  <c:v>3.2567220566351376E-2</c:v>
                </c:pt>
                <c:pt idx="67">
                  <c:v>-7.2715319268694505E-3</c:v>
                </c:pt>
                <c:pt idx="68">
                  <c:v>-1.974409659223715E-3</c:v>
                </c:pt>
                <c:pt idx="69">
                  <c:v>-2.8743338818454322E-2</c:v>
                </c:pt>
                <c:pt idx="70">
                  <c:v>8.2083332004813034E-2</c:v>
                </c:pt>
                <c:pt idx="71">
                  <c:v>-8.59965190316202E-2</c:v>
                </c:pt>
                <c:pt idx="72">
                  <c:v>-6.8693169923363745E-2</c:v>
                </c:pt>
                <c:pt idx="73">
                  <c:v>1.7186826516236663E-3</c:v>
                </c:pt>
                <c:pt idx="74">
                  <c:v>-1.4422871180955251E-2</c:v>
                </c:pt>
                <c:pt idx="75">
                  <c:v>-4.5380138570971585E-3</c:v>
                </c:pt>
                <c:pt idx="76">
                  <c:v>1.3803256088897984E-2</c:v>
                </c:pt>
                <c:pt idx="77">
                  <c:v>-1.8346640197058287E-2</c:v>
                </c:pt>
                <c:pt idx="78">
                  <c:v>-1.3298543991158592E-2</c:v>
                </c:pt>
                <c:pt idx="79">
                  <c:v>-2.0298884060338501E-2</c:v>
                </c:pt>
                <c:pt idx="80">
                  <c:v>1.6642339980158644E-2</c:v>
                </c:pt>
                <c:pt idx="81">
                  <c:v>-2.8613342037594105E-3</c:v>
                </c:pt>
                <c:pt idx="82">
                  <c:v>-3.6556341354743822E-4</c:v>
                </c:pt>
                <c:pt idx="83">
                  <c:v>1.690093330353969E-2</c:v>
                </c:pt>
                <c:pt idx="84">
                  <c:v>-8.2027058239698778E-3</c:v>
                </c:pt>
                <c:pt idx="85">
                  <c:v>-7.425483003835864E-3</c:v>
                </c:pt>
                <c:pt idx="86">
                  <c:v>-1.4165820279102351E-2</c:v>
                </c:pt>
                <c:pt idx="87">
                  <c:v>-8.915730384209045E-3</c:v>
                </c:pt>
                <c:pt idx="88">
                  <c:v>-1.796066021831912E-2</c:v>
                </c:pt>
                <c:pt idx="89">
                  <c:v>2.3364738284663449E-2</c:v>
                </c:pt>
                <c:pt idx="90">
                  <c:v>-8.4861987805319641E-3</c:v>
                </c:pt>
                <c:pt idx="91">
                  <c:v>2.6795063011729105E-2</c:v>
                </c:pt>
                <c:pt idx="92">
                  <c:v>1.6846644572436106E-2</c:v>
                </c:pt>
                <c:pt idx="93">
                  <c:v>2.5177192911347391E-2</c:v>
                </c:pt>
                <c:pt idx="94">
                  <c:v>-7.1476795865699563E-2</c:v>
                </c:pt>
                <c:pt idx="95">
                  <c:v>2.0743309604893071E-2</c:v>
                </c:pt>
                <c:pt idx="96">
                  <c:v>-7.1852780834496296E-2</c:v>
                </c:pt>
                <c:pt idx="97">
                  <c:v>-8.4494299767155126E-2</c:v>
                </c:pt>
                <c:pt idx="98">
                  <c:v>-9.9515622045307575E-3</c:v>
                </c:pt>
                <c:pt idx="99">
                  <c:v>-1.7340762060565132E-2</c:v>
                </c:pt>
                <c:pt idx="100">
                  <c:v>-2.4939192061352734E-2</c:v>
                </c:pt>
                <c:pt idx="101">
                  <c:v>9.6121758486941E-3</c:v>
                </c:pt>
                <c:pt idx="102">
                  <c:v>1.5539832857981105E-2</c:v>
                </c:pt>
                <c:pt idx="103">
                  <c:v>-2.9896599899572593E-2</c:v>
                </c:pt>
                <c:pt idx="104">
                  <c:v>-1.2072603191301611E-2</c:v>
                </c:pt>
                <c:pt idx="105">
                  <c:v>7.5464013750993634E-3</c:v>
                </c:pt>
                <c:pt idx="106">
                  <c:v>7.2718817453989665E-3</c:v>
                </c:pt>
                <c:pt idx="107">
                  <c:v>-2.1270096835330213E-2</c:v>
                </c:pt>
                <c:pt idx="108">
                  <c:v>2.3758082816579405E-2</c:v>
                </c:pt>
                <c:pt idx="109">
                  <c:v>4.4266380467107768E-3</c:v>
                </c:pt>
                <c:pt idx="110">
                  <c:v>-2.0232803035848099E-2</c:v>
                </c:pt>
                <c:pt idx="111">
                  <c:v>-1.9060520097503478E-2</c:v>
                </c:pt>
                <c:pt idx="112">
                  <c:v>1.2022643929226371E-2</c:v>
                </c:pt>
                <c:pt idx="113">
                  <c:v>1.5700583396117528E-2</c:v>
                </c:pt>
                <c:pt idx="114">
                  <c:v>2.1315269497814916E-2</c:v>
                </c:pt>
                <c:pt idx="115">
                  <c:v>-8.1927521274196939E-3</c:v>
                </c:pt>
                <c:pt idx="116">
                  <c:v>-2.4023117758974322E-4</c:v>
                </c:pt>
                <c:pt idx="117">
                  <c:v>1.6258225675247471E-5</c:v>
                </c:pt>
                <c:pt idx="118">
                  <c:v>-3.9345344206253739E-3</c:v>
                </c:pt>
                <c:pt idx="119">
                  <c:v>-3.0134987153186413E-2</c:v>
                </c:pt>
                <c:pt idx="120">
                  <c:v>4.1183584582609026E-2</c:v>
                </c:pt>
                <c:pt idx="121">
                  <c:v>-8.609403692308816E-3</c:v>
                </c:pt>
                <c:pt idx="122">
                  <c:v>2.4208861147692839E-2</c:v>
                </c:pt>
                <c:pt idx="123">
                  <c:v>-9.3410858705333128E-3</c:v>
                </c:pt>
                <c:pt idx="124">
                  <c:v>0.11274739718045813</c:v>
                </c:pt>
                <c:pt idx="125">
                  <c:v>-1.4434611252495259E-3</c:v>
                </c:pt>
                <c:pt idx="126">
                  <c:v>-5.9162540455235529E-2</c:v>
                </c:pt>
                <c:pt idx="127">
                  <c:v>-1.5092263050787421E-2</c:v>
                </c:pt>
                <c:pt idx="128">
                  <c:v>-3.5005235037753749E-3</c:v>
                </c:pt>
                <c:pt idx="129">
                  <c:v>1.5046187348576726E-2</c:v>
                </c:pt>
                <c:pt idx="130">
                  <c:v>-4.0879870053305749E-3</c:v>
                </c:pt>
                <c:pt idx="131">
                  <c:v>-2.5066103470627963E-2</c:v>
                </c:pt>
                <c:pt idx="132">
                  <c:v>1.1382093522530541E-2</c:v>
                </c:pt>
                <c:pt idx="133">
                  <c:v>-3.0177263178734304E-2</c:v>
                </c:pt>
                <c:pt idx="134">
                  <c:v>-3.016155897770011E-2</c:v>
                </c:pt>
                <c:pt idx="135">
                  <c:v>2.6480027583956248E-2</c:v>
                </c:pt>
                <c:pt idx="136">
                  <c:v>6.8807040525863629E-3</c:v>
                </c:pt>
                <c:pt idx="137">
                  <c:v>-9.593136825653938E-3</c:v>
                </c:pt>
                <c:pt idx="138">
                  <c:v>-4.8589289966912856E-2</c:v>
                </c:pt>
                <c:pt idx="139">
                  <c:v>-8.487275672238637E-3</c:v>
                </c:pt>
                <c:pt idx="140">
                  <c:v>6.0083365259092344E-2</c:v>
                </c:pt>
                <c:pt idx="141">
                  <c:v>4.599142639375409E-3</c:v>
                </c:pt>
                <c:pt idx="142">
                  <c:v>4.5892601327145906E-2</c:v>
                </c:pt>
                <c:pt idx="143">
                  <c:v>-1.8845855729996981E-2</c:v>
                </c:pt>
                <c:pt idx="144">
                  <c:v>-3.5857300136151911E-3</c:v>
                </c:pt>
                <c:pt idx="145">
                  <c:v>1.0140571790496882E-2</c:v>
                </c:pt>
                <c:pt idx="146">
                  <c:v>-3.0971941527715399E-2</c:v>
                </c:pt>
                <c:pt idx="147">
                  <c:v>1.8825173770843827E-2</c:v>
                </c:pt>
                <c:pt idx="148">
                  <c:v>-1.4175458360301077E-2</c:v>
                </c:pt>
                <c:pt idx="149">
                  <c:v>5.3490941989383978E-2</c:v>
                </c:pt>
                <c:pt idx="150">
                  <c:v>-2.3586666684066879E-2</c:v>
                </c:pt>
                <c:pt idx="151">
                  <c:v>-7.9080662550699279E-4</c:v>
                </c:pt>
                <c:pt idx="152">
                  <c:v>4.6774668545198426E-2</c:v>
                </c:pt>
                <c:pt idx="153">
                  <c:v>-2.4677368199341968E-2</c:v>
                </c:pt>
                <c:pt idx="154">
                  <c:v>1.6412986895417547E-2</c:v>
                </c:pt>
                <c:pt idx="155">
                  <c:v>-0.18325517977393094</c:v>
                </c:pt>
                <c:pt idx="156">
                  <c:v>-4.6561471069102633E-2</c:v>
                </c:pt>
                <c:pt idx="157">
                  <c:v>-1.8596565813596942E-2</c:v>
                </c:pt>
                <c:pt idx="158">
                  <c:v>-1.1688515075440418E-2</c:v>
                </c:pt>
                <c:pt idx="159">
                  <c:v>-1.470810374570769E-2</c:v>
                </c:pt>
                <c:pt idx="160">
                  <c:v>4.5713592149529636E-2</c:v>
                </c:pt>
                <c:pt idx="161">
                  <c:v>1.3258647402017237E-2</c:v>
                </c:pt>
                <c:pt idx="162">
                  <c:v>5.6682432109040344E-2</c:v>
                </c:pt>
                <c:pt idx="163">
                  <c:v>3.7864468982594907E-2</c:v>
                </c:pt>
                <c:pt idx="164">
                  <c:v>8.910526722302449E-3</c:v>
                </c:pt>
                <c:pt idx="165">
                  <c:v>3.7899986805491725E-2</c:v>
                </c:pt>
                <c:pt idx="166">
                  <c:v>5.1710204509631034E-4</c:v>
                </c:pt>
                <c:pt idx="167">
                  <c:v>1.2734890865450639E-2</c:v>
                </c:pt>
                <c:pt idx="168">
                  <c:v>-5.9226867560438906E-3</c:v>
                </c:pt>
                <c:pt idx="169">
                  <c:v>-7.54875675810296E-3</c:v>
                </c:pt>
                <c:pt idx="170">
                  <c:v>-1.1368395986267141E-3</c:v>
                </c:pt>
                <c:pt idx="171">
                  <c:v>1.7201508167277061E-2</c:v>
                </c:pt>
                <c:pt idx="172">
                  <c:v>4.7717229151793765E-2</c:v>
                </c:pt>
                <c:pt idx="173">
                  <c:v>-2.4761790584803867E-2</c:v>
                </c:pt>
                <c:pt idx="174">
                  <c:v>-1.0141178762278557E-2</c:v>
                </c:pt>
                <c:pt idx="175">
                  <c:v>-1.9727878946965535E-2</c:v>
                </c:pt>
                <c:pt idx="176">
                  <c:v>6.4384108826839297E-3</c:v>
                </c:pt>
                <c:pt idx="177">
                  <c:v>3.8395412164313941E-2</c:v>
                </c:pt>
                <c:pt idx="178">
                  <c:v>-4.8844323904839535E-3</c:v>
                </c:pt>
                <c:pt idx="179">
                  <c:v>2.1300948368827767E-2</c:v>
                </c:pt>
                <c:pt idx="180">
                  <c:v>-4.0305463723319928E-3</c:v>
                </c:pt>
                <c:pt idx="181">
                  <c:v>-2.5471060013563519E-2</c:v>
                </c:pt>
                <c:pt idx="182">
                  <c:v>-7.5444973674813107E-2</c:v>
                </c:pt>
                <c:pt idx="183">
                  <c:v>-7.505594231952289E-3</c:v>
                </c:pt>
                <c:pt idx="184">
                  <c:v>1.1107867077375018E-2</c:v>
                </c:pt>
                <c:pt idx="185">
                  <c:v>-2.3522894405733658E-2</c:v>
                </c:pt>
                <c:pt idx="186">
                  <c:v>-1.7703459329639269E-2</c:v>
                </c:pt>
                <c:pt idx="187">
                  <c:v>1.7476865220694734E-2</c:v>
                </c:pt>
                <c:pt idx="188">
                  <c:v>2.3485985610886443E-2</c:v>
                </c:pt>
                <c:pt idx="189">
                  <c:v>-5.0466330732622709E-2</c:v>
                </c:pt>
                <c:pt idx="190">
                  <c:v>-3.2663481785164164E-2</c:v>
                </c:pt>
                <c:pt idx="191">
                  <c:v>4.3259855647584479E-2</c:v>
                </c:pt>
                <c:pt idx="192">
                  <c:v>4.6332758974625521E-2</c:v>
                </c:pt>
                <c:pt idx="193">
                  <c:v>1.3343331439436491E-3</c:v>
                </c:pt>
                <c:pt idx="194">
                  <c:v>-1.6377129605158167E-2</c:v>
                </c:pt>
                <c:pt idx="195">
                  <c:v>1.0100157839957243E-2</c:v>
                </c:pt>
                <c:pt idx="196">
                  <c:v>-0.11193237549574871</c:v>
                </c:pt>
                <c:pt idx="197">
                  <c:v>-1.2281314885388818E-2</c:v>
                </c:pt>
                <c:pt idx="198">
                  <c:v>-2.248577809456577E-2</c:v>
                </c:pt>
                <c:pt idx="199">
                  <c:v>4.4277547519375696E-2</c:v>
                </c:pt>
                <c:pt idx="200">
                  <c:v>-1.8002255069853416E-2</c:v>
                </c:pt>
                <c:pt idx="201">
                  <c:v>-4.8466654691644163E-2</c:v>
                </c:pt>
                <c:pt idx="202">
                  <c:v>-2.4364011303331601E-2</c:v>
                </c:pt>
                <c:pt idx="203">
                  <c:v>1.6372747338223223E-3</c:v>
                </c:pt>
                <c:pt idx="204">
                  <c:v>-3.5613267556015779E-2</c:v>
                </c:pt>
                <c:pt idx="205">
                  <c:v>5.0549996900511804E-2</c:v>
                </c:pt>
                <c:pt idx="206">
                  <c:v>8.0592588515040369E-4</c:v>
                </c:pt>
                <c:pt idx="207">
                  <c:v>2.0977942453249396E-2</c:v>
                </c:pt>
                <c:pt idx="208">
                  <c:v>2.8978148770951462E-4</c:v>
                </c:pt>
                <c:pt idx="209">
                  <c:v>-3.8752648563190484E-3</c:v>
                </c:pt>
                <c:pt idx="210">
                  <c:v>3.7898229063748727E-2</c:v>
                </c:pt>
                <c:pt idx="211">
                  <c:v>-3.5347098278201284E-3</c:v>
                </c:pt>
                <c:pt idx="212">
                  <c:v>3.8582607478508408E-4</c:v>
                </c:pt>
                <c:pt idx="213">
                  <c:v>1.8052522537534758E-2</c:v>
                </c:pt>
                <c:pt idx="214">
                  <c:v>-5.7253165009986888E-2</c:v>
                </c:pt>
                <c:pt idx="215">
                  <c:v>5.2872229225303769E-5</c:v>
                </c:pt>
                <c:pt idx="216">
                  <c:v>1.1778633319940959E-2</c:v>
                </c:pt>
                <c:pt idx="217">
                  <c:v>2.0094241975235079E-2</c:v>
                </c:pt>
                <c:pt idx="218">
                  <c:v>-2.2457954327646974E-2</c:v>
                </c:pt>
                <c:pt idx="219">
                  <c:v>-3.6425158994924892E-2</c:v>
                </c:pt>
                <c:pt idx="220">
                  <c:v>-1.5342573039942785E-2</c:v>
                </c:pt>
                <c:pt idx="221">
                  <c:v>3.4572213968744589E-2</c:v>
                </c:pt>
                <c:pt idx="222">
                  <c:v>-2.3366755854201303E-2</c:v>
                </c:pt>
                <c:pt idx="223">
                  <c:v>6.8883076097321902E-2</c:v>
                </c:pt>
                <c:pt idx="224">
                  <c:v>5.9901441006692153E-2</c:v>
                </c:pt>
                <c:pt idx="225">
                  <c:v>-0.14285243454562785</c:v>
                </c:pt>
                <c:pt idx="226">
                  <c:v>9.6116076763217879E-3</c:v>
                </c:pt>
                <c:pt idx="227">
                  <c:v>-0.16892218868377548</c:v>
                </c:pt>
                <c:pt idx="228">
                  <c:v>-2.4987403926107359E-2</c:v>
                </c:pt>
                <c:pt idx="229">
                  <c:v>2.7792356018491095E-2</c:v>
                </c:pt>
                <c:pt idx="230">
                  <c:v>-7.6278364914874136E-2</c:v>
                </c:pt>
                <c:pt idx="231">
                  <c:v>-6.3067208803618394E-2</c:v>
                </c:pt>
                <c:pt idx="232">
                  <c:v>-1.4049947505339807E-2</c:v>
                </c:pt>
                <c:pt idx="233">
                  <c:v>2.4400008510467218E-2</c:v>
                </c:pt>
                <c:pt idx="234">
                  <c:v>6.1219328316299448E-2</c:v>
                </c:pt>
                <c:pt idx="235">
                  <c:v>-1.5651577833124791E-3</c:v>
                </c:pt>
                <c:pt idx="236">
                  <c:v>1.2137015599554241E-2</c:v>
                </c:pt>
                <c:pt idx="237">
                  <c:v>-6.3247823715745013E-2</c:v>
                </c:pt>
                <c:pt idx="238">
                  <c:v>3.8691927044377385E-2</c:v>
                </c:pt>
                <c:pt idx="239">
                  <c:v>-6.9875397533458606E-3</c:v>
                </c:pt>
                <c:pt idx="240">
                  <c:v>1.0080325051011913E-2</c:v>
                </c:pt>
                <c:pt idx="241">
                  <c:v>-9.6227139424744132E-2</c:v>
                </c:pt>
                <c:pt idx="242">
                  <c:v>2.7985458217137191E-2</c:v>
                </c:pt>
                <c:pt idx="243">
                  <c:v>5.6029983779341687E-2</c:v>
                </c:pt>
                <c:pt idx="244">
                  <c:v>-0.13486055066762181</c:v>
                </c:pt>
                <c:pt idx="245">
                  <c:v>5.6901729174497456E-2</c:v>
                </c:pt>
                <c:pt idx="246">
                  <c:v>2.4507206339567239E-2</c:v>
                </c:pt>
                <c:pt idx="247">
                  <c:v>8.4008051411273953E-3</c:v>
                </c:pt>
                <c:pt idx="248">
                  <c:v>-5.0307968314072362E-3</c:v>
                </c:pt>
                <c:pt idx="249">
                  <c:v>4.7900129105758076E-2</c:v>
                </c:pt>
                <c:pt idx="250">
                  <c:v>8.1991028329093468E-2</c:v>
                </c:pt>
                <c:pt idx="251">
                  <c:v>8.3648682586068886E-3</c:v>
                </c:pt>
                <c:pt idx="252">
                  <c:v>1.638980766682762E-2</c:v>
                </c:pt>
                <c:pt idx="253">
                  <c:v>-3.4483227746975244E-2</c:v>
                </c:pt>
                <c:pt idx="254">
                  <c:v>1.8867893577333272E-2</c:v>
                </c:pt>
                <c:pt idx="255">
                  <c:v>7.5760647165838625E-4</c:v>
                </c:pt>
                <c:pt idx="256">
                  <c:v>1.8502843628457728E-2</c:v>
                </c:pt>
                <c:pt idx="257">
                  <c:v>3.0443772659616952E-2</c:v>
                </c:pt>
                <c:pt idx="258">
                  <c:v>-1.8313227397004733E-2</c:v>
                </c:pt>
                <c:pt idx="259">
                  <c:v>5.9705529746788721E-2</c:v>
                </c:pt>
                <c:pt idx="260">
                  <c:v>-7.0476233625366425E-3</c:v>
                </c:pt>
                <c:pt idx="261">
                  <c:v>6.008140851756149E-2</c:v>
                </c:pt>
                <c:pt idx="262">
                  <c:v>-5.2855839164947328E-2</c:v>
                </c:pt>
                <c:pt idx="263">
                  <c:v>-2.0909119929198104E-2</c:v>
                </c:pt>
                <c:pt idx="264">
                  <c:v>5.8194022819158054E-3</c:v>
                </c:pt>
                <c:pt idx="265">
                  <c:v>9.7612106444194217E-3</c:v>
                </c:pt>
                <c:pt idx="266">
                  <c:v>2.3393115421865431E-2</c:v>
                </c:pt>
                <c:pt idx="267">
                  <c:v>-4.5636865034843488E-2</c:v>
                </c:pt>
                <c:pt idx="268">
                  <c:v>-6.7418304988175748E-2</c:v>
                </c:pt>
                <c:pt idx="269">
                  <c:v>1.8051675586082862E-2</c:v>
                </c:pt>
                <c:pt idx="270">
                  <c:v>-1.0205394646595225E-2</c:v>
                </c:pt>
                <c:pt idx="271">
                  <c:v>4.6784298929423061E-2</c:v>
                </c:pt>
                <c:pt idx="272">
                  <c:v>-5.1777645567649744E-2</c:v>
                </c:pt>
                <c:pt idx="273">
                  <c:v>-8.547408813921159E-3</c:v>
                </c:pt>
                <c:pt idx="274">
                  <c:v>-4.0171557408180351E-3</c:v>
                </c:pt>
                <c:pt idx="275">
                  <c:v>2.1459066273310567E-2</c:v>
                </c:pt>
                <c:pt idx="276">
                  <c:v>5.9033707770666327E-2</c:v>
                </c:pt>
                <c:pt idx="277">
                  <c:v>9.0770113153626503E-3</c:v>
                </c:pt>
                <c:pt idx="278">
                  <c:v>1.4206767802727486E-2</c:v>
                </c:pt>
                <c:pt idx="279">
                  <c:v>5.1634328658902457E-3</c:v>
                </c:pt>
                <c:pt idx="280">
                  <c:v>-4.2081246806952903E-2</c:v>
                </c:pt>
                <c:pt idx="281">
                  <c:v>1.3218892006243245E-2</c:v>
                </c:pt>
                <c:pt idx="282">
                  <c:v>-3.6748457145520226E-2</c:v>
                </c:pt>
                <c:pt idx="283">
                  <c:v>0.10777774076570455</c:v>
                </c:pt>
                <c:pt idx="284">
                  <c:v>-3.8341348658084876E-2</c:v>
                </c:pt>
                <c:pt idx="285">
                  <c:v>-7.9784066904230497E-2</c:v>
                </c:pt>
                <c:pt idx="286">
                  <c:v>6.5979194226712376E-2</c:v>
                </c:pt>
                <c:pt idx="287">
                  <c:v>0.12942602819228832</c:v>
                </c:pt>
                <c:pt idx="288">
                  <c:v>9.8158661861456623E-2</c:v>
                </c:pt>
                <c:pt idx="289">
                  <c:v>4.9576366318667943E-2</c:v>
                </c:pt>
                <c:pt idx="290">
                  <c:v>-3.6578908792098588E-2</c:v>
                </c:pt>
                <c:pt idx="291">
                  <c:v>0.11530930162758861</c:v>
                </c:pt>
                <c:pt idx="292">
                  <c:v>1.661757915776774E-2</c:v>
                </c:pt>
                <c:pt idx="293">
                  <c:v>-3.8615912428566993E-3</c:v>
                </c:pt>
                <c:pt idx="294">
                  <c:v>6.7470055357504747E-3</c:v>
                </c:pt>
                <c:pt idx="295">
                  <c:v>-1.6671657150339528E-2</c:v>
                </c:pt>
                <c:pt idx="296">
                  <c:v>5.477362966098457E-2</c:v>
                </c:pt>
                <c:pt idx="297">
                  <c:v>-3.5170842608230049E-3</c:v>
                </c:pt>
                <c:pt idx="298">
                  <c:v>-2.3652159596930115E-2</c:v>
                </c:pt>
                <c:pt idx="299">
                  <c:v>3.5326660973998919E-2</c:v>
                </c:pt>
                <c:pt idx="300">
                  <c:v>8.0785627417237545E-3</c:v>
                </c:pt>
                <c:pt idx="301">
                  <c:v>-8.3452632744343298E-3</c:v>
                </c:pt>
                <c:pt idx="302">
                  <c:v>4.3893224623546438E-2</c:v>
                </c:pt>
                <c:pt idx="303">
                  <c:v>-1.3396025125945812E-2</c:v>
                </c:pt>
                <c:pt idx="304">
                  <c:v>-7.2205233117125182E-3</c:v>
                </c:pt>
                <c:pt idx="305">
                  <c:v>1.3265532494388391E-2</c:v>
                </c:pt>
                <c:pt idx="306">
                  <c:v>1.2147231698472625E-2</c:v>
                </c:pt>
                <c:pt idx="307">
                  <c:v>-7.1008372031175326E-2</c:v>
                </c:pt>
                <c:pt idx="308">
                  <c:v>-3.3339222330101351E-2</c:v>
                </c:pt>
                <c:pt idx="309">
                  <c:v>-2.4866664125990884E-3</c:v>
                </c:pt>
                <c:pt idx="310">
                  <c:v>1.0693443312301576E-2</c:v>
                </c:pt>
                <c:pt idx="311">
                  <c:v>-2.155270055175899E-2</c:v>
                </c:pt>
                <c:pt idx="312">
                  <c:v>2.4653794436386317E-4</c:v>
                </c:pt>
                <c:pt idx="313">
                  <c:v>-6.0767872640806137E-4</c:v>
                </c:pt>
                <c:pt idx="314">
                  <c:v>4.0286992890877615E-2</c:v>
                </c:pt>
                <c:pt idx="315">
                  <c:v>-4.0211402933939206E-3</c:v>
                </c:pt>
                <c:pt idx="316">
                  <c:v>3.6755746164075509E-2</c:v>
                </c:pt>
                <c:pt idx="317">
                  <c:v>-3.8037990085070542E-2</c:v>
                </c:pt>
                <c:pt idx="318">
                  <c:v>2.0010574848578846E-2</c:v>
                </c:pt>
                <c:pt idx="319">
                  <c:v>-1.3544555898474531E-3</c:v>
                </c:pt>
                <c:pt idx="320">
                  <c:v>-4.6070352286191694E-3</c:v>
                </c:pt>
                <c:pt idx="321">
                  <c:v>-6.9101359395091877E-2</c:v>
                </c:pt>
                <c:pt idx="322">
                  <c:v>6.9197836340114628E-3</c:v>
                </c:pt>
                <c:pt idx="323">
                  <c:v>-2.3258912420945046E-2</c:v>
                </c:pt>
                <c:pt idx="324">
                  <c:v>3.2287623641493485E-2</c:v>
                </c:pt>
                <c:pt idx="325">
                  <c:v>5.0436387763534665E-2</c:v>
                </c:pt>
                <c:pt idx="326">
                  <c:v>2.6087948385245027E-3</c:v>
                </c:pt>
                <c:pt idx="327">
                  <c:v>4.6133416675105121E-2</c:v>
                </c:pt>
                <c:pt idx="328">
                  <c:v>-2.1322523863333612E-2</c:v>
                </c:pt>
                <c:pt idx="329">
                  <c:v>-1.5383136566767023E-2</c:v>
                </c:pt>
                <c:pt idx="330">
                  <c:v>0.14500171689063704</c:v>
                </c:pt>
                <c:pt idx="331">
                  <c:v>2.2320759319946776E-3</c:v>
                </c:pt>
                <c:pt idx="332">
                  <c:v>-4.0801831369623011E-3</c:v>
                </c:pt>
                <c:pt idx="333">
                  <c:v>-2.8443664667826022E-3</c:v>
                </c:pt>
                <c:pt idx="334">
                  <c:v>2.185823922279613E-2</c:v>
                </c:pt>
                <c:pt idx="335">
                  <c:v>-1.1210246051833688E-2</c:v>
                </c:pt>
                <c:pt idx="336">
                  <c:v>3.9996871498491446E-2</c:v>
                </c:pt>
                <c:pt idx="337">
                  <c:v>3.1744994028195732E-3</c:v>
                </c:pt>
                <c:pt idx="338">
                  <c:v>-1.4380931490452636E-2</c:v>
                </c:pt>
                <c:pt idx="339">
                  <c:v>-9.1048814766832662E-3</c:v>
                </c:pt>
                <c:pt idx="340">
                  <c:v>7.6859064418462724E-3</c:v>
                </c:pt>
                <c:pt idx="341">
                  <c:v>3.9835270662831983E-3</c:v>
                </c:pt>
                <c:pt idx="342">
                  <c:v>-2.9212070450728763E-2</c:v>
                </c:pt>
                <c:pt idx="343">
                  <c:v>1.1888813609853247E-3</c:v>
                </c:pt>
                <c:pt idx="344">
                  <c:v>8.1788119959590889E-3</c:v>
                </c:pt>
                <c:pt idx="345">
                  <c:v>-4.4810502503538022E-3</c:v>
                </c:pt>
                <c:pt idx="346">
                  <c:v>-1.6980859922012228E-2</c:v>
                </c:pt>
                <c:pt idx="347">
                  <c:v>3.3609436887733789E-2</c:v>
                </c:pt>
                <c:pt idx="348">
                  <c:v>2.9332570186685027E-2</c:v>
                </c:pt>
                <c:pt idx="349">
                  <c:v>3.3599998103538394E-3</c:v>
                </c:pt>
                <c:pt idx="350">
                  <c:v>-8.8142723844190293E-3</c:v>
                </c:pt>
                <c:pt idx="351">
                  <c:v>4.5390192672351611E-3</c:v>
                </c:pt>
                <c:pt idx="352">
                  <c:v>-2.1617477219196792E-2</c:v>
                </c:pt>
                <c:pt idx="353">
                  <c:v>-8.7845088017184571E-3</c:v>
                </c:pt>
                <c:pt idx="354">
                  <c:v>2.0786804212346563E-2</c:v>
                </c:pt>
                <c:pt idx="355">
                  <c:v>-2.1288021919232979E-2</c:v>
                </c:pt>
                <c:pt idx="356">
                  <c:v>-5.4536765201628895E-3</c:v>
                </c:pt>
                <c:pt idx="357">
                  <c:v>6.9915177054295759E-3</c:v>
                </c:pt>
                <c:pt idx="358">
                  <c:v>7.5701763897516094E-2</c:v>
                </c:pt>
                <c:pt idx="359">
                  <c:v>-3.4425636265892394E-2</c:v>
                </c:pt>
                <c:pt idx="360">
                  <c:v>-1.4693363732541192E-2</c:v>
                </c:pt>
                <c:pt idx="361">
                  <c:v>-1.6528432850239395E-2</c:v>
                </c:pt>
                <c:pt idx="362">
                  <c:v>-2.2155076930573782E-3</c:v>
                </c:pt>
                <c:pt idx="363">
                  <c:v>4.5463484553674958E-3</c:v>
                </c:pt>
                <c:pt idx="364">
                  <c:v>-1.4322659282621211E-2</c:v>
                </c:pt>
                <c:pt idx="365">
                  <c:v>-1.2473042698481972E-2</c:v>
                </c:pt>
                <c:pt idx="366">
                  <c:v>2.8805419435935974E-2</c:v>
                </c:pt>
                <c:pt idx="367">
                  <c:v>-0.15604581511318763</c:v>
                </c:pt>
                <c:pt idx="368">
                  <c:v>6.3050135120286066E-2</c:v>
                </c:pt>
                <c:pt idx="369">
                  <c:v>2.006419130498923E-2</c:v>
                </c:pt>
                <c:pt idx="370">
                  <c:v>-2.3157372840720312E-2</c:v>
                </c:pt>
                <c:pt idx="371">
                  <c:v>2.8541467240521042E-2</c:v>
                </c:pt>
                <c:pt idx="372">
                  <c:v>-5.1618647372982775E-3</c:v>
                </c:pt>
                <c:pt idx="373">
                  <c:v>8.9438327107974724E-2</c:v>
                </c:pt>
                <c:pt idx="374">
                  <c:v>8.0544157452717827E-2</c:v>
                </c:pt>
                <c:pt idx="375">
                  <c:v>9.4541390910888572E-3</c:v>
                </c:pt>
                <c:pt idx="376">
                  <c:v>5.8333671547739678E-3</c:v>
                </c:pt>
                <c:pt idx="377">
                  <c:v>-9.5383262664219485E-3</c:v>
                </c:pt>
                <c:pt idx="378">
                  <c:v>-1.5245227509423244E-4</c:v>
                </c:pt>
                <c:pt idx="379">
                  <c:v>1.0447402504377668E-2</c:v>
                </c:pt>
                <c:pt idx="380">
                  <c:v>-2.8510874046375655E-2</c:v>
                </c:pt>
                <c:pt idx="381">
                  <c:v>4.4026605912205183E-2</c:v>
                </c:pt>
                <c:pt idx="382">
                  <c:v>1.3669037372995541E-3</c:v>
                </c:pt>
                <c:pt idx="383">
                  <c:v>0.13184610914120032</c:v>
                </c:pt>
                <c:pt idx="384">
                  <c:v>-3.6665554111999397E-3</c:v>
                </c:pt>
                <c:pt idx="385">
                  <c:v>-2.3773935766358702E-2</c:v>
                </c:pt>
                <c:pt idx="386">
                  <c:v>-3.5127138595886917E-3</c:v>
                </c:pt>
                <c:pt idx="387">
                  <c:v>3.0553874194586788E-3</c:v>
                </c:pt>
                <c:pt idx="388">
                  <c:v>-2.6961549898428416E-2</c:v>
                </c:pt>
                <c:pt idx="389">
                  <c:v>2.5872589648545229E-2</c:v>
                </c:pt>
                <c:pt idx="390">
                  <c:v>5.1127232764579525E-3</c:v>
                </c:pt>
                <c:pt idx="391">
                  <c:v>-1.7100378628923229E-2</c:v>
                </c:pt>
                <c:pt idx="392">
                  <c:v>3.0857807412368508E-2</c:v>
                </c:pt>
                <c:pt idx="393">
                  <c:v>-9.3479966134571903E-3</c:v>
                </c:pt>
                <c:pt idx="394">
                  <c:v>-6.197858502372218E-2</c:v>
                </c:pt>
                <c:pt idx="395">
                  <c:v>-2.6826576971908014E-2</c:v>
                </c:pt>
                <c:pt idx="396">
                  <c:v>9.4815469663171053E-4</c:v>
                </c:pt>
                <c:pt idx="397">
                  <c:v>-8.4242633208890857E-3</c:v>
                </c:pt>
                <c:pt idx="398">
                  <c:v>-7.6418301010840054E-4</c:v>
                </c:pt>
                <c:pt idx="399">
                  <c:v>-1.0964920520250832E-2</c:v>
                </c:pt>
                <c:pt idx="400">
                  <c:v>1.3477631655086728E-2</c:v>
                </c:pt>
                <c:pt idx="401">
                  <c:v>-1.9583542052245953E-2</c:v>
                </c:pt>
                <c:pt idx="402">
                  <c:v>-4.1352745379430927E-2</c:v>
                </c:pt>
                <c:pt idx="403">
                  <c:v>2.8583123402847108E-2</c:v>
                </c:pt>
                <c:pt idx="404">
                  <c:v>-2.2322754469891886E-2</c:v>
                </c:pt>
                <c:pt idx="405">
                  <c:v>1.575986458499394E-3</c:v>
                </c:pt>
                <c:pt idx="406">
                  <c:v>1.2332955405693223E-2</c:v>
                </c:pt>
                <c:pt idx="407">
                  <c:v>-5.6055857661897947E-2</c:v>
                </c:pt>
                <c:pt idx="408">
                  <c:v>9.904493917052859E-2</c:v>
                </c:pt>
                <c:pt idx="409">
                  <c:v>-7.4716153728631163E-2</c:v>
                </c:pt>
                <c:pt idx="410">
                  <c:v>-1.2479075652898358E-2</c:v>
                </c:pt>
                <c:pt idx="411">
                  <c:v>-8.4073044971895959E-3</c:v>
                </c:pt>
                <c:pt idx="412">
                  <c:v>-0.1590725015966232</c:v>
                </c:pt>
                <c:pt idx="413">
                  <c:v>2.9451339553556851E-3</c:v>
                </c:pt>
                <c:pt idx="414">
                  <c:v>-8.8697534871892136E-3</c:v>
                </c:pt>
                <c:pt idx="415">
                  <c:v>-3.9087680700278842E-2</c:v>
                </c:pt>
                <c:pt idx="416">
                  <c:v>1.3450791464067495E-2</c:v>
                </c:pt>
                <c:pt idx="417">
                  <c:v>6.8123155225698652E-3</c:v>
                </c:pt>
                <c:pt idx="418">
                  <c:v>3.5872308675297428E-2</c:v>
                </c:pt>
                <c:pt idx="419">
                  <c:v>-3.8880705257311785E-2</c:v>
                </c:pt>
                <c:pt idx="420">
                  <c:v>9.6254404778816305E-2</c:v>
                </c:pt>
                <c:pt idx="421">
                  <c:v>5.4364046923670181E-2</c:v>
                </c:pt>
                <c:pt idx="422">
                  <c:v>-4.752374029873855E-2</c:v>
                </c:pt>
                <c:pt idx="423">
                  <c:v>1.3251414790978123E-2</c:v>
                </c:pt>
                <c:pt idx="424">
                  <c:v>2.6940144088226257E-3</c:v>
                </c:pt>
                <c:pt idx="425">
                  <c:v>0.16614990176078009</c:v>
                </c:pt>
                <c:pt idx="426">
                  <c:v>-0.12324079120327396</c:v>
                </c:pt>
                <c:pt idx="427">
                  <c:v>1.54470702466555E-2</c:v>
                </c:pt>
                <c:pt idx="428">
                  <c:v>-7.7004642249899835E-2</c:v>
                </c:pt>
                <c:pt idx="429">
                  <c:v>6.9937229391448627E-2</c:v>
                </c:pt>
                <c:pt idx="430">
                  <c:v>0.1132875446449037</c:v>
                </c:pt>
                <c:pt idx="431">
                  <c:v>6.4226126550830154E-2</c:v>
                </c:pt>
                <c:pt idx="432">
                  <c:v>-5.9567911843962797E-2</c:v>
                </c:pt>
                <c:pt idx="433">
                  <c:v>0.13768186484198178</c:v>
                </c:pt>
                <c:pt idx="434">
                  <c:v>1.5428424997305126E-3</c:v>
                </c:pt>
                <c:pt idx="435">
                  <c:v>6.0948727505805662E-2</c:v>
                </c:pt>
                <c:pt idx="436">
                  <c:v>0.10955456399368199</c:v>
                </c:pt>
                <c:pt idx="437">
                  <c:v>9.6792141887460659E-3</c:v>
                </c:pt>
                <c:pt idx="438">
                  <c:v>1.5705567821344161E-3</c:v>
                </c:pt>
                <c:pt idx="439">
                  <c:v>-2.6118537190404127E-2</c:v>
                </c:pt>
                <c:pt idx="440">
                  <c:v>-4.5781451084379837E-2</c:v>
                </c:pt>
                <c:pt idx="441">
                  <c:v>1.8358628622769151E-2</c:v>
                </c:pt>
                <c:pt idx="442">
                  <c:v>-3.0344291837774366E-2</c:v>
                </c:pt>
                <c:pt idx="443">
                  <c:v>-3.7005210466481975E-2</c:v>
                </c:pt>
                <c:pt idx="444">
                  <c:v>3.1848874423259302E-2</c:v>
                </c:pt>
                <c:pt idx="445">
                  <c:v>-1.2239573633831007E-2</c:v>
                </c:pt>
                <c:pt idx="446">
                  <c:v>1.6573861632069746E-2</c:v>
                </c:pt>
                <c:pt idx="447">
                  <c:v>-0.11043631219134395</c:v>
                </c:pt>
                <c:pt idx="448">
                  <c:v>-7.2801353832087648E-2</c:v>
                </c:pt>
                <c:pt idx="449">
                  <c:v>1.1765898908121766E-2</c:v>
                </c:pt>
                <c:pt idx="450">
                  <c:v>-6.6277441262535458E-2</c:v>
                </c:pt>
                <c:pt idx="451">
                  <c:v>-1.9119086042596652E-2</c:v>
                </c:pt>
                <c:pt idx="452">
                  <c:v>4.7152559985128829E-2</c:v>
                </c:pt>
                <c:pt idx="453">
                  <c:v>-3.7897524856862361E-2</c:v>
                </c:pt>
                <c:pt idx="454">
                  <c:v>-4.0803582650521038E-2</c:v>
                </c:pt>
                <c:pt idx="455">
                  <c:v>0.10703352315068884</c:v>
                </c:pt>
                <c:pt idx="456">
                  <c:v>1.5343020003466507E-2</c:v>
                </c:pt>
                <c:pt idx="457">
                  <c:v>-7.2233701640176881E-2</c:v>
                </c:pt>
                <c:pt idx="458">
                  <c:v>2.571197204709158E-2</c:v>
                </c:pt>
                <c:pt idx="459">
                  <c:v>-8.2837953701492051E-2</c:v>
                </c:pt>
                <c:pt idx="460">
                  <c:v>-2.7281497834459045E-2</c:v>
                </c:pt>
                <c:pt idx="461">
                  <c:v>-7.5926638195963111E-2</c:v>
                </c:pt>
                <c:pt idx="462">
                  <c:v>4.765730125856657E-2</c:v>
                </c:pt>
                <c:pt idx="463">
                  <c:v>-0.13498134652427771</c:v>
                </c:pt>
                <c:pt idx="464">
                  <c:v>-0.17140806415128898</c:v>
                </c:pt>
                <c:pt idx="465">
                  <c:v>1.7467111115938468E-2</c:v>
                </c:pt>
                <c:pt idx="466">
                  <c:v>-6.7358162086163485E-3</c:v>
                </c:pt>
                <c:pt idx="467">
                  <c:v>-3.1627730485425817E-2</c:v>
                </c:pt>
                <c:pt idx="468">
                  <c:v>-3.2633827969597768E-3</c:v>
                </c:pt>
                <c:pt idx="469">
                  <c:v>-0.13118986336481947</c:v>
                </c:pt>
                <c:pt idx="470">
                  <c:v>-1.7218144372676325E-2</c:v>
                </c:pt>
                <c:pt idx="471">
                  <c:v>-4.3721683034350948E-3</c:v>
                </c:pt>
                <c:pt idx="472">
                  <c:v>-5.6291018649565587E-3</c:v>
                </c:pt>
                <c:pt idx="473">
                  <c:v>1.1637420551593568E-2</c:v>
                </c:pt>
                <c:pt idx="474">
                  <c:v>-1.0215444841788541E-2</c:v>
                </c:pt>
                <c:pt idx="475">
                  <c:v>-2.3064993274400342E-2</c:v>
                </c:pt>
                <c:pt idx="476">
                  <c:v>-5.8259809424249876E-3</c:v>
                </c:pt>
                <c:pt idx="477">
                  <c:v>4.3796714208809227E-2</c:v>
                </c:pt>
                <c:pt idx="478">
                  <c:v>7.7057492909831842E-3</c:v>
                </c:pt>
                <c:pt idx="479">
                  <c:v>3.5816869615481223E-2</c:v>
                </c:pt>
                <c:pt idx="480">
                  <c:v>-2.240352615241136E-3</c:v>
                </c:pt>
                <c:pt idx="481">
                  <c:v>8.8259404362620655E-3</c:v>
                </c:pt>
                <c:pt idx="482">
                  <c:v>7.5255156202836387E-3</c:v>
                </c:pt>
                <c:pt idx="483">
                  <c:v>-8.86232552449698E-4</c:v>
                </c:pt>
                <c:pt idx="484">
                  <c:v>1.5653683877507928E-3</c:v>
                </c:pt>
                <c:pt idx="485">
                  <c:v>-4.0337018446684289E-2</c:v>
                </c:pt>
                <c:pt idx="486">
                  <c:v>5.6448281064107346E-3</c:v>
                </c:pt>
                <c:pt idx="487">
                  <c:v>4.3235782003516413E-3</c:v>
                </c:pt>
                <c:pt idx="488">
                  <c:v>3.0045781554065881E-3</c:v>
                </c:pt>
                <c:pt idx="489">
                  <c:v>-5.5735108297207013E-3</c:v>
                </c:pt>
                <c:pt idx="490">
                  <c:v>-2.3714279796353409E-3</c:v>
                </c:pt>
                <c:pt idx="491">
                  <c:v>1.4300065927982241E-3</c:v>
                </c:pt>
                <c:pt idx="492">
                  <c:v>-5.366726254594582E-3</c:v>
                </c:pt>
                <c:pt idx="493">
                  <c:v>-1.4028967077495036E-3</c:v>
                </c:pt>
                <c:pt idx="494">
                  <c:v>8.3244223733296898E-3</c:v>
                </c:pt>
                <c:pt idx="495">
                  <c:v>1.8423947040430721E-3</c:v>
                </c:pt>
                <c:pt idx="496">
                  <c:v>-1.8181153128434685E-2</c:v>
                </c:pt>
                <c:pt idx="497">
                  <c:v>-1.4559127009220702E-2</c:v>
                </c:pt>
                <c:pt idx="498">
                  <c:v>1.9817835381543583E-3</c:v>
                </c:pt>
                <c:pt idx="499">
                  <c:v>6.9037489794327889E-2</c:v>
                </c:pt>
                <c:pt idx="500">
                  <c:v>-2.0862566422532321E-2</c:v>
                </c:pt>
                <c:pt idx="501">
                  <c:v>1.5705059118539137E-2</c:v>
                </c:pt>
                <c:pt idx="502">
                  <c:v>3.7433295737152338E-2</c:v>
                </c:pt>
                <c:pt idx="503">
                  <c:v>-0.17512862884151881</c:v>
                </c:pt>
                <c:pt idx="504">
                  <c:v>-9.7543171722442382E-3</c:v>
                </c:pt>
                <c:pt idx="505">
                  <c:v>-5.5682864213709767E-3</c:v>
                </c:pt>
                <c:pt idx="506">
                  <c:v>1.377352032523343E-2</c:v>
                </c:pt>
                <c:pt idx="507">
                  <c:v>4.4278514783916605E-3</c:v>
                </c:pt>
                <c:pt idx="508">
                  <c:v>-1.0960515972624903E-2</c:v>
                </c:pt>
                <c:pt idx="509">
                  <c:v>2.3935196102795164E-2</c:v>
                </c:pt>
                <c:pt idx="510">
                  <c:v>7.811093075072338E-3</c:v>
                </c:pt>
                <c:pt idx="511">
                  <c:v>-2.9899258639061097E-2</c:v>
                </c:pt>
                <c:pt idx="512">
                  <c:v>-1.5665841918415826E-2</c:v>
                </c:pt>
                <c:pt idx="513">
                  <c:v>-8.9730117255636416E-3</c:v>
                </c:pt>
                <c:pt idx="514">
                  <c:v>5.2230749130021984E-3</c:v>
                </c:pt>
                <c:pt idx="515">
                  <c:v>4.0676311653287764E-2</c:v>
                </c:pt>
                <c:pt idx="516">
                  <c:v>-2.7023441246054727E-2</c:v>
                </c:pt>
                <c:pt idx="517">
                  <c:v>5.6940141549017088E-2</c:v>
                </c:pt>
                <c:pt idx="518">
                  <c:v>-1.2239097087544379E-2</c:v>
                </c:pt>
                <c:pt idx="519">
                  <c:v>-4.5733330699608221E-2</c:v>
                </c:pt>
                <c:pt idx="520">
                  <c:v>-6.5977527594929183E-2</c:v>
                </c:pt>
                <c:pt idx="521">
                  <c:v>1.5882869375065115E-2</c:v>
                </c:pt>
                <c:pt idx="522">
                  <c:v>-2.5065796853376791E-2</c:v>
                </c:pt>
                <c:pt idx="523">
                  <c:v>9.342172260331344E-2</c:v>
                </c:pt>
                <c:pt idx="524">
                  <c:v>6.732111142388926E-2</c:v>
                </c:pt>
                <c:pt idx="525">
                  <c:v>-2.8632389082401026E-5</c:v>
                </c:pt>
                <c:pt idx="526">
                  <c:v>5.93529863853446E-2</c:v>
                </c:pt>
                <c:pt idx="527">
                  <c:v>-0.1086657460343097</c:v>
                </c:pt>
                <c:pt idx="528">
                  <c:v>-1.1202313157502395E-2</c:v>
                </c:pt>
                <c:pt idx="529">
                  <c:v>5.2101999480160935E-2</c:v>
                </c:pt>
                <c:pt idx="530">
                  <c:v>1.8671062013163626E-3</c:v>
                </c:pt>
                <c:pt idx="531">
                  <c:v>0.14224124223451373</c:v>
                </c:pt>
                <c:pt idx="532">
                  <c:v>-9.4192563146571918E-3</c:v>
                </c:pt>
                <c:pt idx="533">
                  <c:v>-6.2892152419106284E-2</c:v>
                </c:pt>
                <c:pt idx="534">
                  <c:v>7.8679102208082329E-4</c:v>
                </c:pt>
                <c:pt idx="535">
                  <c:v>-5.2016983384728351E-3</c:v>
                </c:pt>
                <c:pt idx="536">
                  <c:v>-9.2812868403900517E-2</c:v>
                </c:pt>
                <c:pt idx="537">
                  <c:v>-5.8181223588598424E-2</c:v>
                </c:pt>
                <c:pt idx="538">
                  <c:v>-9.1494156554999938E-3</c:v>
                </c:pt>
                <c:pt idx="539">
                  <c:v>-0.20685972884735523</c:v>
                </c:pt>
                <c:pt idx="540">
                  <c:v>-1.2299708891010203E-2</c:v>
                </c:pt>
                <c:pt idx="541">
                  <c:v>-1.7518392448589774E-2</c:v>
                </c:pt>
                <c:pt idx="542">
                  <c:v>-3.2897477636213549E-3</c:v>
                </c:pt>
                <c:pt idx="543">
                  <c:v>4.2669606373798137E-2</c:v>
                </c:pt>
                <c:pt idx="544">
                  <c:v>-3.8829021082405729E-3</c:v>
                </c:pt>
                <c:pt idx="545">
                  <c:v>-1.8161805172496891E-2</c:v>
                </c:pt>
                <c:pt idx="546">
                  <c:v>-2.4538090109294402E-2</c:v>
                </c:pt>
                <c:pt idx="547">
                  <c:v>3.7441098034112157E-2</c:v>
                </c:pt>
                <c:pt idx="548">
                  <c:v>3.7115551974715492E-2</c:v>
                </c:pt>
                <c:pt idx="549">
                  <c:v>-1.6037331134588762E-2</c:v>
                </c:pt>
                <c:pt idx="550">
                  <c:v>-1.1805815142257071E-2</c:v>
                </c:pt>
                <c:pt idx="551">
                  <c:v>2.0937416988279584E-2</c:v>
                </c:pt>
                <c:pt idx="552">
                  <c:v>2.1016557901996122E-2</c:v>
                </c:pt>
                <c:pt idx="553">
                  <c:v>-3.8332126138196386E-2</c:v>
                </c:pt>
                <c:pt idx="554">
                  <c:v>2.7431381266765472E-2</c:v>
                </c:pt>
                <c:pt idx="555">
                  <c:v>-9.2281579073201364E-2</c:v>
                </c:pt>
                <c:pt idx="556">
                  <c:v>1.6834509492871422E-2</c:v>
                </c:pt>
                <c:pt idx="557">
                  <c:v>-6.5160105402912422E-2</c:v>
                </c:pt>
                <c:pt idx="558">
                  <c:v>9.1764108487123644E-2</c:v>
                </c:pt>
                <c:pt idx="559">
                  <c:v>1.9923086566425104E-2</c:v>
                </c:pt>
                <c:pt idx="560">
                  <c:v>1.2229018708705934E-2</c:v>
                </c:pt>
                <c:pt idx="561">
                  <c:v>-2.6753016931090612E-2</c:v>
                </c:pt>
                <c:pt idx="562">
                  <c:v>-0.10925529751335795</c:v>
                </c:pt>
                <c:pt idx="563">
                  <c:v>-7.9229470973231683E-3</c:v>
                </c:pt>
                <c:pt idx="564">
                  <c:v>-3.6768474181067518E-2</c:v>
                </c:pt>
                <c:pt idx="565">
                  <c:v>-8.9839266508395868E-2</c:v>
                </c:pt>
                <c:pt idx="566">
                  <c:v>2.4855872037452393E-2</c:v>
                </c:pt>
                <c:pt idx="567">
                  <c:v>-6.4085691869329567E-2</c:v>
                </c:pt>
                <c:pt idx="568">
                  <c:v>-6.7235641090766365E-2</c:v>
                </c:pt>
                <c:pt idx="569">
                  <c:v>-9.4423703007660842E-3</c:v>
                </c:pt>
                <c:pt idx="570">
                  <c:v>7.982690231586733E-3</c:v>
                </c:pt>
                <c:pt idx="571">
                  <c:v>-2.6675820858550397E-2</c:v>
                </c:pt>
                <c:pt idx="572">
                  <c:v>1.3578512752410156E-2</c:v>
                </c:pt>
                <c:pt idx="573">
                  <c:v>-1.9502223369924181E-2</c:v>
                </c:pt>
                <c:pt idx="574">
                  <c:v>-3.0706320429780436E-2</c:v>
                </c:pt>
                <c:pt idx="575">
                  <c:v>-5.212256020914019E-2</c:v>
                </c:pt>
                <c:pt idx="576">
                  <c:v>-2.0751069835908277E-2</c:v>
                </c:pt>
                <c:pt idx="577">
                  <c:v>-4.9916502709710894E-4</c:v>
                </c:pt>
                <c:pt idx="578">
                  <c:v>-5.910932032385555E-3</c:v>
                </c:pt>
                <c:pt idx="579">
                  <c:v>1.2057509434173929E-2</c:v>
                </c:pt>
                <c:pt idx="580">
                  <c:v>-1.8058692878627089E-2</c:v>
                </c:pt>
                <c:pt idx="581">
                  <c:v>-1.445601551890408E-2</c:v>
                </c:pt>
                <c:pt idx="582">
                  <c:v>6.133763344137521E-2</c:v>
                </c:pt>
                <c:pt idx="583">
                  <c:v>-1.9339250086793235E-2</c:v>
                </c:pt>
                <c:pt idx="584">
                  <c:v>-6.0275923569051244E-3</c:v>
                </c:pt>
                <c:pt idx="585">
                  <c:v>2.5710692103644073E-2</c:v>
                </c:pt>
                <c:pt idx="586">
                  <c:v>-4.1124214401110276E-2</c:v>
                </c:pt>
                <c:pt idx="587">
                  <c:v>-2.2932581086544012E-2</c:v>
                </c:pt>
                <c:pt idx="588">
                  <c:v>-4.1755837841616975E-2</c:v>
                </c:pt>
                <c:pt idx="589">
                  <c:v>4.1454143340621356E-2</c:v>
                </c:pt>
                <c:pt idx="590">
                  <c:v>6.624177049533625E-2</c:v>
                </c:pt>
                <c:pt idx="591">
                  <c:v>3.1074737889347386E-2</c:v>
                </c:pt>
                <c:pt idx="592">
                  <c:v>4.7327067326400065E-3</c:v>
                </c:pt>
                <c:pt idx="593">
                  <c:v>9.1494640484549999E-3</c:v>
                </c:pt>
                <c:pt idx="594">
                  <c:v>-3.7522425721108831E-2</c:v>
                </c:pt>
                <c:pt idx="595">
                  <c:v>2.74586832183275E-2</c:v>
                </c:pt>
                <c:pt idx="596">
                  <c:v>-9.2828575552233894E-2</c:v>
                </c:pt>
                <c:pt idx="597">
                  <c:v>-2.5756172532987339E-2</c:v>
                </c:pt>
                <c:pt idx="598">
                  <c:v>-5.1816397090846478E-3</c:v>
                </c:pt>
                <c:pt idx="599">
                  <c:v>3.6554805764793724E-2</c:v>
                </c:pt>
                <c:pt idx="600">
                  <c:v>-8.4349200811142358E-4</c:v>
                </c:pt>
                <c:pt idx="601">
                  <c:v>1.5066161932847197E-2</c:v>
                </c:pt>
                <c:pt idx="602">
                  <c:v>6.7052154951281299E-3</c:v>
                </c:pt>
                <c:pt idx="603">
                  <c:v>-2.3740294447174112E-2</c:v>
                </c:pt>
                <c:pt idx="604">
                  <c:v>4.6128469305016934E-2</c:v>
                </c:pt>
                <c:pt idx="605">
                  <c:v>-2.7763669521847644E-3</c:v>
                </c:pt>
                <c:pt idx="606">
                  <c:v>4.303003751882202E-2</c:v>
                </c:pt>
                <c:pt idx="607">
                  <c:v>3.1793046784118276E-2</c:v>
                </c:pt>
                <c:pt idx="608">
                  <c:v>-4.6265465114340452E-2</c:v>
                </c:pt>
                <c:pt idx="609">
                  <c:v>2.1924273186362087E-2</c:v>
                </c:pt>
                <c:pt idx="610">
                  <c:v>-6.1689133842021744E-2</c:v>
                </c:pt>
                <c:pt idx="611">
                  <c:v>5.7474074133350844E-3</c:v>
                </c:pt>
                <c:pt idx="612">
                  <c:v>-3.6150979820621806E-2</c:v>
                </c:pt>
                <c:pt idx="613">
                  <c:v>1.8510920531673733E-2</c:v>
                </c:pt>
                <c:pt idx="614">
                  <c:v>-0.1241038853629486</c:v>
                </c:pt>
                <c:pt idx="615">
                  <c:v>-1.6737336993292353E-2</c:v>
                </c:pt>
                <c:pt idx="616">
                  <c:v>-3.1445301143117601E-3</c:v>
                </c:pt>
                <c:pt idx="617">
                  <c:v>3.6084751054213472E-2</c:v>
                </c:pt>
                <c:pt idx="618">
                  <c:v>3.6190131238862021E-2</c:v>
                </c:pt>
                <c:pt idx="619">
                  <c:v>1.6118552884797923E-3</c:v>
                </c:pt>
                <c:pt idx="620">
                  <c:v>1.7439567641344449E-2</c:v>
                </c:pt>
                <c:pt idx="621">
                  <c:v>-5.6880271972836509E-2</c:v>
                </c:pt>
                <c:pt idx="622">
                  <c:v>8.478097303479136E-2</c:v>
                </c:pt>
                <c:pt idx="623">
                  <c:v>-3.9722485388127837E-2</c:v>
                </c:pt>
                <c:pt idx="624">
                  <c:v>-7.0780055002119133E-2</c:v>
                </c:pt>
                <c:pt idx="625">
                  <c:v>1.2842657319534892E-2</c:v>
                </c:pt>
                <c:pt idx="626">
                  <c:v>-0.12664661185803452</c:v>
                </c:pt>
                <c:pt idx="627">
                  <c:v>-5.8650251902348117E-3</c:v>
                </c:pt>
                <c:pt idx="628">
                  <c:v>-6.8144316251717608E-3</c:v>
                </c:pt>
                <c:pt idx="629">
                  <c:v>-3.1955704310534135E-3</c:v>
                </c:pt>
                <c:pt idx="630">
                  <c:v>-3.5825550188176899E-3</c:v>
                </c:pt>
                <c:pt idx="631">
                  <c:v>2.7146568187194142E-2</c:v>
                </c:pt>
                <c:pt idx="632">
                  <c:v>-4.1851566027676028E-2</c:v>
                </c:pt>
                <c:pt idx="633">
                  <c:v>4.3838415070472404E-2</c:v>
                </c:pt>
                <c:pt idx="634">
                  <c:v>2.0079938785919283E-2</c:v>
                </c:pt>
                <c:pt idx="635">
                  <c:v>4.1427626892227279E-3</c:v>
                </c:pt>
                <c:pt idx="636">
                  <c:v>3.1755106780307449E-2</c:v>
                </c:pt>
                <c:pt idx="637">
                  <c:v>-1.0307800147794125E-2</c:v>
                </c:pt>
                <c:pt idx="638">
                  <c:v>9.1335669315854545E-2</c:v>
                </c:pt>
                <c:pt idx="639">
                  <c:v>-0.10412964274233051</c:v>
                </c:pt>
                <c:pt idx="640">
                  <c:v>-2.5195562634257155E-2</c:v>
                </c:pt>
                <c:pt idx="641">
                  <c:v>9.3017633809479284E-4</c:v>
                </c:pt>
                <c:pt idx="642">
                  <c:v>-2.5278813191529737E-2</c:v>
                </c:pt>
                <c:pt idx="643">
                  <c:v>3.0660242555800989E-2</c:v>
                </c:pt>
                <c:pt idx="644">
                  <c:v>-0.10430081684316977</c:v>
                </c:pt>
                <c:pt idx="645">
                  <c:v>-7.647729860128373E-2</c:v>
                </c:pt>
                <c:pt idx="646">
                  <c:v>-2.2830253119501424E-2</c:v>
                </c:pt>
                <c:pt idx="647">
                  <c:v>2.6687613611695464E-2</c:v>
                </c:pt>
                <c:pt idx="648">
                  <c:v>3.1102614965591567E-3</c:v>
                </c:pt>
                <c:pt idx="649">
                  <c:v>3.1765130217443184E-2</c:v>
                </c:pt>
                <c:pt idx="650">
                  <c:v>-4.9865853063250344E-2</c:v>
                </c:pt>
                <c:pt idx="651">
                  <c:v>-2.5721562931977143E-3</c:v>
                </c:pt>
                <c:pt idx="652">
                  <c:v>-3.0122797267566139E-2</c:v>
                </c:pt>
                <c:pt idx="653">
                  <c:v>-4.0257847461253543E-3</c:v>
                </c:pt>
                <c:pt idx="654">
                  <c:v>6.6874547863451789E-2</c:v>
                </c:pt>
                <c:pt idx="655">
                  <c:v>9.4637704643435183E-3</c:v>
                </c:pt>
                <c:pt idx="656">
                  <c:v>-6.7823604835568124E-2</c:v>
                </c:pt>
                <c:pt idx="657">
                  <c:v>-3.3794587897070218E-2</c:v>
                </c:pt>
                <c:pt idx="658">
                  <c:v>-7.7331559179640767E-4</c:v>
                </c:pt>
                <c:pt idx="659">
                  <c:v>-1.1522520682463809E-3</c:v>
                </c:pt>
                <c:pt idx="660">
                  <c:v>-4.9926410535725205E-2</c:v>
                </c:pt>
                <c:pt idx="661">
                  <c:v>-2.9607438159637442E-2</c:v>
                </c:pt>
                <c:pt idx="662">
                  <c:v>3.8083061101122181E-2</c:v>
                </c:pt>
                <c:pt idx="663">
                  <c:v>7.7704467210235372E-3</c:v>
                </c:pt>
                <c:pt idx="664">
                  <c:v>0.12615675423212741</c:v>
                </c:pt>
                <c:pt idx="665">
                  <c:v>1.9895408394192036E-2</c:v>
                </c:pt>
                <c:pt idx="666">
                  <c:v>5.4914368655593375E-3</c:v>
                </c:pt>
                <c:pt idx="667">
                  <c:v>-2.7904224902555806E-2</c:v>
                </c:pt>
                <c:pt idx="668">
                  <c:v>7.5814986074983414E-3</c:v>
                </c:pt>
                <c:pt idx="669">
                  <c:v>5.509129132979252E-2</c:v>
                </c:pt>
                <c:pt idx="670">
                  <c:v>-2.4091171400103854E-2</c:v>
                </c:pt>
                <c:pt idx="671">
                  <c:v>7.4188408001687731E-2</c:v>
                </c:pt>
                <c:pt idx="672">
                  <c:v>-0.14036877298181183</c:v>
                </c:pt>
                <c:pt idx="673">
                  <c:v>9.7225779194305278E-2</c:v>
                </c:pt>
                <c:pt idx="674">
                  <c:v>3.2726518788409965E-2</c:v>
                </c:pt>
                <c:pt idx="675">
                  <c:v>2.6833792310269087E-2</c:v>
                </c:pt>
                <c:pt idx="676">
                  <c:v>-1.6907925153563774E-2</c:v>
                </c:pt>
                <c:pt idx="677">
                  <c:v>8.0863159153450548E-2</c:v>
                </c:pt>
                <c:pt idx="678">
                  <c:v>7.8929657637713119E-2</c:v>
                </c:pt>
                <c:pt idx="679">
                  <c:v>4.2616842782600452E-2</c:v>
                </c:pt>
                <c:pt idx="680">
                  <c:v>-1.6277789769017337E-2</c:v>
                </c:pt>
                <c:pt idx="681">
                  <c:v>-3.9426004986143917E-2</c:v>
                </c:pt>
                <c:pt idx="682">
                  <c:v>5.8523498859830526E-2</c:v>
                </c:pt>
                <c:pt idx="683">
                  <c:v>1.758825833576335E-2</c:v>
                </c:pt>
                <c:pt idx="684">
                  <c:v>-4.180379841762288E-4</c:v>
                </c:pt>
                <c:pt idx="685">
                  <c:v>0.13534925604074355</c:v>
                </c:pt>
                <c:pt idx="686">
                  <c:v>3.858747096036956E-2</c:v>
                </c:pt>
                <c:pt idx="687">
                  <c:v>3.8680041431233429E-2</c:v>
                </c:pt>
                <c:pt idx="688">
                  <c:v>-4.960988074131722E-3</c:v>
                </c:pt>
                <c:pt idx="689">
                  <c:v>3.8675158034115253E-2</c:v>
                </c:pt>
                <c:pt idx="690">
                  <c:v>3.97855831135593E-2</c:v>
                </c:pt>
                <c:pt idx="691">
                  <c:v>-3.4367546664990707E-2</c:v>
                </c:pt>
                <c:pt idx="692">
                  <c:v>7.0413593828451198E-3</c:v>
                </c:pt>
                <c:pt idx="693">
                  <c:v>-9.1230428654725776E-2</c:v>
                </c:pt>
                <c:pt idx="694">
                  <c:v>7.5891837157516864E-2</c:v>
                </c:pt>
                <c:pt idx="695">
                  <c:v>1.7801275126611872E-2</c:v>
                </c:pt>
                <c:pt idx="696">
                  <c:v>-4.3431094930234476E-2</c:v>
                </c:pt>
                <c:pt idx="697">
                  <c:v>4.5809900410585507E-3</c:v>
                </c:pt>
                <c:pt idx="698">
                  <c:v>2.2232167954700968E-2</c:v>
                </c:pt>
                <c:pt idx="699">
                  <c:v>-0.14518986825838864</c:v>
                </c:pt>
                <c:pt idx="700">
                  <c:v>-8.5610216074695784E-3</c:v>
                </c:pt>
                <c:pt idx="701">
                  <c:v>-8.4800042994902111E-2</c:v>
                </c:pt>
                <c:pt idx="702">
                  <c:v>-6.7733855857678105E-2</c:v>
                </c:pt>
                <c:pt idx="703">
                  <c:v>-4.096295290257867E-3</c:v>
                </c:pt>
                <c:pt idx="704">
                  <c:v>-2.4727855390281519E-2</c:v>
                </c:pt>
                <c:pt idx="705">
                  <c:v>-1.5381336359232523E-4</c:v>
                </c:pt>
                <c:pt idx="706">
                  <c:v>-4.0007675372462359E-2</c:v>
                </c:pt>
                <c:pt idx="707">
                  <c:v>8.1455067586258499E-3</c:v>
                </c:pt>
                <c:pt idx="708">
                  <c:v>8.061309288899868E-4</c:v>
                </c:pt>
                <c:pt idx="709">
                  <c:v>3.3018384337463146E-2</c:v>
                </c:pt>
                <c:pt idx="710">
                  <c:v>-2.5903431934568545E-2</c:v>
                </c:pt>
                <c:pt idx="711">
                  <c:v>-8.474423182086778E-2</c:v>
                </c:pt>
                <c:pt idx="712">
                  <c:v>-1.5891905961014547E-2</c:v>
                </c:pt>
                <c:pt idx="713">
                  <c:v>-4.8743766679124004E-3</c:v>
                </c:pt>
                <c:pt idx="714">
                  <c:v>-0.11742068497670255</c:v>
                </c:pt>
                <c:pt idx="715">
                  <c:v>-1.2949400486435324E-2</c:v>
                </c:pt>
                <c:pt idx="716">
                  <c:v>-3.3039107979928907E-2</c:v>
                </c:pt>
                <c:pt idx="717">
                  <c:v>5.1703791938263653E-2</c:v>
                </c:pt>
                <c:pt idx="718">
                  <c:v>-5.938433619097435E-2</c:v>
                </c:pt>
                <c:pt idx="719">
                  <c:v>3.3933920717347493E-2</c:v>
                </c:pt>
                <c:pt idx="720">
                  <c:v>-6.6216158784371149E-2</c:v>
                </c:pt>
                <c:pt idx="721">
                  <c:v>-8.1738345026932141E-2</c:v>
                </c:pt>
                <c:pt idx="722">
                  <c:v>-4.398202241657078E-2</c:v>
                </c:pt>
                <c:pt idx="723">
                  <c:v>-1.5106361455511291E-2</c:v>
                </c:pt>
                <c:pt idx="724">
                  <c:v>1.0967088049411591E-2</c:v>
                </c:pt>
                <c:pt idx="725">
                  <c:v>4.3399309154768813E-4</c:v>
                </c:pt>
                <c:pt idx="726">
                  <c:v>-1.7752362359351886E-2</c:v>
                </c:pt>
                <c:pt idx="727">
                  <c:v>1.968460800690788E-2</c:v>
                </c:pt>
                <c:pt idx="728">
                  <c:v>-2.6614226338441495E-2</c:v>
                </c:pt>
                <c:pt idx="729">
                  <c:v>1.024283999884627E-2</c:v>
                </c:pt>
                <c:pt idx="730">
                  <c:v>2.8593799863910845E-2</c:v>
                </c:pt>
                <c:pt idx="731">
                  <c:v>5.0969305802019034E-3</c:v>
                </c:pt>
                <c:pt idx="732">
                  <c:v>-2.777670791222088E-2</c:v>
                </c:pt>
                <c:pt idx="733">
                  <c:v>6.1251121180026624E-2</c:v>
                </c:pt>
                <c:pt idx="734">
                  <c:v>-4.4661836879621691E-2</c:v>
                </c:pt>
                <c:pt idx="735">
                  <c:v>-5.2035885583387342E-2</c:v>
                </c:pt>
                <c:pt idx="736">
                  <c:v>-5.2745010598745798E-2</c:v>
                </c:pt>
                <c:pt idx="737">
                  <c:v>2.1356543969248239E-2</c:v>
                </c:pt>
                <c:pt idx="738">
                  <c:v>-5.2902763342055972E-2</c:v>
                </c:pt>
                <c:pt idx="739">
                  <c:v>3.1180733889818044E-2</c:v>
                </c:pt>
                <c:pt idx="740">
                  <c:v>7.6909402083024606E-3</c:v>
                </c:pt>
                <c:pt idx="741">
                  <c:v>1.4420859759190968E-2</c:v>
                </c:pt>
                <c:pt idx="742">
                  <c:v>8.8594920898647955E-2</c:v>
                </c:pt>
                <c:pt idx="743">
                  <c:v>-2.7363963250702391E-2</c:v>
                </c:pt>
                <c:pt idx="744">
                  <c:v>6.4235049575876835E-2</c:v>
                </c:pt>
                <c:pt idx="745">
                  <c:v>-5.4643990283119233E-2</c:v>
                </c:pt>
                <c:pt idx="746">
                  <c:v>-2.6889519305163995E-2</c:v>
                </c:pt>
                <c:pt idx="747">
                  <c:v>7.7677948726060986E-2</c:v>
                </c:pt>
                <c:pt idx="748">
                  <c:v>7.7173307576979058E-2</c:v>
                </c:pt>
                <c:pt idx="749">
                  <c:v>-4.6523998876729936E-2</c:v>
                </c:pt>
                <c:pt idx="750">
                  <c:v>0.1278281833384366</c:v>
                </c:pt>
                <c:pt idx="751">
                  <c:v>-0.17890193841188576</c:v>
                </c:pt>
                <c:pt idx="752">
                  <c:v>-0.14406016291145432</c:v>
                </c:pt>
                <c:pt idx="753">
                  <c:v>5.1329393804178496E-2</c:v>
                </c:pt>
                <c:pt idx="754">
                  <c:v>-0.12410312662199709</c:v>
                </c:pt>
                <c:pt idx="755">
                  <c:v>-7.5689230790795634E-2</c:v>
                </c:pt>
                <c:pt idx="756">
                  <c:v>4.3104499261047501E-2</c:v>
                </c:pt>
                <c:pt idx="757">
                  <c:v>-9.8798257800273181E-2</c:v>
                </c:pt>
                <c:pt idx="758">
                  <c:v>-5.2434025587101467E-2</c:v>
                </c:pt>
                <c:pt idx="759">
                  <c:v>0.11822961712527123</c:v>
                </c:pt>
                <c:pt idx="760">
                  <c:v>4.8014903828599326E-2</c:v>
                </c:pt>
                <c:pt idx="761">
                  <c:v>-8.1468834580282793E-4</c:v>
                </c:pt>
                <c:pt idx="762">
                  <c:v>-2.6007078409782378E-3</c:v>
                </c:pt>
                <c:pt idx="763">
                  <c:v>7.0984025042326773E-2</c:v>
                </c:pt>
                <c:pt idx="764">
                  <c:v>-1.7121403456561175E-2</c:v>
                </c:pt>
                <c:pt idx="765">
                  <c:v>-4.513533453855946E-2</c:v>
                </c:pt>
                <c:pt idx="766">
                  <c:v>-9.5840184221193225E-2</c:v>
                </c:pt>
                <c:pt idx="767">
                  <c:v>0.10587529566820116</c:v>
                </c:pt>
                <c:pt idx="768">
                  <c:v>2.717525203707227E-3</c:v>
                </c:pt>
                <c:pt idx="769">
                  <c:v>2.148798247142604E-2</c:v>
                </c:pt>
                <c:pt idx="770">
                  <c:v>-3.8148810112914475E-2</c:v>
                </c:pt>
                <c:pt idx="771">
                  <c:v>-0.20383128477917628</c:v>
                </c:pt>
                <c:pt idx="772">
                  <c:v>-5.6320788576505978E-2</c:v>
                </c:pt>
                <c:pt idx="773">
                  <c:v>-2.1461543625989125E-2</c:v>
                </c:pt>
                <c:pt idx="774">
                  <c:v>9.2378472258910688E-2</c:v>
                </c:pt>
                <c:pt idx="775">
                  <c:v>9.7493595107486036E-2</c:v>
                </c:pt>
                <c:pt idx="776">
                  <c:v>-8.3748919841533126E-2</c:v>
                </c:pt>
                <c:pt idx="777">
                  <c:v>-3.4375534096835733E-2</c:v>
                </c:pt>
                <c:pt idx="778">
                  <c:v>0.12368134768801609</c:v>
                </c:pt>
                <c:pt idx="779">
                  <c:v>-4.031820948297446E-3</c:v>
                </c:pt>
                <c:pt idx="780">
                  <c:v>0.10167986375358817</c:v>
                </c:pt>
                <c:pt idx="781">
                  <c:v>4.3117478501494645E-2</c:v>
                </c:pt>
                <c:pt idx="782">
                  <c:v>1.6979704115804718E-2</c:v>
                </c:pt>
                <c:pt idx="783">
                  <c:v>1.873036129345225E-2</c:v>
                </c:pt>
                <c:pt idx="784">
                  <c:v>8.4803416279151569E-2</c:v>
                </c:pt>
                <c:pt idx="785">
                  <c:v>0.13514466033004713</c:v>
                </c:pt>
                <c:pt idx="786">
                  <c:v>2.0804059899282187E-2</c:v>
                </c:pt>
                <c:pt idx="787">
                  <c:v>5.3576204038834369E-2</c:v>
                </c:pt>
                <c:pt idx="788">
                  <c:v>-4.9416840153252518E-2</c:v>
                </c:pt>
                <c:pt idx="789">
                  <c:v>2.223196808613449E-2</c:v>
                </c:pt>
                <c:pt idx="790">
                  <c:v>-3.4431793428035644E-2</c:v>
                </c:pt>
                <c:pt idx="791">
                  <c:v>-1.4309057244585024E-2</c:v>
                </c:pt>
                <c:pt idx="792">
                  <c:v>1.0394548360956773E-2</c:v>
                </c:pt>
                <c:pt idx="793">
                  <c:v>9.8280206519350433E-2</c:v>
                </c:pt>
                <c:pt idx="794">
                  <c:v>-3.5714285184411471E-2</c:v>
                </c:pt>
                <c:pt idx="795">
                  <c:v>6.3894254119184687E-2</c:v>
                </c:pt>
                <c:pt idx="796">
                  <c:v>-0.19609458785498182</c:v>
                </c:pt>
                <c:pt idx="797">
                  <c:v>2.4107443569335572E-3</c:v>
                </c:pt>
                <c:pt idx="798">
                  <c:v>-9.4015598712082343E-3</c:v>
                </c:pt>
                <c:pt idx="799">
                  <c:v>3.9695143882424545E-2</c:v>
                </c:pt>
                <c:pt idx="800">
                  <c:v>9.8679043362674121E-2</c:v>
                </c:pt>
                <c:pt idx="801">
                  <c:v>3.3566576218644777E-2</c:v>
                </c:pt>
                <c:pt idx="802">
                  <c:v>1.7037208570927033E-2</c:v>
                </c:pt>
                <c:pt idx="803">
                  <c:v>-1.6472556325618233E-2</c:v>
                </c:pt>
                <c:pt idx="804">
                  <c:v>-9.9402140523756882E-3</c:v>
                </c:pt>
                <c:pt idx="805">
                  <c:v>7.5853913870175593E-2</c:v>
                </c:pt>
                <c:pt idx="806">
                  <c:v>0.23474061127482418</c:v>
                </c:pt>
                <c:pt idx="807">
                  <c:v>0.15375243712906281</c:v>
                </c:pt>
                <c:pt idx="808">
                  <c:v>-6.9477686884060946E-2</c:v>
                </c:pt>
                <c:pt idx="809">
                  <c:v>3.7595363232153046E-2</c:v>
                </c:pt>
                <c:pt idx="810">
                  <c:v>4.8576641180247439E-2</c:v>
                </c:pt>
                <c:pt idx="811">
                  <c:v>1.3488046790352955E-2</c:v>
                </c:pt>
                <c:pt idx="812">
                  <c:v>-7.7837679541928148E-2</c:v>
                </c:pt>
                <c:pt idx="813">
                  <c:v>-1.4832869967287304E-2</c:v>
                </c:pt>
                <c:pt idx="814">
                  <c:v>9.2965370783901907E-3</c:v>
                </c:pt>
                <c:pt idx="815">
                  <c:v>5.1737698989298723E-3</c:v>
                </c:pt>
                <c:pt idx="816">
                  <c:v>-6.6474234332407805E-3</c:v>
                </c:pt>
                <c:pt idx="817">
                  <c:v>4.2530153844349321E-2</c:v>
                </c:pt>
                <c:pt idx="818">
                  <c:v>4.4805515477282183E-2</c:v>
                </c:pt>
                <c:pt idx="819">
                  <c:v>-0.10088008429191976</c:v>
                </c:pt>
                <c:pt idx="820">
                  <c:v>-1.5637240996369959E-2</c:v>
                </c:pt>
                <c:pt idx="821">
                  <c:v>1.8966978731927719E-2</c:v>
                </c:pt>
                <c:pt idx="822">
                  <c:v>1.0780722423104206E-2</c:v>
                </c:pt>
                <c:pt idx="823">
                  <c:v>-1.8349705597180639E-2</c:v>
                </c:pt>
                <c:pt idx="824">
                  <c:v>0.14656552198459377</c:v>
                </c:pt>
                <c:pt idx="825">
                  <c:v>7.4676326310085722E-2</c:v>
                </c:pt>
                <c:pt idx="826">
                  <c:v>5.4668289725683675E-2</c:v>
                </c:pt>
                <c:pt idx="827">
                  <c:v>-1.7408609270456166E-2</c:v>
                </c:pt>
                <c:pt idx="828">
                  <c:v>3.4239237410565483E-2</c:v>
                </c:pt>
                <c:pt idx="829">
                  <c:v>1.9299759824757588E-2</c:v>
                </c:pt>
                <c:pt idx="830">
                  <c:v>4.4765866856339251E-2</c:v>
                </c:pt>
                <c:pt idx="831">
                  <c:v>4.4322733758106912E-3</c:v>
                </c:pt>
                <c:pt idx="832">
                  <c:v>-7.3251977919241741E-3</c:v>
                </c:pt>
                <c:pt idx="833">
                  <c:v>-1.2739645897775233E-2</c:v>
                </c:pt>
                <c:pt idx="834">
                  <c:v>6.3948135954036894E-2</c:v>
                </c:pt>
                <c:pt idx="835">
                  <c:v>2.8204478160929133E-2</c:v>
                </c:pt>
                <c:pt idx="836">
                  <c:v>-2.1758422709919633E-2</c:v>
                </c:pt>
                <c:pt idx="837">
                  <c:v>5.0270087911838603E-2</c:v>
                </c:pt>
                <c:pt idx="838">
                  <c:v>-6.9790357076944212E-2</c:v>
                </c:pt>
                <c:pt idx="839">
                  <c:v>3.7511885345062126E-2</c:v>
                </c:pt>
                <c:pt idx="840">
                  <c:v>4.7749065757234629E-2</c:v>
                </c:pt>
                <c:pt idx="841">
                  <c:v>-1.4263552085796691E-2</c:v>
                </c:pt>
                <c:pt idx="842">
                  <c:v>8.8347240929454937E-3</c:v>
                </c:pt>
                <c:pt idx="843">
                  <c:v>-1.4096993944206042E-2</c:v>
                </c:pt>
                <c:pt idx="844">
                  <c:v>-1.7295640680906336E-2</c:v>
                </c:pt>
                <c:pt idx="845">
                  <c:v>6.1664383459011887E-2</c:v>
                </c:pt>
                <c:pt idx="846">
                  <c:v>-1.4729483075108941E-2</c:v>
                </c:pt>
                <c:pt idx="847">
                  <c:v>-4.7484284791920163E-2</c:v>
                </c:pt>
                <c:pt idx="848">
                  <c:v>-6.1014448194540482E-3</c:v>
                </c:pt>
                <c:pt idx="849">
                  <c:v>8.6907350026677946E-3</c:v>
                </c:pt>
                <c:pt idx="850">
                  <c:v>2.9234584051981073E-2</c:v>
                </c:pt>
                <c:pt idx="851">
                  <c:v>-3.7896632635063725E-3</c:v>
                </c:pt>
                <c:pt idx="852">
                  <c:v>3.0170777390925046E-3</c:v>
                </c:pt>
                <c:pt idx="853">
                  <c:v>-4.7034330328264654E-3</c:v>
                </c:pt>
                <c:pt idx="854">
                  <c:v>-1.3518257097467701E-3</c:v>
                </c:pt>
                <c:pt idx="855">
                  <c:v>3.888553603451915E-2</c:v>
                </c:pt>
                <c:pt idx="856">
                  <c:v>-2.9178100042691075E-2</c:v>
                </c:pt>
                <c:pt idx="857">
                  <c:v>-1.5919527356892591E-2</c:v>
                </c:pt>
                <c:pt idx="858">
                  <c:v>-1.2641823753375702E-2</c:v>
                </c:pt>
                <c:pt idx="859">
                  <c:v>-1.3338021120008026E-2</c:v>
                </c:pt>
                <c:pt idx="860">
                  <c:v>-2.0022895127560805E-2</c:v>
                </c:pt>
                <c:pt idx="861">
                  <c:v>-8.7520248852422811E-3</c:v>
                </c:pt>
                <c:pt idx="862">
                  <c:v>-5.0134569102556543E-2</c:v>
                </c:pt>
                <c:pt idx="863">
                  <c:v>-9.5854424288579279E-3</c:v>
                </c:pt>
                <c:pt idx="864">
                  <c:v>-8.9704442892196701E-3</c:v>
                </c:pt>
                <c:pt idx="865">
                  <c:v>2.5678707645111019E-3</c:v>
                </c:pt>
                <c:pt idx="866">
                  <c:v>0.10780807995957858</c:v>
                </c:pt>
                <c:pt idx="867">
                  <c:v>2.2383188267254602E-3</c:v>
                </c:pt>
                <c:pt idx="868">
                  <c:v>1.1887574196138118E-2</c:v>
                </c:pt>
                <c:pt idx="869">
                  <c:v>8.2979035920877284E-3</c:v>
                </c:pt>
                <c:pt idx="870">
                  <c:v>-3.7020742458497853E-2</c:v>
                </c:pt>
                <c:pt idx="871">
                  <c:v>-8.1196544419321684E-3</c:v>
                </c:pt>
                <c:pt idx="872">
                  <c:v>8.1844280293216845E-3</c:v>
                </c:pt>
                <c:pt idx="873">
                  <c:v>4.2110563008646802E-2</c:v>
                </c:pt>
                <c:pt idx="874">
                  <c:v>1.0891875400629423E-2</c:v>
                </c:pt>
                <c:pt idx="875">
                  <c:v>6.6645020847652615E-4</c:v>
                </c:pt>
                <c:pt idx="876">
                  <c:v>-1.6992000616756677E-2</c:v>
                </c:pt>
                <c:pt idx="877">
                  <c:v>-1.6212101102066029E-2</c:v>
                </c:pt>
                <c:pt idx="878">
                  <c:v>2.8883991883614734E-3</c:v>
                </c:pt>
                <c:pt idx="879">
                  <c:v>3.3727083780563466E-2</c:v>
                </c:pt>
                <c:pt idx="880">
                  <c:v>-2.6035004232559555E-2</c:v>
                </c:pt>
                <c:pt idx="881">
                  <c:v>-2.4148284622555995E-2</c:v>
                </c:pt>
                <c:pt idx="882">
                  <c:v>6.4102971940151382E-2</c:v>
                </c:pt>
                <c:pt idx="883">
                  <c:v>-1.6883003051935221E-2</c:v>
                </c:pt>
                <c:pt idx="884">
                  <c:v>3.4271767246309759E-2</c:v>
                </c:pt>
                <c:pt idx="885">
                  <c:v>-1.2960668588864233E-2</c:v>
                </c:pt>
                <c:pt idx="886">
                  <c:v>7.9456398333297984E-2</c:v>
                </c:pt>
                <c:pt idx="887">
                  <c:v>2.1917575568446056E-2</c:v>
                </c:pt>
                <c:pt idx="888">
                  <c:v>-9.2860315111043909E-2</c:v>
                </c:pt>
                <c:pt idx="889">
                  <c:v>3.3113599731665055E-3</c:v>
                </c:pt>
                <c:pt idx="890">
                  <c:v>-3.7113419725836219E-2</c:v>
                </c:pt>
                <c:pt idx="891">
                  <c:v>0.15343491682487143</c:v>
                </c:pt>
                <c:pt idx="892">
                  <c:v>2.0981280428225998E-2</c:v>
                </c:pt>
                <c:pt idx="893">
                  <c:v>-1.5863966422930514E-2</c:v>
                </c:pt>
                <c:pt idx="894">
                  <c:v>0.15776917816735717</c:v>
                </c:pt>
                <c:pt idx="895">
                  <c:v>-0.25887571717907526</c:v>
                </c:pt>
                <c:pt idx="896">
                  <c:v>-5.0494704683928193E-2</c:v>
                </c:pt>
                <c:pt idx="897">
                  <c:v>-1.0471238789136261E-2</c:v>
                </c:pt>
                <c:pt idx="898">
                  <c:v>1.9836796729362949E-2</c:v>
                </c:pt>
                <c:pt idx="899">
                  <c:v>-1.9405463668674652E-2</c:v>
                </c:pt>
                <c:pt idx="900">
                  <c:v>-7.0807636877152436E-3</c:v>
                </c:pt>
                <c:pt idx="901">
                  <c:v>-0.10532071378970526</c:v>
                </c:pt>
                <c:pt idx="902">
                  <c:v>-1.4794651717950765E-2</c:v>
                </c:pt>
                <c:pt idx="903">
                  <c:v>6.5987622692706097E-2</c:v>
                </c:pt>
                <c:pt idx="904">
                  <c:v>5.861005797258606E-2</c:v>
                </c:pt>
                <c:pt idx="905">
                  <c:v>-0.16316383114028349</c:v>
                </c:pt>
                <c:pt idx="906">
                  <c:v>-4.3074549886089894E-3</c:v>
                </c:pt>
                <c:pt idx="907">
                  <c:v>-0.10531148154998574</c:v>
                </c:pt>
                <c:pt idx="908">
                  <c:v>1.2192960361088894E-2</c:v>
                </c:pt>
                <c:pt idx="909">
                  <c:v>1.1968220515709883E-2</c:v>
                </c:pt>
                <c:pt idx="910">
                  <c:v>2.087233850175434E-2</c:v>
                </c:pt>
                <c:pt idx="911">
                  <c:v>6.3828834079781363E-2</c:v>
                </c:pt>
                <c:pt idx="912">
                  <c:v>-4.1974584326762528E-4</c:v>
                </c:pt>
                <c:pt idx="913">
                  <c:v>4.1107371408426775E-2</c:v>
                </c:pt>
                <c:pt idx="914">
                  <c:v>5.9086650392196453E-3</c:v>
                </c:pt>
                <c:pt idx="915">
                  <c:v>1.9175546383399415E-2</c:v>
                </c:pt>
                <c:pt idx="916">
                  <c:v>2.5165695917362636E-2</c:v>
                </c:pt>
                <c:pt idx="917">
                  <c:v>8.6478180410260886E-3</c:v>
                </c:pt>
                <c:pt idx="918">
                  <c:v>-2.1390682353287817E-2</c:v>
                </c:pt>
                <c:pt idx="919">
                  <c:v>6.4749349630933303E-2</c:v>
                </c:pt>
                <c:pt idx="920">
                  <c:v>1.3217828609775608E-2</c:v>
                </c:pt>
                <c:pt idx="921">
                  <c:v>6.3400374562697977E-3</c:v>
                </c:pt>
                <c:pt idx="922">
                  <c:v>-1.9654043610822732E-2</c:v>
                </c:pt>
                <c:pt idx="923">
                  <c:v>-2.6833370459345804E-3</c:v>
                </c:pt>
                <c:pt idx="924">
                  <c:v>4.2057610521115757E-2</c:v>
                </c:pt>
                <c:pt idx="925">
                  <c:v>-3.4852590138860537E-2</c:v>
                </c:pt>
                <c:pt idx="926">
                  <c:v>6.7974939723055303E-3</c:v>
                </c:pt>
                <c:pt idx="927">
                  <c:v>-4.1200960366327893E-2</c:v>
                </c:pt>
                <c:pt idx="928">
                  <c:v>5.6080762488554614E-3</c:v>
                </c:pt>
                <c:pt idx="929">
                  <c:v>4.290657976931176E-2</c:v>
                </c:pt>
                <c:pt idx="930">
                  <c:v>-4.5617728429987476E-4</c:v>
                </c:pt>
                <c:pt idx="931">
                  <c:v>-2.5034054294558227E-3</c:v>
                </c:pt>
                <c:pt idx="932">
                  <c:v>9.7573824033682505E-2</c:v>
                </c:pt>
                <c:pt idx="933">
                  <c:v>2.8689863487360922E-2</c:v>
                </c:pt>
                <c:pt idx="934">
                  <c:v>1.9534499510335701E-2</c:v>
                </c:pt>
                <c:pt idx="935">
                  <c:v>0.13965684861715083</c:v>
                </c:pt>
                <c:pt idx="936">
                  <c:v>-1.0120162799375941E-2</c:v>
                </c:pt>
                <c:pt idx="937">
                  <c:v>2.42099034419158E-2</c:v>
                </c:pt>
                <c:pt idx="938">
                  <c:v>-3.052254243549575E-2</c:v>
                </c:pt>
                <c:pt idx="939">
                  <c:v>0.10644441428505633</c:v>
                </c:pt>
                <c:pt idx="940">
                  <c:v>2.9331552436789105E-2</c:v>
                </c:pt>
                <c:pt idx="941">
                  <c:v>-3.8695478622458472E-2</c:v>
                </c:pt>
                <c:pt idx="942">
                  <c:v>6.35240800900084E-2</c:v>
                </c:pt>
                <c:pt idx="943">
                  <c:v>-5.6350272619668441E-2</c:v>
                </c:pt>
                <c:pt idx="944">
                  <c:v>1.7879795567720689E-3</c:v>
                </c:pt>
                <c:pt idx="945">
                  <c:v>-1.3427288822736604E-2</c:v>
                </c:pt>
                <c:pt idx="946">
                  <c:v>-8.3498249028999577E-2</c:v>
                </c:pt>
                <c:pt idx="947">
                  <c:v>-5.5030516043484247E-3</c:v>
                </c:pt>
                <c:pt idx="948">
                  <c:v>-1.5480260844969881E-2</c:v>
                </c:pt>
                <c:pt idx="949">
                  <c:v>4.9905304664767482E-2</c:v>
                </c:pt>
                <c:pt idx="950">
                  <c:v>-4.0223597591197112E-2</c:v>
                </c:pt>
                <c:pt idx="951">
                  <c:v>0.12928545521471763</c:v>
                </c:pt>
                <c:pt idx="952">
                  <c:v>-0.16015940879449014</c:v>
                </c:pt>
                <c:pt idx="953">
                  <c:v>0.19210603687985248</c:v>
                </c:pt>
                <c:pt idx="954">
                  <c:v>0.2063293668321371</c:v>
                </c:pt>
                <c:pt idx="955">
                  <c:v>-8.1088685852472087E-2</c:v>
                </c:pt>
                <c:pt idx="956">
                  <c:v>-0.15698198311243713</c:v>
                </c:pt>
                <c:pt idx="957">
                  <c:v>-4.9209350818461672E-2</c:v>
                </c:pt>
                <c:pt idx="958">
                  <c:v>-9.5603582577398816E-2</c:v>
                </c:pt>
                <c:pt idx="959">
                  <c:v>0.15618645962943828</c:v>
                </c:pt>
                <c:pt idx="960">
                  <c:v>-8.7044667299754075E-2</c:v>
                </c:pt>
                <c:pt idx="961">
                  <c:v>-0.1172065597882416</c:v>
                </c:pt>
                <c:pt idx="962">
                  <c:v>-3.8722354190423587E-2</c:v>
                </c:pt>
                <c:pt idx="963">
                  <c:v>2.2931069255612672E-2</c:v>
                </c:pt>
                <c:pt idx="964">
                  <c:v>-9.5158330863842372E-2</c:v>
                </c:pt>
                <c:pt idx="965">
                  <c:v>6.5824391530588484E-3</c:v>
                </c:pt>
                <c:pt idx="966">
                  <c:v>-1.6710273340203852E-2</c:v>
                </c:pt>
                <c:pt idx="967">
                  <c:v>-3.4505341242379105E-2</c:v>
                </c:pt>
                <c:pt idx="968">
                  <c:v>-1.7828896233220218E-2</c:v>
                </c:pt>
                <c:pt idx="969">
                  <c:v>4.7596157899015328E-2</c:v>
                </c:pt>
                <c:pt idx="970">
                  <c:v>-7.1371336838142715E-2</c:v>
                </c:pt>
                <c:pt idx="971">
                  <c:v>-2.6656059950982188E-2</c:v>
                </c:pt>
                <c:pt idx="972">
                  <c:v>-7.9444449618706642E-2</c:v>
                </c:pt>
                <c:pt idx="973">
                  <c:v>0.1123180791612282</c:v>
                </c:pt>
                <c:pt idx="974">
                  <c:v>7.2130047761563509E-2</c:v>
                </c:pt>
                <c:pt idx="975">
                  <c:v>-0.10620800460281817</c:v>
                </c:pt>
                <c:pt idx="976">
                  <c:v>-6.5253940568404556E-2</c:v>
                </c:pt>
                <c:pt idx="977">
                  <c:v>-5.4242481796062114E-2</c:v>
                </c:pt>
                <c:pt idx="978">
                  <c:v>1.5832605349547415E-2</c:v>
                </c:pt>
                <c:pt idx="979">
                  <c:v>-1.4883395276241353E-3</c:v>
                </c:pt>
                <c:pt idx="980">
                  <c:v>-6.3633266935622171E-2</c:v>
                </c:pt>
                <c:pt idx="981">
                  <c:v>-3.031801564188593E-2</c:v>
                </c:pt>
                <c:pt idx="982">
                  <c:v>-3.7814785844929692E-3</c:v>
                </c:pt>
                <c:pt idx="983">
                  <c:v>-2.1192135703104832E-2</c:v>
                </c:pt>
                <c:pt idx="984">
                  <c:v>2.4511655805907303E-2</c:v>
                </c:pt>
                <c:pt idx="985">
                  <c:v>2.2657153514765795E-2</c:v>
                </c:pt>
                <c:pt idx="986">
                  <c:v>7.9891155344696835E-3</c:v>
                </c:pt>
                <c:pt idx="987">
                  <c:v>-0.10181794385257922</c:v>
                </c:pt>
                <c:pt idx="988">
                  <c:v>-9.8946227469763753E-3</c:v>
                </c:pt>
                <c:pt idx="989">
                  <c:v>0.16444738330870967</c:v>
                </c:pt>
                <c:pt idx="990">
                  <c:v>8.6720569818484385E-3</c:v>
                </c:pt>
                <c:pt idx="991">
                  <c:v>0.18108914961842806</c:v>
                </c:pt>
                <c:pt idx="992">
                  <c:v>7.3905187644821679E-2</c:v>
                </c:pt>
                <c:pt idx="993">
                  <c:v>1.3834028905529256E-2</c:v>
                </c:pt>
                <c:pt idx="994">
                  <c:v>-2.4477914846149529E-2</c:v>
                </c:pt>
                <c:pt idx="995">
                  <c:v>6.2414724005511645E-2</c:v>
                </c:pt>
                <c:pt idx="996">
                  <c:v>1.2685586610974353E-2</c:v>
                </c:pt>
                <c:pt idx="997">
                  <c:v>8.9289152084742113E-2</c:v>
                </c:pt>
                <c:pt idx="998">
                  <c:v>2.682191310400559E-3</c:v>
                </c:pt>
                <c:pt idx="999">
                  <c:v>6.8876855877947653E-3</c:v>
                </c:pt>
                <c:pt idx="1000">
                  <c:v>-3.7230438160070267E-2</c:v>
                </c:pt>
                <c:pt idx="1001">
                  <c:v>-5.3698472987878283E-3</c:v>
                </c:pt>
                <c:pt idx="1002">
                  <c:v>0.17382088823291439</c:v>
                </c:pt>
                <c:pt idx="1003">
                  <c:v>0.1337329450815283</c:v>
                </c:pt>
                <c:pt idx="1004">
                  <c:v>7.7737634567089334E-2</c:v>
                </c:pt>
                <c:pt idx="1005">
                  <c:v>-1.6627210565518968E-2</c:v>
                </c:pt>
                <c:pt idx="1006">
                  <c:v>-8.3925833931989782E-2</c:v>
                </c:pt>
                <c:pt idx="1007">
                  <c:v>-8.5650941998918192E-2</c:v>
                </c:pt>
                <c:pt idx="1008">
                  <c:v>4.3523280385599342E-2</c:v>
                </c:pt>
                <c:pt idx="1009">
                  <c:v>4.318870722941244E-2</c:v>
                </c:pt>
                <c:pt idx="1010">
                  <c:v>9.835799280771497E-2</c:v>
                </c:pt>
                <c:pt idx="1011">
                  <c:v>0.22178786009735696</c:v>
                </c:pt>
                <c:pt idx="1012">
                  <c:v>-2.3480965663171566E-2</c:v>
                </c:pt>
                <c:pt idx="1013">
                  <c:v>0.29014473635248084</c:v>
                </c:pt>
                <c:pt idx="1014">
                  <c:v>7.5487241605136313E-2</c:v>
                </c:pt>
                <c:pt idx="1015">
                  <c:v>4.7116290948670007E-3</c:v>
                </c:pt>
                <c:pt idx="1016">
                  <c:v>-3.2742550179251449E-2</c:v>
                </c:pt>
                <c:pt idx="1017">
                  <c:v>1.7777657575602963E-2</c:v>
                </c:pt>
                <c:pt idx="1018">
                  <c:v>-5.3852537214241648E-4</c:v>
                </c:pt>
                <c:pt idx="1019">
                  <c:v>2.429213228718639E-2</c:v>
                </c:pt>
                <c:pt idx="1020">
                  <c:v>-1.3715131318324374E-2</c:v>
                </c:pt>
                <c:pt idx="1021">
                  <c:v>3.9552883102434554E-3</c:v>
                </c:pt>
                <c:pt idx="1022">
                  <c:v>-1.8131227760339243E-2</c:v>
                </c:pt>
                <c:pt idx="1023">
                  <c:v>-2.8206321417111068E-3</c:v>
                </c:pt>
                <c:pt idx="1024">
                  <c:v>-2.7903768346941835E-2</c:v>
                </c:pt>
                <c:pt idx="1025">
                  <c:v>-3.9690144634251003E-2</c:v>
                </c:pt>
                <c:pt idx="1026">
                  <c:v>3.5537421499532824E-2</c:v>
                </c:pt>
                <c:pt idx="1027">
                  <c:v>-2.6994034937874115E-2</c:v>
                </c:pt>
                <c:pt idx="1028">
                  <c:v>0.19602127893190963</c:v>
                </c:pt>
                <c:pt idx="1029">
                  <c:v>3.127236212174412E-2</c:v>
                </c:pt>
                <c:pt idx="1030">
                  <c:v>1.2591986767825719E-2</c:v>
                </c:pt>
                <c:pt idx="1031">
                  <c:v>-3.5082616488747213E-2</c:v>
                </c:pt>
                <c:pt idx="1032">
                  <c:v>0.14468114791620063</c:v>
                </c:pt>
                <c:pt idx="1033">
                  <c:v>-2.5731939960006049E-2</c:v>
                </c:pt>
                <c:pt idx="1034">
                  <c:v>0.12093138381768279</c:v>
                </c:pt>
                <c:pt idx="1035">
                  <c:v>0.1648350427824814</c:v>
                </c:pt>
                <c:pt idx="1036">
                  <c:v>5.5155907106386057E-2</c:v>
                </c:pt>
                <c:pt idx="1037">
                  <c:v>-2.8081924925607441E-3</c:v>
                </c:pt>
                <c:pt idx="1038">
                  <c:v>3.1309691989388107E-2</c:v>
                </c:pt>
                <c:pt idx="1039">
                  <c:v>-1.3128503444999775E-3</c:v>
                </c:pt>
                <c:pt idx="1040">
                  <c:v>6.7908883566150189E-3</c:v>
                </c:pt>
                <c:pt idx="1041">
                  <c:v>-2.9580283301003468E-2</c:v>
                </c:pt>
                <c:pt idx="1042">
                  <c:v>2.7904073445048819E-2</c:v>
                </c:pt>
                <c:pt idx="1043">
                  <c:v>-4.853250176008328E-2</c:v>
                </c:pt>
                <c:pt idx="1044">
                  <c:v>4.8547034431899991E-2</c:v>
                </c:pt>
                <c:pt idx="1045">
                  <c:v>-8.5319994792624407E-3</c:v>
                </c:pt>
                <c:pt idx="1046">
                  <c:v>-7.8308108998115331E-3</c:v>
                </c:pt>
                <c:pt idx="1047">
                  <c:v>3.1601109093390749E-2</c:v>
                </c:pt>
                <c:pt idx="1048">
                  <c:v>-5.4112870896929136E-2</c:v>
                </c:pt>
                <c:pt idx="1049">
                  <c:v>8.1533740992077497E-2</c:v>
                </c:pt>
                <c:pt idx="1050">
                  <c:v>6.4242299445223527E-2</c:v>
                </c:pt>
                <c:pt idx="1051">
                  <c:v>-6.4484631862459613E-4</c:v>
                </c:pt>
                <c:pt idx="1052">
                  <c:v>3.8799987749982253E-3</c:v>
                </c:pt>
                <c:pt idx="1053">
                  <c:v>-2.3754716442109289E-2</c:v>
                </c:pt>
                <c:pt idx="1054">
                  <c:v>4.9611294071427038E-2</c:v>
                </c:pt>
                <c:pt idx="1055">
                  <c:v>-2.5280961855646013E-2</c:v>
                </c:pt>
                <c:pt idx="1056">
                  <c:v>-4.6580793150438476E-2</c:v>
                </c:pt>
                <c:pt idx="1057">
                  <c:v>1.4722493393787508E-2</c:v>
                </c:pt>
                <c:pt idx="1058">
                  <c:v>6.4158524948022735E-3</c:v>
                </c:pt>
                <c:pt idx="1059">
                  <c:v>-9.442150491223994E-2</c:v>
                </c:pt>
                <c:pt idx="1060">
                  <c:v>-3.9237558431369682E-2</c:v>
                </c:pt>
                <c:pt idx="1061">
                  <c:v>1.3147341031173881E-2</c:v>
                </c:pt>
                <c:pt idx="1062">
                  <c:v>-4.242485336390614E-2</c:v>
                </c:pt>
                <c:pt idx="1063">
                  <c:v>-1.7474733417068376E-2</c:v>
                </c:pt>
                <c:pt idx="1064">
                  <c:v>4.5266195792857816E-2</c:v>
                </c:pt>
                <c:pt idx="1065">
                  <c:v>2.2063382909547836E-2</c:v>
                </c:pt>
                <c:pt idx="1066">
                  <c:v>-1.7062212425742736E-2</c:v>
                </c:pt>
                <c:pt idx="1067">
                  <c:v>-1.4314670205750278E-2</c:v>
                </c:pt>
                <c:pt idx="1068">
                  <c:v>-3.560250553391911E-2</c:v>
                </c:pt>
                <c:pt idx="1069">
                  <c:v>0.1954644686125373</c:v>
                </c:pt>
                <c:pt idx="1070">
                  <c:v>3.107183920903149E-2</c:v>
                </c:pt>
                <c:pt idx="1071">
                  <c:v>-1.8787037992390968E-2</c:v>
                </c:pt>
                <c:pt idx="1072">
                  <c:v>-5.6648015267287393E-3</c:v>
                </c:pt>
                <c:pt idx="1073">
                  <c:v>-3.0636558297154757E-2</c:v>
                </c:pt>
                <c:pt idx="1074">
                  <c:v>0.26980904839064385</c:v>
                </c:pt>
                <c:pt idx="1075">
                  <c:v>-0.31542012810618231</c:v>
                </c:pt>
                <c:pt idx="1076">
                  <c:v>1.0350663397182099E-2</c:v>
                </c:pt>
                <c:pt idx="1077">
                  <c:v>0.27918667106931944</c:v>
                </c:pt>
                <c:pt idx="1078">
                  <c:v>0.20162997005933805</c:v>
                </c:pt>
                <c:pt idx="1079">
                  <c:v>2.1555884525698839E-3</c:v>
                </c:pt>
                <c:pt idx="1080">
                  <c:v>0.19881256325671701</c:v>
                </c:pt>
                <c:pt idx="1081">
                  <c:v>8.7572790369311537E-2</c:v>
                </c:pt>
                <c:pt idx="1082">
                  <c:v>0.10499577448420509</c:v>
                </c:pt>
                <c:pt idx="1083">
                  <c:v>8.51270025705676E-2</c:v>
                </c:pt>
                <c:pt idx="1084">
                  <c:v>6.4161978146873494E-2</c:v>
                </c:pt>
                <c:pt idx="1085">
                  <c:v>-0.12607022108085511</c:v>
                </c:pt>
                <c:pt idx="1086">
                  <c:v>-3.7261827746679486E-2</c:v>
                </c:pt>
                <c:pt idx="1087">
                  <c:v>1.5596132296431557E-2</c:v>
                </c:pt>
                <c:pt idx="1088">
                  <c:v>3.6047014145933094E-2</c:v>
                </c:pt>
                <c:pt idx="1089">
                  <c:v>-4.4132494134252666E-2</c:v>
                </c:pt>
                <c:pt idx="1090">
                  <c:v>2.2282549549751642E-2</c:v>
                </c:pt>
                <c:pt idx="1091">
                  <c:v>9.2451865611290984E-2</c:v>
                </c:pt>
                <c:pt idx="1092">
                  <c:v>9.2477317290692793E-2</c:v>
                </c:pt>
                <c:pt idx="1093">
                  <c:v>2.6957744662332608E-2</c:v>
                </c:pt>
                <c:pt idx="1094">
                  <c:v>5.8613201465300732E-2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297-487C-B27E-66BC22F0C7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395752"/>
        <c:axId val="407390504"/>
      </c:scatterChart>
      <c:valAx>
        <c:axId val="407395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0504"/>
        <c:crosses val="autoZero"/>
        <c:crossBetween val="midCat"/>
      </c:valAx>
      <c:valAx>
        <c:axId val="40739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575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LTC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BTC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8661163214380339"/>
                  <c:y val="-0.1855552381484837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'DATA-CRYPTO'!$C$2:$C$1096</c:f>
              <c:numCache>
                <c:formatCode>0.000%</c:formatCode>
                <c:ptCount val="1095"/>
                <c:pt idx="0">
                  <c:v>-5.7407687905020863E-2</c:v>
                </c:pt>
                <c:pt idx="1">
                  <c:v>-3.2487237584216108E-2</c:v>
                </c:pt>
                <c:pt idx="2">
                  <c:v>-2.8031992161273951E-2</c:v>
                </c:pt>
                <c:pt idx="3">
                  <c:v>2.6685065436984016E-2</c:v>
                </c:pt>
                <c:pt idx="4">
                  <c:v>-2.4041580703571177E-3</c:v>
                </c:pt>
                <c:pt idx="5">
                  <c:v>8.0815319773980213E-3</c:v>
                </c:pt>
                <c:pt idx="6">
                  <c:v>-2.5892656877771229E-3</c:v>
                </c:pt>
                <c:pt idx="7">
                  <c:v>-5.1449984041988181E-2</c:v>
                </c:pt>
                <c:pt idx="8">
                  <c:v>4.5575692515300754E-2</c:v>
                </c:pt>
                <c:pt idx="9">
                  <c:v>-2.4897723479644786E-2</c:v>
                </c:pt>
                <c:pt idx="10">
                  <c:v>4.5408785144229503E-3</c:v>
                </c:pt>
                <c:pt idx="11">
                  <c:v>-4.1853550373703724E-2</c:v>
                </c:pt>
                <c:pt idx="12">
                  <c:v>9.5230151484038128E-3</c:v>
                </c:pt>
                <c:pt idx="13">
                  <c:v>-1.0873762672248257E-2</c:v>
                </c:pt>
                <c:pt idx="14">
                  <c:v>1.1475405000718067E-2</c:v>
                </c:pt>
                <c:pt idx="15">
                  <c:v>3.5052446746707704E-2</c:v>
                </c:pt>
                <c:pt idx="16">
                  <c:v>-2.6042505870282395E-2</c:v>
                </c:pt>
                <c:pt idx="17">
                  <c:v>2.5179720168881613E-2</c:v>
                </c:pt>
                <c:pt idx="18">
                  <c:v>7.0368595237538141E-3</c:v>
                </c:pt>
                <c:pt idx="19">
                  <c:v>6.7748353352202455E-3</c:v>
                </c:pt>
                <c:pt idx="20">
                  <c:v>1.20330845262161E-2</c:v>
                </c:pt>
                <c:pt idx="21">
                  <c:v>4.6028347938904798E-2</c:v>
                </c:pt>
                <c:pt idx="22">
                  <c:v>-1.218545356788169E-2</c:v>
                </c:pt>
                <c:pt idx="23">
                  <c:v>-5.4559700779353345E-3</c:v>
                </c:pt>
                <c:pt idx="24">
                  <c:v>-5.1779102766563671E-3</c:v>
                </c:pt>
                <c:pt idx="25">
                  <c:v>4.5184721382756712E-3</c:v>
                </c:pt>
                <c:pt idx="26">
                  <c:v>-1.6805048656000431E-2</c:v>
                </c:pt>
                <c:pt idx="27">
                  <c:v>2.0437036891382102E-2</c:v>
                </c:pt>
                <c:pt idx="28">
                  <c:v>-4.493658679402439E-3</c:v>
                </c:pt>
                <c:pt idx="29">
                  <c:v>4.9140656713246647E-2</c:v>
                </c:pt>
                <c:pt idx="30">
                  <c:v>3.5760425003918177E-2</c:v>
                </c:pt>
                <c:pt idx="31">
                  <c:v>2.6996838118106985E-2</c:v>
                </c:pt>
                <c:pt idx="32">
                  <c:v>-9.2293061752823664E-3</c:v>
                </c:pt>
                <c:pt idx="33">
                  <c:v>4.6189329712922594E-3</c:v>
                </c:pt>
                <c:pt idx="34">
                  <c:v>-3.2115367773593459E-2</c:v>
                </c:pt>
                <c:pt idx="35">
                  <c:v>-7.4619512157851784E-3</c:v>
                </c:pt>
                <c:pt idx="36">
                  <c:v>1.0141927919910124E-2</c:v>
                </c:pt>
                <c:pt idx="37">
                  <c:v>-5.5981317990016315E-3</c:v>
                </c:pt>
                <c:pt idx="38">
                  <c:v>-2.6809102565689715E-2</c:v>
                </c:pt>
                <c:pt idx="39">
                  <c:v>1.5410282968190611E-3</c:v>
                </c:pt>
                <c:pt idx="40">
                  <c:v>2.3255338701146745E-2</c:v>
                </c:pt>
                <c:pt idx="41">
                  <c:v>-9.4947462820764942E-3</c:v>
                </c:pt>
                <c:pt idx="42">
                  <c:v>-2.3537487858660256E-3</c:v>
                </c:pt>
                <c:pt idx="43">
                  <c:v>8.0596506321133021E-2</c:v>
                </c:pt>
                <c:pt idx="44">
                  <c:v>-5.9130644253615177E-3</c:v>
                </c:pt>
                <c:pt idx="45">
                  <c:v>1.9095619048763345E-2</c:v>
                </c:pt>
                <c:pt idx="46">
                  <c:v>-1.592428986121967E-2</c:v>
                </c:pt>
                <c:pt idx="47">
                  <c:v>3.5837017038472717E-2</c:v>
                </c:pt>
                <c:pt idx="48">
                  <c:v>-2.5164851126217896E-2</c:v>
                </c:pt>
                <c:pt idx="49">
                  <c:v>-1.0321673221905473E-2</c:v>
                </c:pt>
                <c:pt idx="50">
                  <c:v>4.9526889385573591E-2</c:v>
                </c:pt>
                <c:pt idx="51">
                  <c:v>4.7161467174160018E-2</c:v>
                </c:pt>
                <c:pt idx="52">
                  <c:v>8.9143995940675955E-5</c:v>
                </c:pt>
                <c:pt idx="53">
                  <c:v>8.9150098327460837E-3</c:v>
                </c:pt>
                <c:pt idx="54">
                  <c:v>5.0171745890862117E-2</c:v>
                </c:pt>
                <c:pt idx="55">
                  <c:v>-3.0272928017403795E-2</c:v>
                </c:pt>
                <c:pt idx="56">
                  <c:v>9.1361663932458754E-4</c:v>
                </c:pt>
                <c:pt idx="57">
                  <c:v>-1.3722694810562087E-2</c:v>
                </c:pt>
                <c:pt idx="58">
                  <c:v>-1.7622203355194335E-2</c:v>
                </c:pt>
                <c:pt idx="59">
                  <c:v>1.4200785732429333E-2</c:v>
                </c:pt>
                <c:pt idx="60">
                  <c:v>3.8200628118010339E-3</c:v>
                </c:pt>
                <c:pt idx="61">
                  <c:v>7.0371806494539191E-3</c:v>
                </c:pt>
                <c:pt idx="62">
                  <c:v>-4.9867347953033853E-3</c:v>
                </c:pt>
                <c:pt idx="63">
                  <c:v>-6.4909773900442627E-3</c:v>
                </c:pt>
                <c:pt idx="64">
                  <c:v>-4.5095905254843938E-3</c:v>
                </c:pt>
                <c:pt idx="65">
                  <c:v>-2.0981218915068382E-2</c:v>
                </c:pt>
                <c:pt idx="66">
                  <c:v>4.3594698364611488E-2</c:v>
                </c:pt>
                <c:pt idx="67">
                  <c:v>-3.8386949007917295E-3</c:v>
                </c:pt>
                <c:pt idx="68">
                  <c:v>2.215025706772625E-3</c:v>
                </c:pt>
                <c:pt idx="69">
                  <c:v>-1.0215599776004333E-2</c:v>
                </c:pt>
                <c:pt idx="70">
                  <c:v>9.1502039495958115E-2</c:v>
                </c:pt>
                <c:pt idx="71">
                  <c:v>-4.3028139841458451E-2</c:v>
                </c:pt>
                <c:pt idx="72">
                  <c:v>-3.121654790119004E-2</c:v>
                </c:pt>
                <c:pt idx="73">
                  <c:v>3.8702825147149118E-3</c:v>
                </c:pt>
                <c:pt idx="74">
                  <c:v>-2.0148956128155603E-2</c:v>
                </c:pt>
                <c:pt idx="75">
                  <c:v>3.6588788022278336E-3</c:v>
                </c:pt>
                <c:pt idx="76">
                  <c:v>3.555471623993482E-3</c:v>
                </c:pt>
                <c:pt idx="77">
                  <c:v>-8.3739838430407672E-3</c:v>
                </c:pt>
                <c:pt idx="78">
                  <c:v>-1.6728999131368879E-2</c:v>
                </c:pt>
                <c:pt idx="79">
                  <c:v>-2.1844253709957445E-2</c:v>
                </c:pt>
                <c:pt idx="80">
                  <c:v>1.0723690710411793E-3</c:v>
                </c:pt>
                <c:pt idx="81">
                  <c:v>1.2237394883513051E-3</c:v>
                </c:pt>
                <c:pt idx="82">
                  <c:v>1.3162839325317392E-2</c:v>
                </c:pt>
                <c:pt idx="83">
                  <c:v>2.670476772659109E-2</c:v>
                </c:pt>
                <c:pt idx="84">
                  <c:v>-9.3481325621989075E-3</c:v>
                </c:pt>
                <c:pt idx="85">
                  <c:v>-2.517082600507978E-4</c:v>
                </c:pt>
                <c:pt idx="86">
                  <c:v>-1.3875477081820107E-2</c:v>
                </c:pt>
                <c:pt idx="87">
                  <c:v>-1.9386782392097419E-2</c:v>
                </c:pt>
                <c:pt idx="88">
                  <c:v>-2.499841213544754E-2</c:v>
                </c:pt>
                <c:pt idx="89">
                  <c:v>3.9170910096980933E-2</c:v>
                </c:pt>
                <c:pt idx="90">
                  <c:v>-9.1442678830661994E-3</c:v>
                </c:pt>
                <c:pt idx="91">
                  <c:v>4.2486626371623482E-2</c:v>
                </c:pt>
                <c:pt idx="92">
                  <c:v>1.0057835553424935E-2</c:v>
                </c:pt>
                <c:pt idx="93">
                  <c:v>1.3839370609198147E-2</c:v>
                </c:pt>
                <c:pt idx="94">
                  <c:v>-4.8450125249268984E-2</c:v>
                </c:pt>
                <c:pt idx="95">
                  <c:v>1.377681491220036E-2</c:v>
                </c:pt>
                <c:pt idx="96">
                  <c:v>-4.635206468074371E-2</c:v>
                </c:pt>
                <c:pt idx="97">
                  <c:v>-4.9086768075077496E-2</c:v>
                </c:pt>
                <c:pt idx="98">
                  <c:v>-2.2039071634397726E-2</c:v>
                </c:pt>
                <c:pt idx="99">
                  <c:v>-1.2490374838272521E-2</c:v>
                </c:pt>
                <c:pt idx="100">
                  <c:v>-3.1824239368118602E-2</c:v>
                </c:pt>
                <c:pt idx="101">
                  <c:v>3.1776853095792559E-3</c:v>
                </c:pt>
                <c:pt idx="102">
                  <c:v>6.8966307471314452E-3</c:v>
                </c:pt>
                <c:pt idx="103">
                  <c:v>-2.5129397555198239E-2</c:v>
                </c:pt>
                <c:pt idx="104">
                  <c:v>-1.1437202095765309E-2</c:v>
                </c:pt>
                <c:pt idx="105">
                  <c:v>-8.3970109008844136E-4</c:v>
                </c:pt>
                <c:pt idx="106">
                  <c:v>6.5865531907727563E-3</c:v>
                </c:pt>
                <c:pt idx="107">
                  <c:v>-3.3431848163098458E-2</c:v>
                </c:pt>
                <c:pt idx="108">
                  <c:v>2.7081275368664334E-2</c:v>
                </c:pt>
                <c:pt idx="109">
                  <c:v>9.877334659375704E-4</c:v>
                </c:pt>
                <c:pt idx="110">
                  <c:v>-5.1214083801655409E-2</c:v>
                </c:pt>
                <c:pt idx="111">
                  <c:v>-1.0018996068980069E-2</c:v>
                </c:pt>
                <c:pt idx="112">
                  <c:v>1.9624814524329477E-3</c:v>
                </c:pt>
                <c:pt idx="113">
                  <c:v>-7.4737153160064152E-3</c:v>
                </c:pt>
                <c:pt idx="114">
                  <c:v>1.9011525907894105E-2</c:v>
                </c:pt>
                <c:pt idx="115">
                  <c:v>-9.6297008207968764E-3</c:v>
                </c:pt>
                <c:pt idx="116">
                  <c:v>6.845382302566567E-3</c:v>
                </c:pt>
                <c:pt idx="117">
                  <c:v>6.6649470366793827E-3</c:v>
                </c:pt>
                <c:pt idx="118">
                  <c:v>-6.6737280919592311E-4</c:v>
                </c:pt>
                <c:pt idx="119">
                  <c:v>-2.3825095664517435E-2</c:v>
                </c:pt>
                <c:pt idx="120">
                  <c:v>1.8362811864515386E-2</c:v>
                </c:pt>
                <c:pt idx="121">
                  <c:v>-3.1432676477769761E-2</c:v>
                </c:pt>
                <c:pt idx="122">
                  <c:v>3.264079606171516E-2</c:v>
                </c:pt>
                <c:pt idx="123">
                  <c:v>6.5284333895907432E-2</c:v>
                </c:pt>
                <c:pt idx="124">
                  <c:v>0.14476109376229537</c:v>
                </c:pt>
                <c:pt idx="125">
                  <c:v>-2.8228801074019062E-3</c:v>
                </c:pt>
                <c:pt idx="126">
                  <c:v>-7.231210270483085E-2</c:v>
                </c:pt>
                <c:pt idx="127">
                  <c:v>-2.0282321351476076E-2</c:v>
                </c:pt>
                <c:pt idx="128">
                  <c:v>2.6287932568097379E-3</c:v>
                </c:pt>
                <c:pt idx="129">
                  <c:v>2.8812403649574391E-2</c:v>
                </c:pt>
                <c:pt idx="130">
                  <c:v>1.9237257013543308E-3</c:v>
                </c:pt>
                <c:pt idx="131">
                  <c:v>-1.625994004129535E-2</c:v>
                </c:pt>
                <c:pt idx="132">
                  <c:v>6.9819798204514491E-3</c:v>
                </c:pt>
                <c:pt idx="133">
                  <c:v>-1.9423892045927805E-2</c:v>
                </c:pt>
                <c:pt idx="134">
                  <c:v>-2.0424933628669525E-2</c:v>
                </c:pt>
                <c:pt idx="135">
                  <c:v>6.4305028809088886E-3</c:v>
                </c:pt>
                <c:pt idx="136">
                  <c:v>-1.8669970986244682E-3</c:v>
                </c:pt>
                <c:pt idx="137">
                  <c:v>1.7767504233252784E-3</c:v>
                </c:pt>
                <c:pt idx="138">
                  <c:v>-3.1314740971022978E-2</c:v>
                </c:pt>
                <c:pt idx="139">
                  <c:v>-1.0786272328066142E-3</c:v>
                </c:pt>
                <c:pt idx="140">
                  <c:v>4.3628604128225161E-2</c:v>
                </c:pt>
                <c:pt idx="141">
                  <c:v>-2.0443650119499617E-3</c:v>
                </c:pt>
                <c:pt idx="142">
                  <c:v>3.1722604940294483E-2</c:v>
                </c:pt>
                <c:pt idx="143">
                  <c:v>-2.0242104401147504E-2</c:v>
                </c:pt>
                <c:pt idx="144">
                  <c:v>-6.6561963472497399E-3</c:v>
                </c:pt>
                <c:pt idx="145">
                  <c:v>-6.5654261586255347E-3</c:v>
                </c:pt>
                <c:pt idx="146">
                  <c:v>-1.5979386535413347E-2</c:v>
                </c:pt>
                <c:pt idx="147">
                  <c:v>5.9470393195571476E-3</c:v>
                </c:pt>
                <c:pt idx="148">
                  <c:v>5.9395226337599265E-3</c:v>
                </c:pt>
                <c:pt idx="149">
                  <c:v>2.3135803937041368E-2</c:v>
                </c:pt>
                <c:pt idx="150">
                  <c:v>-1.7337268518277372E-2</c:v>
                </c:pt>
                <c:pt idx="151">
                  <c:v>-7.189659673476395E-4</c:v>
                </c:pt>
                <c:pt idx="152">
                  <c:v>1.623387235917427E-2</c:v>
                </c:pt>
                <c:pt idx="153">
                  <c:v>-4.4331750978797012E-2</c:v>
                </c:pt>
                <c:pt idx="154">
                  <c:v>-1.561601534954044E-2</c:v>
                </c:pt>
                <c:pt idx="155">
                  <c:v>-0.12099364957616317</c:v>
                </c:pt>
                <c:pt idx="156">
                  <c:v>-3.4455250430505853E-2</c:v>
                </c:pt>
                <c:pt idx="157">
                  <c:v>5.0448593914041657E-3</c:v>
                </c:pt>
                <c:pt idx="158">
                  <c:v>-1.6031424200788416E-2</c:v>
                </c:pt>
                <c:pt idx="159">
                  <c:v>-8.291636137128305E-3</c:v>
                </c:pt>
                <c:pt idx="160">
                  <c:v>6.6619463830212087E-3</c:v>
                </c:pt>
                <c:pt idx="161">
                  <c:v>-4.2099302210591967E-3</c:v>
                </c:pt>
                <c:pt idx="162">
                  <c:v>-3.462462669239066E-3</c:v>
                </c:pt>
                <c:pt idx="163">
                  <c:v>-6.877180247420971E-3</c:v>
                </c:pt>
                <c:pt idx="164">
                  <c:v>-9.9836345059722614E-4</c:v>
                </c:pt>
                <c:pt idx="165">
                  <c:v>-2.4114057225826664E-4</c:v>
                </c:pt>
                <c:pt idx="166">
                  <c:v>-4.77405524519715E-3</c:v>
                </c:pt>
                <c:pt idx="167">
                  <c:v>2.2513994049130032E-2</c:v>
                </c:pt>
                <c:pt idx="168">
                  <c:v>6.149168396074392E-3</c:v>
                </c:pt>
                <c:pt idx="169">
                  <c:v>-2.1417820933124145E-2</c:v>
                </c:pt>
                <c:pt idx="170">
                  <c:v>-1.0233096023724773E-2</c:v>
                </c:pt>
                <c:pt idx="171">
                  <c:v>-7.2503982203425471E-3</c:v>
                </c:pt>
                <c:pt idx="172">
                  <c:v>1.5711657034899674E-2</c:v>
                </c:pt>
                <c:pt idx="173">
                  <c:v>-2.1237571206121322E-2</c:v>
                </c:pt>
                <c:pt idx="174">
                  <c:v>-1.7912085455745695E-3</c:v>
                </c:pt>
                <c:pt idx="175">
                  <c:v>-2.7379439807193743E-3</c:v>
                </c:pt>
                <c:pt idx="176">
                  <c:v>2.6398798336958105E-2</c:v>
                </c:pt>
                <c:pt idx="177">
                  <c:v>5.8589039905949394E-2</c:v>
                </c:pt>
                <c:pt idx="178">
                  <c:v>1.3132277863298349E-2</c:v>
                </c:pt>
                <c:pt idx="179">
                  <c:v>3.3793270403171091E-3</c:v>
                </c:pt>
                <c:pt idx="180">
                  <c:v>9.2079267938045932E-3</c:v>
                </c:pt>
                <c:pt idx="181">
                  <c:v>-2.5355880664131834E-2</c:v>
                </c:pt>
                <c:pt idx="182">
                  <c:v>-4.3244332276665187E-2</c:v>
                </c:pt>
                <c:pt idx="183">
                  <c:v>-1.8030983273242606E-2</c:v>
                </c:pt>
                <c:pt idx="184">
                  <c:v>2.2654331536789921E-2</c:v>
                </c:pt>
                <c:pt idx="185">
                  <c:v>-2.1128054459777766E-3</c:v>
                </c:pt>
                <c:pt idx="186">
                  <c:v>-2.4116765960275496E-2</c:v>
                </c:pt>
                <c:pt idx="187">
                  <c:v>2.6965838938677336E-2</c:v>
                </c:pt>
                <c:pt idx="188">
                  <c:v>-6.901282632618762E-4</c:v>
                </c:pt>
                <c:pt idx="189">
                  <c:v>-5.9840267843075758E-2</c:v>
                </c:pt>
                <c:pt idx="190">
                  <c:v>-1.409860264023037E-2</c:v>
                </c:pt>
                <c:pt idx="191">
                  <c:v>5.3652863527082678E-2</c:v>
                </c:pt>
                <c:pt idx="192">
                  <c:v>1.1086601501320946E-2</c:v>
                </c:pt>
                <c:pt idx="193">
                  <c:v>-1.3840282226004096E-2</c:v>
                </c:pt>
                <c:pt idx="194">
                  <c:v>6.0711120248364541E-3</c:v>
                </c:pt>
                <c:pt idx="195">
                  <c:v>2.5522045879768654E-2</c:v>
                </c:pt>
                <c:pt idx="196">
                  <c:v>-8.0637971869277444E-2</c:v>
                </c:pt>
                <c:pt idx="197">
                  <c:v>-4.3707143406368151E-2</c:v>
                </c:pt>
                <c:pt idx="198">
                  <c:v>-1.2307995157650272E-2</c:v>
                </c:pt>
                <c:pt idx="199">
                  <c:v>1.482303795072416E-2</c:v>
                </c:pt>
                <c:pt idx="200">
                  <c:v>-4.3846706824268888E-2</c:v>
                </c:pt>
                <c:pt idx="201">
                  <c:v>-8.6843645702104535E-3</c:v>
                </c:pt>
                <c:pt idx="202">
                  <c:v>2.0443450893457694E-3</c:v>
                </c:pt>
                <c:pt idx="203">
                  <c:v>3.9612102701220696E-2</c:v>
                </c:pt>
                <c:pt idx="204">
                  <c:v>-2.8131633051994915E-2</c:v>
                </c:pt>
                <c:pt idx="205">
                  <c:v>7.3397412534735987E-2</c:v>
                </c:pt>
                <c:pt idx="206">
                  <c:v>1.362526699286931E-2</c:v>
                </c:pt>
                <c:pt idx="207">
                  <c:v>2.8451137496405703E-2</c:v>
                </c:pt>
                <c:pt idx="208">
                  <c:v>1.1330721204403189E-2</c:v>
                </c:pt>
                <c:pt idx="209">
                  <c:v>3.0662540203208546E-2</c:v>
                </c:pt>
                <c:pt idx="210">
                  <c:v>4.857531818977142E-2</c:v>
                </c:pt>
                <c:pt idx="211">
                  <c:v>9.2310278243553853E-3</c:v>
                </c:pt>
                <c:pt idx="212">
                  <c:v>-3.5355357341168314E-3</c:v>
                </c:pt>
                <c:pt idx="213">
                  <c:v>7.9013014556860404E-3</c:v>
                </c:pt>
                <c:pt idx="214">
                  <c:v>-4.0591302606360527E-2</c:v>
                </c:pt>
                <c:pt idx="215">
                  <c:v>-4.199559348237185E-3</c:v>
                </c:pt>
                <c:pt idx="216">
                  <c:v>1.0131621182368751E-2</c:v>
                </c:pt>
                <c:pt idx="217">
                  <c:v>-9.0137250038620966E-3</c:v>
                </c:pt>
                <c:pt idx="218">
                  <c:v>-4.370796657788837E-2</c:v>
                </c:pt>
                <c:pt idx="219">
                  <c:v>-2.4449353995819822E-2</c:v>
                </c:pt>
                <c:pt idx="220">
                  <c:v>-1.5729262910371192E-2</c:v>
                </c:pt>
                <c:pt idx="221">
                  <c:v>2.2200991277914563E-2</c:v>
                </c:pt>
                <c:pt idx="222">
                  <c:v>-1.2808461572453474E-2</c:v>
                </c:pt>
                <c:pt idx="223">
                  <c:v>9.5619553117022735E-2</c:v>
                </c:pt>
                <c:pt idx="224">
                  <c:v>2.2551278771244514E-2</c:v>
                </c:pt>
                <c:pt idx="225">
                  <c:v>-0.13937670555744899</c:v>
                </c:pt>
                <c:pt idx="226">
                  <c:v>6.0443601408599709E-2</c:v>
                </c:pt>
                <c:pt idx="227">
                  <c:v>-0.10507600152024446</c:v>
                </c:pt>
                <c:pt idx="228">
                  <c:v>-3.6508773327492569E-2</c:v>
                </c:pt>
                <c:pt idx="229">
                  <c:v>3.9472753890999794E-2</c:v>
                </c:pt>
                <c:pt idx="230">
                  <c:v>-6.7884416194437913E-2</c:v>
                </c:pt>
                <c:pt idx="231">
                  <c:v>-3.3751227670391175E-2</c:v>
                </c:pt>
                <c:pt idx="232">
                  <c:v>2.3159293265194524E-2</c:v>
                </c:pt>
                <c:pt idx="233">
                  <c:v>7.0393311743974424E-2</c:v>
                </c:pt>
                <c:pt idx="234">
                  <c:v>2.1386723516895825E-2</c:v>
                </c:pt>
                <c:pt idx="235">
                  <c:v>2.0741781917808809E-2</c:v>
                </c:pt>
                <c:pt idx="236">
                  <c:v>-2.1356009782202652E-2</c:v>
                </c:pt>
                <c:pt idx="237">
                  <c:v>-6.4382713500684891E-2</c:v>
                </c:pt>
                <c:pt idx="238">
                  <c:v>0.10197242316008566</c:v>
                </c:pt>
                <c:pt idx="239">
                  <c:v>2.0439793579153823E-2</c:v>
                </c:pt>
                <c:pt idx="240">
                  <c:v>-2.187165085279532E-2</c:v>
                </c:pt>
                <c:pt idx="241">
                  <c:v>-0.10038183794652419</c:v>
                </c:pt>
                <c:pt idx="242">
                  <c:v>-3.6772427662670644E-2</c:v>
                </c:pt>
                <c:pt idx="243">
                  <c:v>0.10391011323312893</c:v>
                </c:pt>
                <c:pt idx="244">
                  <c:v>-0.15181967387944534</c:v>
                </c:pt>
                <c:pt idx="245">
                  <c:v>9.8867662711133009E-2</c:v>
                </c:pt>
                <c:pt idx="246">
                  <c:v>6.8425403121082765E-2</c:v>
                </c:pt>
                <c:pt idx="247">
                  <c:v>1.4244096299186527E-2</c:v>
                </c:pt>
                <c:pt idx="248">
                  <c:v>1.4258184901389831E-2</c:v>
                </c:pt>
                <c:pt idx="249">
                  <c:v>5.3464534197408362E-2</c:v>
                </c:pt>
                <c:pt idx="250">
                  <c:v>6.2790586773224369E-2</c:v>
                </c:pt>
                <c:pt idx="251">
                  <c:v>2.6983496278319804E-2</c:v>
                </c:pt>
                <c:pt idx="252">
                  <c:v>2.0894883875609255E-2</c:v>
                </c:pt>
                <c:pt idx="253">
                  <c:v>-2.5932150877259717E-2</c:v>
                </c:pt>
                <c:pt idx="254">
                  <c:v>3.558847754265055E-2</c:v>
                </c:pt>
                <c:pt idx="255">
                  <c:v>1.7508940289898332E-2</c:v>
                </c:pt>
                <c:pt idx="256">
                  <c:v>1.6489111569863667E-2</c:v>
                </c:pt>
                <c:pt idx="257">
                  <c:v>5.4715664987565235E-2</c:v>
                </c:pt>
                <c:pt idx="258">
                  <c:v>1.0388753415522622E-2</c:v>
                </c:pt>
                <c:pt idx="259">
                  <c:v>2.7144739765024711E-2</c:v>
                </c:pt>
                <c:pt idx="260">
                  <c:v>-9.1179730966425183E-3</c:v>
                </c:pt>
                <c:pt idx="261">
                  <c:v>3.9812033104026839E-2</c:v>
                </c:pt>
                <c:pt idx="262">
                  <c:v>-3.4020323910449075E-2</c:v>
                </c:pt>
                <c:pt idx="263">
                  <c:v>-1.1229371389998598E-2</c:v>
                </c:pt>
                <c:pt idx="264">
                  <c:v>2.7977129028425522E-2</c:v>
                </c:pt>
                <c:pt idx="265">
                  <c:v>-2.8224096196420524E-4</c:v>
                </c:pt>
                <c:pt idx="266">
                  <c:v>1.499647351215839E-2</c:v>
                </c:pt>
                <c:pt idx="267">
                  <c:v>-6.3001478332023145E-2</c:v>
                </c:pt>
                <c:pt idx="268">
                  <c:v>-6.301805872814803E-2</c:v>
                </c:pt>
                <c:pt idx="269">
                  <c:v>2.0679267953502948E-2</c:v>
                </c:pt>
                <c:pt idx="270">
                  <c:v>-1.2236007767618025E-3</c:v>
                </c:pt>
                <c:pt idx="271">
                  <c:v>3.0194039950380148E-2</c:v>
                </c:pt>
                <c:pt idx="272">
                  <c:v>-4.0056648033866479E-2</c:v>
                </c:pt>
                <c:pt idx="273">
                  <c:v>-6.9593520848911716E-3</c:v>
                </c:pt>
                <c:pt idx="274">
                  <c:v>-9.7932630207247361E-3</c:v>
                </c:pt>
                <c:pt idx="275">
                  <c:v>1.5168497755669499E-2</c:v>
                </c:pt>
                <c:pt idx="276">
                  <c:v>7.4251575996134897E-2</c:v>
                </c:pt>
                <c:pt idx="277">
                  <c:v>8.1263173162008512E-3</c:v>
                </c:pt>
                <c:pt idx="278">
                  <c:v>1.3299515535655294E-2</c:v>
                </c:pt>
                <c:pt idx="279">
                  <c:v>2.5934032931081173E-2</c:v>
                </c:pt>
                <c:pt idx="280">
                  <c:v>-3.6218763612352649E-2</c:v>
                </c:pt>
                <c:pt idx="281">
                  <c:v>-1.879537173558315E-3</c:v>
                </c:pt>
                <c:pt idx="282">
                  <c:v>-2.7125846017364667E-2</c:v>
                </c:pt>
                <c:pt idx="283">
                  <c:v>0.11992989938696136</c:v>
                </c:pt>
                <c:pt idx="284">
                  <c:v>-9.9469838503630208E-3</c:v>
                </c:pt>
                <c:pt idx="285">
                  <c:v>-7.1081277272919283E-2</c:v>
                </c:pt>
                <c:pt idx="286">
                  <c:v>-3.981349359787896E-2</c:v>
                </c:pt>
                <c:pt idx="287">
                  <c:v>2.6020895908440499E-2</c:v>
                </c:pt>
                <c:pt idx="288">
                  <c:v>2.2709207680583553E-2</c:v>
                </c:pt>
                <c:pt idx="289">
                  <c:v>0.11407866971948838</c:v>
                </c:pt>
                <c:pt idx="290">
                  <c:v>-3.2788090074647905E-2</c:v>
                </c:pt>
                <c:pt idx="291">
                  <c:v>0.12175582011366133</c:v>
                </c:pt>
                <c:pt idx="292">
                  <c:v>3.2555119158977769E-2</c:v>
                </c:pt>
                <c:pt idx="293">
                  <c:v>3.1601133302978431E-2</c:v>
                </c:pt>
                <c:pt idx="294">
                  <c:v>2.5899955365595913E-2</c:v>
                </c:pt>
                <c:pt idx="295">
                  <c:v>1.4287066029060996E-2</c:v>
                </c:pt>
                <c:pt idx="296">
                  <c:v>-8.473310527672577E-3</c:v>
                </c:pt>
                <c:pt idx="297">
                  <c:v>-6.0995049758301688E-3</c:v>
                </c:pt>
                <c:pt idx="298">
                  <c:v>1.0841635901691647E-2</c:v>
                </c:pt>
                <c:pt idx="299">
                  <c:v>4.6667296091749896E-2</c:v>
                </c:pt>
                <c:pt idx="300">
                  <c:v>1.8809979611702804E-2</c:v>
                </c:pt>
                <c:pt idx="301">
                  <c:v>9.6659647131604066E-3</c:v>
                </c:pt>
                <c:pt idx="302">
                  <c:v>1.9508686728554894E-2</c:v>
                </c:pt>
                <c:pt idx="303">
                  <c:v>-7.1752789746088149E-3</c:v>
                </c:pt>
                <c:pt idx="304">
                  <c:v>3.1929255289709375E-3</c:v>
                </c:pt>
                <c:pt idx="305">
                  <c:v>-2.0966081379163123E-3</c:v>
                </c:pt>
                <c:pt idx="306">
                  <c:v>1.3123813511948284E-2</c:v>
                </c:pt>
                <c:pt idx="307">
                  <c:v>-4.766091036686794E-2</c:v>
                </c:pt>
                <c:pt idx="308">
                  <c:v>-1.9479258917525659E-2</c:v>
                </c:pt>
                <c:pt idx="309">
                  <c:v>3.1537591081247623E-2</c:v>
                </c:pt>
                <c:pt idx="310">
                  <c:v>1.5836583288060691E-2</c:v>
                </c:pt>
                <c:pt idx="311">
                  <c:v>-4.3849234158219643E-3</c:v>
                </c:pt>
                <c:pt idx="312">
                  <c:v>6.4038359492965789E-3</c:v>
                </c:pt>
                <c:pt idx="313">
                  <c:v>1.0237043960234227E-3</c:v>
                </c:pt>
                <c:pt idx="314">
                  <c:v>8.8050481246124759E-3</c:v>
                </c:pt>
                <c:pt idx="315">
                  <c:v>3.12342028681987E-3</c:v>
                </c:pt>
                <c:pt idx="316">
                  <c:v>3.2703409572899987E-2</c:v>
                </c:pt>
                <c:pt idx="317">
                  <c:v>-1.9661685773634731E-2</c:v>
                </c:pt>
                <c:pt idx="318">
                  <c:v>1.3861017578417989E-2</c:v>
                </c:pt>
                <c:pt idx="319">
                  <c:v>1.3837183003608921E-3</c:v>
                </c:pt>
                <c:pt idx="320">
                  <c:v>4.9342632597075267E-3</c:v>
                </c:pt>
                <c:pt idx="321">
                  <c:v>-5.0075525316235277E-2</c:v>
                </c:pt>
                <c:pt idx="322">
                  <c:v>2.2716802987142883E-2</c:v>
                </c:pt>
                <c:pt idx="323">
                  <c:v>-1.6163226788210222E-2</c:v>
                </c:pt>
                <c:pt idx="324">
                  <c:v>1.7328472442366353E-2</c:v>
                </c:pt>
                <c:pt idx="325">
                  <c:v>2.7116090177809686E-2</c:v>
                </c:pt>
                <c:pt idx="326">
                  <c:v>4.583028743319833E-3</c:v>
                </c:pt>
                <c:pt idx="327">
                  <c:v>2.2870127348453107E-2</c:v>
                </c:pt>
                <c:pt idx="328">
                  <c:v>-1.0150461942397916E-2</c:v>
                </c:pt>
                <c:pt idx="329">
                  <c:v>1.8907492974592766E-2</c:v>
                </c:pt>
                <c:pt idx="330">
                  <c:v>0.16004197994516287</c:v>
                </c:pt>
                <c:pt idx="331">
                  <c:v>1.2773998292133912E-2</c:v>
                </c:pt>
                <c:pt idx="332">
                  <c:v>-3.0585707576399608E-4</c:v>
                </c:pt>
                <c:pt idx="333">
                  <c:v>2.0196494351769553E-3</c:v>
                </c:pt>
                <c:pt idx="334">
                  <c:v>7.1668258058515235E-3</c:v>
                </c:pt>
                <c:pt idx="335">
                  <c:v>-4.403784047992027E-3</c:v>
                </c:pt>
                <c:pt idx="336">
                  <c:v>2.5269802021311238E-2</c:v>
                </c:pt>
                <c:pt idx="337">
                  <c:v>5.5384728458277421E-3</c:v>
                </c:pt>
                <c:pt idx="338">
                  <c:v>-1.4801995711949577E-2</c:v>
                </c:pt>
                <c:pt idx="339">
                  <c:v>-3.389978948558736E-3</c:v>
                </c:pt>
                <c:pt idx="340">
                  <c:v>2.9425470573342626E-3</c:v>
                </c:pt>
                <c:pt idx="341">
                  <c:v>-1.3307950796282526E-3</c:v>
                </c:pt>
                <c:pt idx="342">
                  <c:v>-1.4328401776095966E-2</c:v>
                </c:pt>
                <c:pt idx="343">
                  <c:v>3.9923567470114014E-3</c:v>
                </c:pt>
                <c:pt idx="344">
                  <c:v>9.5470384395055785E-3</c:v>
                </c:pt>
                <c:pt idx="345">
                  <c:v>1.8065426028316658E-3</c:v>
                </c:pt>
                <c:pt idx="346">
                  <c:v>-5.8204170860636159E-3</c:v>
                </c:pt>
                <c:pt idx="347">
                  <c:v>2.1928138849821747E-2</c:v>
                </c:pt>
                <c:pt idx="348">
                  <c:v>9.2684729834795233E-3</c:v>
                </c:pt>
                <c:pt idx="349">
                  <c:v>4.5081576004540351E-3</c:v>
                </c:pt>
                <c:pt idx="350">
                  <c:v>-6.2410556369529282E-4</c:v>
                </c:pt>
                <c:pt idx="351">
                  <c:v>1.0055701280708724E-3</c:v>
                </c:pt>
                <c:pt idx="352">
                  <c:v>-1.1804535497417761E-2</c:v>
                </c:pt>
                <c:pt idx="353">
                  <c:v>-2.9599503371447217E-3</c:v>
                </c:pt>
                <c:pt idx="354">
                  <c:v>1.5813810733685284E-2</c:v>
                </c:pt>
                <c:pt idx="355">
                  <c:v>-2.6502746592228718E-3</c:v>
                </c:pt>
                <c:pt idx="356">
                  <c:v>1.9299650138135083E-3</c:v>
                </c:pt>
                <c:pt idx="357">
                  <c:v>1.940338774947898E-3</c:v>
                </c:pt>
                <c:pt idx="358">
                  <c:v>3.5213631988230937E-2</c:v>
                </c:pt>
                <c:pt idx="359">
                  <c:v>-2.2506314006991015E-2</c:v>
                </c:pt>
                <c:pt idx="360">
                  <c:v>-4.4710065977223131E-3</c:v>
                </c:pt>
                <c:pt idx="361">
                  <c:v>1.2509840481076374E-3</c:v>
                </c:pt>
                <c:pt idx="362">
                  <c:v>1.2440007813265554E-3</c:v>
                </c:pt>
                <c:pt idx="363">
                  <c:v>9.7018386154265374E-4</c:v>
                </c:pt>
                <c:pt idx="364">
                  <c:v>-8.592791907515978E-4</c:v>
                </c:pt>
                <c:pt idx="365">
                  <c:v>-7.3253993042512533E-3</c:v>
                </c:pt>
                <c:pt idx="366">
                  <c:v>1.8788447191388651E-2</c:v>
                </c:pt>
                <c:pt idx="367">
                  <c:v>-8.3564568153646684E-2</c:v>
                </c:pt>
                <c:pt idx="368">
                  <c:v>3.3630892831814106E-2</c:v>
                </c:pt>
                <c:pt idx="369">
                  <c:v>1.291745129035963E-2</c:v>
                </c:pt>
                <c:pt idx="370">
                  <c:v>-1.1491890387981729E-2</c:v>
                </c:pt>
                <c:pt idx="371">
                  <c:v>1.3269765295225703E-2</c:v>
                </c:pt>
                <c:pt idx="372">
                  <c:v>7.9819551147382109E-3</c:v>
                </c:pt>
                <c:pt idx="373">
                  <c:v>6.3761381614258941E-2</c:v>
                </c:pt>
                <c:pt idx="374">
                  <c:v>1.2062263722242502E-2</c:v>
                </c:pt>
                <c:pt idx="375">
                  <c:v>2.4761574438558961E-3</c:v>
                </c:pt>
                <c:pt idx="376">
                  <c:v>1.0859629219542135E-3</c:v>
                </c:pt>
                <c:pt idx="377">
                  <c:v>-4.1908737857978143E-3</c:v>
                </c:pt>
                <c:pt idx="378">
                  <c:v>-5.8905434379002497E-3</c:v>
                </c:pt>
                <c:pt idx="379">
                  <c:v>1.3963104063156144E-3</c:v>
                </c:pt>
                <c:pt idx="380">
                  <c:v>-1.1380348064789417E-2</c:v>
                </c:pt>
                <c:pt idx="381">
                  <c:v>5.1578998886379996E-3</c:v>
                </c:pt>
                <c:pt idx="382">
                  <c:v>1.2056010491401305E-3</c:v>
                </c:pt>
                <c:pt idx="383">
                  <c:v>7.5693935882916202E-2</c:v>
                </c:pt>
                <c:pt idx="384">
                  <c:v>-4.1965831311069702E-3</c:v>
                </c:pt>
                <c:pt idx="385">
                  <c:v>-1.5287693863963831E-2</c:v>
                </c:pt>
                <c:pt idx="386">
                  <c:v>2.0802424842303025E-3</c:v>
                </c:pt>
                <c:pt idx="387">
                  <c:v>-1.4038013124339505E-3</c:v>
                </c:pt>
                <c:pt idx="388">
                  <c:v>-1.6334438153328568E-2</c:v>
                </c:pt>
                <c:pt idx="389">
                  <c:v>9.4494779779847795E-3</c:v>
                </c:pt>
                <c:pt idx="390">
                  <c:v>8.6823825640327326E-3</c:v>
                </c:pt>
                <c:pt idx="391">
                  <c:v>-8.1766068449412033E-3</c:v>
                </c:pt>
                <c:pt idx="392">
                  <c:v>1.0978783182745141E-2</c:v>
                </c:pt>
                <c:pt idx="393">
                  <c:v>-6.4561266347283536E-3</c:v>
                </c:pt>
                <c:pt idx="394">
                  <c:v>-3.2185563192522089E-2</c:v>
                </c:pt>
                <c:pt idx="395">
                  <c:v>-5.1471118296753061E-3</c:v>
                </c:pt>
                <c:pt idx="396">
                  <c:v>7.48263108308646E-4</c:v>
                </c:pt>
                <c:pt idx="397">
                  <c:v>-3.0542044312641689E-4</c:v>
                </c:pt>
                <c:pt idx="398">
                  <c:v>4.3814312051596686E-3</c:v>
                </c:pt>
                <c:pt idx="399">
                  <c:v>-5.411671683208206E-3</c:v>
                </c:pt>
                <c:pt idx="400">
                  <c:v>7.9505303520794515E-3</c:v>
                </c:pt>
                <c:pt idx="401">
                  <c:v>-6.96144385534997E-3</c:v>
                </c:pt>
                <c:pt idx="402">
                  <c:v>-3.4808960633627414E-2</c:v>
                </c:pt>
                <c:pt idx="403">
                  <c:v>1.915170908631322E-2</c:v>
                </c:pt>
                <c:pt idx="404">
                  <c:v>-5.649816190357264E-3</c:v>
                </c:pt>
                <c:pt idx="405">
                  <c:v>6.4244856057044959E-3</c:v>
                </c:pt>
                <c:pt idx="406">
                  <c:v>6.6793014100391124E-3</c:v>
                </c:pt>
                <c:pt idx="407">
                  <c:v>-2.054856333864441E-2</c:v>
                </c:pt>
                <c:pt idx="408">
                  <c:v>4.2188101567648441E-2</c:v>
                </c:pt>
                <c:pt idx="409">
                  <c:v>-3.0039431684205063E-2</c:v>
                </c:pt>
                <c:pt idx="410">
                  <c:v>-7.0936851695383805E-3</c:v>
                </c:pt>
                <c:pt idx="411">
                  <c:v>2.2917701172831882E-3</c:v>
                </c:pt>
                <c:pt idx="412">
                  <c:v>-9.2459282439511223E-2</c:v>
                </c:pt>
                <c:pt idx="413">
                  <c:v>1.1030022009837902E-3</c:v>
                </c:pt>
                <c:pt idx="414">
                  <c:v>1.3901546776564509E-3</c:v>
                </c:pt>
                <c:pt idx="415">
                  <c:v>-1.2684700473112556E-2</c:v>
                </c:pt>
                <c:pt idx="416">
                  <c:v>5.8447088987068525E-2</c:v>
                </c:pt>
                <c:pt idx="417">
                  <c:v>-3.2514871922946771E-3</c:v>
                </c:pt>
                <c:pt idx="418">
                  <c:v>5.4523315216749337E-3</c:v>
                </c:pt>
                <c:pt idx="419">
                  <c:v>-2.7422321833487598E-2</c:v>
                </c:pt>
                <c:pt idx="420">
                  <c:v>2.5657066575517758E-2</c:v>
                </c:pt>
                <c:pt idx="421">
                  <c:v>2.6581225195027713E-2</c:v>
                </c:pt>
                <c:pt idx="422">
                  <c:v>-3.240073615457522E-2</c:v>
                </c:pt>
                <c:pt idx="423">
                  <c:v>1.1850725478559958E-2</c:v>
                </c:pt>
                <c:pt idx="424">
                  <c:v>-2.6733419020356156E-2</c:v>
                </c:pt>
                <c:pt idx="425">
                  <c:v>7.1040286054778856E-2</c:v>
                </c:pt>
                <c:pt idx="426">
                  <c:v>-5.3916299443433534E-2</c:v>
                </c:pt>
                <c:pt idx="427">
                  <c:v>1.0897550131199142E-2</c:v>
                </c:pt>
                <c:pt idx="428">
                  <c:v>-6.6684290414607814E-2</c:v>
                </c:pt>
                <c:pt idx="429">
                  <c:v>1.9714191894750512E-2</c:v>
                </c:pt>
                <c:pt idx="430">
                  <c:v>-3.7943594905102303E-3</c:v>
                </c:pt>
                <c:pt idx="431">
                  <c:v>2.9743814668369822E-2</c:v>
                </c:pt>
                <c:pt idx="432">
                  <c:v>-5.9262300423722783E-2</c:v>
                </c:pt>
                <c:pt idx="433">
                  <c:v>9.8676791152807933E-2</c:v>
                </c:pt>
                <c:pt idx="434">
                  <c:v>1.3408299917980144E-2</c:v>
                </c:pt>
                <c:pt idx="435">
                  <c:v>4.1485074812713657E-2</c:v>
                </c:pt>
                <c:pt idx="436">
                  <c:v>8.6253876614025338E-2</c:v>
                </c:pt>
                <c:pt idx="437">
                  <c:v>4.954827057388457E-3</c:v>
                </c:pt>
                <c:pt idx="438">
                  <c:v>-1.7666083289215927E-3</c:v>
                </c:pt>
                <c:pt idx="439">
                  <c:v>-2.1718554307280362E-2</c:v>
                </c:pt>
                <c:pt idx="440">
                  <c:v>-5.0968961346819081E-2</c:v>
                </c:pt>
                <c:pt idx="441">
                  <c:v>1.8046272611650926E-2</c:v>
                </c:pt>
                <c:pt idx="442">
                  <c:v>-2.2540327636186765E-2</c:v>
                </c:pt>
                <c:pt idx="443">
                  <c:v>-3.1358502467108459E-2</c:v>
                </c:pt>
                <c:pt idx="444">
                  <c:v>3.8964824241418582E-2</c:v>
                </c:pt>
                <c:pt idx="445">
                  <c:v>1.6293013083012928E-2</c:v>
                </c:pt>
                <c:pt idx="446">
                  <c:v>-2.9151749276429585E-2</c:v>
                </c:pt>
                <c:pt idx="447">
                  <c:v>-6.4046618436357824E-2</c:v>
                </c:pt>
                <c:pt idx="448">
                  <c:v>-5.2638750856201351E-2</c:v>
                </c:pt>
                <c:pt idx="449">
                  <c:v>1.598881160082578E-2</c:v>
                </c:pt>
                <c:pt idx="450">
                  <c:v>-6.1195790219717661E-2</c:v>
                </c:pt>
                <c:pt idx="451">
                  <c:v>-1.79054395532263E-2</c:v>
                </c:pt>
                <c:pt idx="452">
                  <c:v>4.7969533688147999E-2</c:v>
                </c:pt>
                <c:pt idx="453">
                  <c:v>-6.3081298230803232E-2</c:v>
                </c:pt>
                <c:pt idx="454">
                  <c:v>5.0201813038774825E-3</c:v>
                </c:pt>
                <c:pt idx="455">
                  <c:v>0.10822444574402994</c:v>
                </c:pt>
                <c:pt idx="456">
                  <c:v>1.0945085491999374E-2</c:v>
                </c:pt>
                <c:pt idx="457">
                  <c:v>-5.928995931051502E-2</c:v>
                </c:pt>
                <c:pt idx="458">
                  <c:v>3.275273944235918E-2</c:v>
                </c:pt>
                <c:pt idx="459">
                  <c:v>-0.11348021165981498</c:v>
                </c:pt>
                <c:pt idx="460">
                  <c:v>-4.3222769842913376E-3</c:v>
                </c:pt>
                <c:pt idx="461">
                  <c:v>-5.2694412479527275E-2</c:v>
                </c:pt>
                <c:pt idx="462">
                  <c:v>3.3203655534373551E-2</c:v>
                </c:pt>
                <c:pt idx="463">
                  <c:v>-9.00756342512498E-2</c:v>
                </c:pt>
                <c:pt idx="464">
                  <c:v>-0.14356147261977767</c:v>
                </c:pt>
                <c:pt idx="465">
                  <c:v>1.2383547980423329E-2</c:v>
                </c:pt>
                <c:pt idx="466">
                  <c:v>-3.8131144152527387E-3</c:v>
                </c:pt>
                <c:pt idx="467">
                  <c:v>-1.2915841510676327E-2</c:v>
                </c:pt>
                <c:pt idx="468">
                  <c:v>-1.5864955914843871E-2</c:v>
                </c:pt>
                <c:pt idx="469">
                  <c:v>-0.10277649261286588</c:v>
                </c:pt>
                <c:pt idx="470">
                  <c:v>-1.8506026548070595E-3</c:v>
                </c:pt>
                <c:pt idx="471">
                  <c:v>-6.2585574447458648E-3</c:v>
                </c:pt>
                <c:pt idx="472">
                  <c:v>3.1977014605419856E-4</c:v>
                </c:pt>
                <c:pt idx="473">
                  <c:v>3.6890065294513078E-3</c:v>
                </c:pt>
                <c:pt idx="474">
                  <c:v>-1.0608136377887588E-2</c:v>
                </c:pt>
                <c:pt idx="475">
                  <c:v>-1.1771661493273475E-2</c:v>
                </c:pt>
                <c:pt idx="476">
                  <c:v>1.0642787442503772E-2</c:v>
                </c:pt>
                <c:pt idx="477">
                  <c:v>6.4204350073484729E-3</c:v>
                </c:pt>
                <c:pt idx="478">
                  <c:v>6.8038692092925283E-3</c:v>
                </c:pt>
                <c:pt idx="479">
                  <c:v>2.3348777363856894E-3</c:v>
                </c:pt>
                <c:pt idx="480">
                  <c:v>-4.2636637410958808E-3</c:v>
                </c:pt>
                <c:pt idx="481">
                  <c:v>1.6700571831718531E-3</c:v>
                </c:pt>
                <c:pt idx="482">
                  <c:v>9.4790903163663263E-3</c:v>
                </c:pt>
                <c:pt idx="483">
                  <c:v>-2.6336270631124288E-3</c:v>
                </c:pt>
                <c:pt idx="484">
                  <c:v>2.5896423303666471E-4</c:v>
                </c:pt>
                <c:pt idx="485">
                  <c:v>-2.3990543484064739E-2</c:v>
                </c:pt>
                <c:pt idx="486">
                  <c:v>9.2702414265870726E-4</c:v>
                </c:pt>
                <c:pt idx="487">
                  <c:v>8.6913576401684788E-4</c:v>
                </c:pt>
                <c:pt idx="488">
                  <c:v>-2.3782476196845904E-4</c:v>
                </c:pt>
                <c:pt idx="489">
                  <c:v>-3.0141264352249041E-3</c:v>
                </c:pt>
                <c:pt idx="490">
                  <c:v>3.0990250941598553E-3</c:v>
                </c:pt>
                <c:pt idx="491">
                  <c:v>-1.7619397836573473E-3</c:v>
                </c:pt>
                <c:pt idx="492">
                  <c:v>7.4174862833459277E-4</c:v>
                </c:pt>
                <c:pt idx="493">
                  <c:v>-1.0545923789086905E-3</c:v>
                </c:pt>
                <c:pt idx="494">
                  <c:v>3.6712536907052124E-3</c:v>
                </c:pt>
                <c:pt idx="495">
                  <c:v>-1.7462066136246538E-3</c:v>
                </c:pt>
                <c:pt idx="496">
                  <c:v>-1.0401673719464761E-2</c:v>
                </c:pt>
                <c:pt idx="497">
                  <c:v>-7.8657274810273996E-3</c:v>
                </c:pt>
                <c:pt idx="498">
                  <c:v>-6.5214494942032674E-5</c:v>
                </c:pt>
                <c:pt idx="499">
                  <c:v>4.743633356128639E-2</c:v>
                </c:pt>
                <c:pt idx="500">
                  <c:v>7.8555673296759826E-4</c:v>
                </c:pt>
                <c:pt idx="501">
                  <c:v>1.8168218249918495E-3</c:v>
                </c:pt>
                <c:pt idx="502">
                  <c:v>2.9271598568033443E-3</c:v>
                </c:pt>
                <c:pt idx="503">
                  <c:v>-5.1295382180837852E-2</c:v>
                </c:pt>
                <c:pt idx="504">
                  <c:v>-8.634710194002089E-3</c:v>
                </c:pt>
                <c:pt idx="505">
                  <c:v>-1.4426383377660972E-3</c:v>
                </c:pt>
                <c:pt idx="506">
                  <c:v>7.435585393376065E-3</c:v>
                </c:pt>
                <c:pt idx="507">
                  <c:v>2.2196729848450499E-3</c:v>
                </c:pt>
                <c:pt idx="508">
                  <c:v>-5.1730437164016945E-3</c:v>
                </c:pt>
                <c:pt idx="509">
                  <c:v>6.9383488463143654E-3</c:v>
                </c:pt>
                <c:pt idx="510">
                  <c:v>1.1331035200751514E-2</c:v>
                </c:pt>
                <c:pt idx="511">
                  <c:v>-8.1953938314429532E-3</c:v>
                </c:pt>
                <c:pt idx="512">
                  <c:v>-5.0997725647442087E-3</c:v>
                </c:pt>
                <c:pt idx="513">
                  <c:v>-5.4392040256825694E-3</c:v>
                </c:pt>
                <c:pt idx="514">
                  <c:v>3.5683367715242807E-3</c:v>
                </c:pt>
                <c:pt idx="515">
                  <c:v>-6.3671717410457712E-3</c:v>
                </c:pt>
                <c:pt idx="516">
                  <c:v>-4.8976017335232696E-3</c:v>
                </c:pt>
                <c:pt idx="517">
                  <c:v>2.7598692087246655E-2</c:v>
                </c:pt>
                <c:pt idx="518">
                  <c:v>7.4999226010982181E-3</c:v>
                </c:pt>
                <c:pt idx="519">
                  <c:v>-2.2841248677581999E-2</c:v>
                </c:pt>
                <c:pt idx="520">
                  <c:v>-1.7318842658995671E-2</c:v>
                </c:pt>
                <c:pt idx="521">
                  <c:v>-1.6899321601627276E-3</c:v>
                </c:pt>
                <c:pt idx="522">
                  <c:v>-1.927663865034791E-3</c:v>
                </c:pt>
                <c:pt idx="523">
                  <c:v>3.2486665686313025E-2</c:v>
                </c:pt>
                <c:pt idx="524">
                  <c:v>1.8753903760626075E-2</c:v>
                </c:pt>
                <c:pt idx="525">
                  <c:v>4.2663456473987565E-3</c:v>
                </c:pt>
                <c:pt idx="526">
                  <c:v>1.4242423715217689E-2</c:v>
                </c:pt>
                <c:pt idx="527">
                  <c:v>-3.6880717971261232E-2</c:v>
                </c:pt>
                <c:pt idx="528">
                  <c:v>-3.9845781956129121E-3</c:v>
                </c:pt>
                <c:pt idx="529">
                  <c:v>4.6707259878629222E-3</c:v>
                </c:pt>
                <c:pt idx="530">
                  <c:v>-7.0607691838581372E-4</c:v>
                </c:pt>
                <c:pt idx="531">
                  <c:v>2.5723516568001481E-2</c:v>
                </c:pt>
                <c:pt idx="532">
                  <c:v>4.8291122016959872E-3</c:v>
                </c:pt>
                <c:pt idx="533">
                  <c:v>-1.3437780738174753E-3</c:v>
                </c:pt>
                <c:pt idx="534">
                  <c:v>4.5667622006313044E-3</c:v>
                </c:pt>
                <c:pt idx="535">
                  <c:v>1.1955253808027153E-2</c:v>
                </c:pt>
                <c:pt idx="536">
                  <c:v>-3.7992262908853901E-2</c:v>
                </c:pt>
                <c:pt idx="537">
                  <c:v>-9.5566982217880798E-3</c:v>
                </c:pt>
                <c:pt idx="538">
                  <c:v>-3.9587838019711941E-2</c:v>
                </c:pt>
                <c:pt idx="539">
                  <c:v>-8.0417816361914418E-2</c:v>
                </c:pt>
                <c:pt idx="540">
                  <c:v>1.389737058679285E-2</c:v>
                </c:pt>
                <c:pt idx="541">
                  <c:v>-1.7422900455214742E-3</c:v>
                </c:pt>
                <c:pt idx="542">
                  <c:v>1.0987305143507141E-2</c:v>
                </c:pt>
                <c:pt idx="543">
                  <c:v>2.1878714136301158E-2</c:v>
                </c:pt>
                <c:pt idx="544">
                  <c:v>8.4690720686642733E-3</c:v>
                </c:pt>
                <c:pt idx="545">
                  <c:v>-9.8294208316810662E-3</c:v>
                </c:pt>
                <c:pt idx="546">
                  <c:v>-6.9459518605412725E-3</c:v>
                </c:pt>
                <c:pt idx="547">
                  <c:v>3.0277809650044233E-2</c:v>
                </c:pt>
                <c:pt idx="548">
                  <c:v>2.6102376183663904E-2</c:v>
                </c:pt>
                <c:pt idx="549">
                  <c:v>-8.304176568002971E-3</c:v>
                </c:pt>
                <c:pt idx="550">
                  <c:v>6.4124671828004525E-3</c:v>
                </c:pt>
                <c:pt idx="551">
                  <c:v>2.7928229991705873E-2</c:v>
                </c:pt>
                <c:pt idx="552">
                  <c:v>2.450168208713208E-2</c:v>
                </c:pt>
                <c:pt idx="553">
                  <c:v>-1.7419128970684001E-2</c:v>
                </c:pt>
                <c:pt idx="554">
                  <c:v>2.8168761442492748E-2</c:v>
                </c:pt>
                <c:pt idx="555">
                  <c:v>-3.0832908458588364E-2</c:v>
                </c:pt>
                <c:pt idx="556">
                  <c:v>1.2731980621802079E-2</c:v>
                </c:pt>
                <c:pt idx="557">
                  <c:v>-2.412688803647052E-2</c:v>
                </c:pt>
                <c:pt idx="558">
                  <c:v>3.8083278310826474E-2</c:v>
                </c:pt>
                <c:pt idx="559">
                  <c:v>4.1460854678680419E-3</c:v>
                </c:pt>
                <c:pt idx="560">
                  <c:v>1.7398593403766257E-2</c:v>
                </c:pt>
                <c:pt idx="561">
                  <c:v>-1.5661306284661905E-2</c:v>
                </c:pt>
                <c:pt idx="562">
                  <c:v>-3.9809244250984671E-3</c:v>
                </c:pt>
                <c:pt idx="563">
                  <c:v>4.2731185349386873E-3</c:v>
                </c:pt>
                <c:pt idx="564">
                  <c:v>1.7791511839803691E-2</c:v>
                </c:pt>
                <c:pt idx="565">
                  <c:v>-6.0164275954491503E-2</c:v>
                </c:pt>
                <c:pt idx="566">
                  <c:v>4.0774572892640831E-2</c:v>
                </c:pt>
                <c:pt idx="567">
                  <c:v>-6.8534823770398351E-2</c:v>
                </c:pt>
                <c:pt idx="568">
                  <c:v>-2.8995953159118782E-2</c:v>
                </c:pt>
                <c:pt idx="569">
                  <c:v>-1.6644870237542485E-2</c:v>
                </c:pt>
                <c:pt idx="570">
                  <c:v>5.0534180288445089E-3</c:v>
                </c:pt>
                <c:pt idx="571">
                  <c:v>-5.5524507581482675E-2</c:v>
                </c:pt>
                <c:pt idx="572">
                  <c:v>-1.7699946890988336E-2</c:v>
                </c:pt>
                <c:pt idx="573">
                  <c:v>-7.6040421238966439E-3</c:v>
                </c:pt>
                <c:pt idx="574">
                  <c:v>-2.0192344673530146E-2</c:v>
                </c:pt>
                <c:pt idx="575">
                  <c:v>-5.0137941876910896E-2</c:v>
                </c:pt>
                <c:pt idx="576">
                  <c:v>-4.6320126841582557E-3</c:v>
                </c:pt>
                <c:pt idx="577">
                  <c:v>3.2064124339766104E-3</c:v>
                </c:pt>
                <c:pt idx="578">
                  <c:v>3.3185039024619767E-3</c:v>
                </c:pt>
                <c:pt idx="579">
                  <c:v>2.6487261635171969E-2</c:v>
                </c:pt>
                <c:pt idx="580">
                  <c:v>-2.8491418707071219E-2</c:v>
                </c:pt>
                <c:pt idx="581">
                  <c:v>-2.9254690353167873E-2</c:v>
                </c:pt>
                <c:pt idx="582">
                  <c:v>8.8454641609876497E-2</c:v>
                </c:pt>
                <c:pt idx="583">
                  <c:v>3.8686564348525021E-2</c:v>
                </c:pt>
                <c:pt idx="584">
                  <c:v>-1.0780655678404943E-4</c:v>
                </c:pt>
                <c:pt idx="585">
                  <c:v>8.8213262581411291E-3</c:v>
                </c:pt>
                <c:pt idx="586">
                  <c:v>-1.5212500099219097E-2</c:v>
                </c:pt>
                <c:pt idx="587">
                  <c:v>1.2951038471090262E-2</c:v>
                </c:pt>
                <c:pt idx="588">
                  <c:v>6.7711061848291952E-3</c:v>
                </c:pt>
                <c:pt idx="589">
                  <c:v>8.2432864571672648E-2</c:v>
                </c:pt>
                <c:pt idx="590">
                  <c:v>5.8347741620989775E-2</c:v>
                </c:pt>
                <c:pt idx="591">
                  <c:v>1.3219819729517055E-2</c:v>
                </c:pt>
                <c:pt idx="592">
                  <c:v>6.0843715057073335E-3</c:v>
                </c:pt>
                <c:pt idx="593">
                  <c:v>1.4822894927157709E-3</c:v>
                </c:pt>
                <c:pt idx="594">
                  <c:v>-2.6285767185146268E-2</c:v>
                </c:pt>
                <c:pt idx="595">
                  <c:v>1.0178711939034099E-2</c:v>
                </c:pt>
                <c:pt idx="596">
                  <c:v>-6.3027167102817583E-2</c:v>
                </c:pt>
                <c:pt idx="597">
                  <c:v>-4.7544870351104692E-3</c:v>
                </c:pt>
                <c:pt idx="598">
                  <c:v>-1.2185823196979813E-2</c:v>
                </c:pt>
                <c:pt idx="599">
                  <c:v>2.7115385439502312E-2</c:v>
                </c:pt>
                <c:pt idx="600">
                  <c:v>5.1620022690030886E-3</c:v>
                </c:pt>
                <c:pt idx="601">
                  <c:v>6.2841192246001947E-3</c:v>
                </c:pt>
                <c:pt idx="602">
                  <c:v>1.0354208148855045E-2</c:v>
                </c:pt>
                <c:pt idx="603">
                  <c:v>-1.2871725507653014E-2</c:v>
                </c:pt>
                <c:pt idx="604">
                  <c:v>3.5135976121305458E-2</c:v>
                </c:pt>
                <c:pt idx="605">
                  <c:v>-2.8429154585097012E-3</c:v>
                </c:pt>
                <c:pt idx="606">
                  <c:v>2.9426268996043278E-2</c:v>
                </c:pt>
                <c:pt idx="607">
                  <c:v>5.1961304281571724E-2</c:v>
                </c:pt>
                <c:pt idx="608">
                  <c:v>-4.2075519025941935E-2</c:v>
                </c:pt>
                <c:pt idx="609">
                  <c:v>1.0360226210246891E-2</c:v>
                </c:pt>
                <c:pt idx="610">
                  <c:v>-2.5199768631983664E-2</c:v>
                </c:pt>
                <c:pt idx="611">
                  <c:v>1.2228084795403325E-2</c:v>
                </c:pt>
                <c:pt idx="612">
                  <c:v>1.7429078271386531E-3</c:v>
                </c:pt>
                <c:pt idx="613">
                  <c:v>1.2867880601353868E-2</c:v>
                </c:pt>
                <c:pt idx="614">
                  <c:v>-0.10092513461413087</c:v>
                </c:pt>
                <c:pt idx="615">
                  <c:v>-6.9315494164389037E-3</c:v>
                </c:pt>
                <c:pt idx="616">
                  <c:v>9.7587857053828937E-4</c:v>
                </c:pt>
                <c:pt idx="617">
                  <c:v>5.20115822623837E-3</c:v>
                </c:pt>
                <c:pt idx="618">
                  <c:v>3.5601191334857819E-2</c:v>
                </c:pt>
                <c:pt idx="619">
                  <c:v>-7.7996346663710527E-3</c:v>
                </c:pt>
                <c:pt idx="620">
                  <c:v>1.4389722723327393E-2</c:v>
                </c:pt>
                <c:pt idx="621">
                  <c:v>-3.332187412686699E-2</c:v>
                </c:pt>
                <c:pt idx="622">
                  <c:v>4.998260273369326E-2</c:v>
                </c:pt>
                <c:pt idx="623">
                  <c:v>-3.5954273518154778E-2</c:v>
                </c:pt>
                <c:pt idx="624">
                  <c:v>-4.8130473460208878E-2</c:v>
                </c:pt>
                <c:pt idx="625">
                  <c:v>1.7659179744894733E-2</c:v>
                </c:pt>
                <c:pt idx="626">
                  <c:v>-0.10429333624955095</c:v>
                </c:pt>
                <c:pt idx="627">
                  <c:v>-1.22638676067332E-2</c:v>
                </c:pt>
                <c:pt idx="628">
                  <c:v>-6.968564300412948E-3</c:v>
                </c:pt>
                <c:pt idx="629">
                  <c:v>3.1646133316814719E-3</c:v>
                </c:pt>
                <c:pt idx="630">
                  <c:v>2.645286501069666E-3</c:v>
                </c:pt>
                <c:pt idx="631">
                  <c:v>1.574996115928454E-2</c:v>
                </c:pt>
                <c:pt idx="632">
                  <c:v>-2.7016223218123223E-2</c:v>
                </c:pt>
                <c:pt idx="633">
                  <c:v>9.9976494883014973E-3</c:v>
                </c:pt>
                <c:pt idx="634">
                  <c:v>1.3434600363226213E-2</c:v>
                </c:pt>
                <c:pt idx="635">
                  <c:v>6.2891225598878968E-3</c:v>
                </c:pt>
                <c:pt idx="636">
                  <c:v>1.1764678453188933E-2</c:v>
                </c:pt>
                <c:pt idx="637">
                  <c:v>-8.880942321618561E-3</c:v>
                </c:pt>
                <c:pt idx="638">
                  <c:v>4.6090611666096411E-2</c:v>
                </c:pt>
                <c:pt idx="639">
                  <c:v>-3.2025159812723317E-2</c:v>
                </c:pt>
                <c:pt idx="640">
                  <c:v>1.676209046016815E-3</c:v>
                </c:pt>
                <c:pt idx="641">
                  <c:v>-1.6751549214271549E-2</c:v>
                </c:pt>
                <c:pt idx="642">
                  <c:v>-1.4229521584110094E-2</c:v>
                </c:pt>
                <c:pt idx="643">
                  <c:v>3.8982827557831326E-3</c:v>
                </c:pt>
                <c:pt idx="644">
                  <c:v>-6.2067659454239338E-2</c:v>
                </c:pt>
                <c:pt idx="645">
                  <c:v>-4.5839471373100751E-2</c:v>
                </c:pt>
                <c:pt idx="646">
                  <c:v>-1.1133876961816017E-2</c:v>
                </c:pt>
                <c:pt idx="647">
                  <c:v>3.1752487420914716E-2</c:v>
                </c:pt>
                <c:pt idx="648">
                  <c:v>-4.5945020515151348E-4</c:v>
                </c:pt>
                <c:pt idx="649">
                  <c:v>1.9168176718768522E-2</c:v>
                </c:pt>
                <c:pt idx="650">
                  <c:v>-3.3351539717730798E-2</c:v>
                </c:pt>
                <c:pt idx="651">
                  <c:v>-1.6772482084814931E-2</c:v>
                </c:pt>
                <c:pt idx="652">
                  <c:v>-2.3964474166992017E-2</c:v>
                </c:pt>
                <c:pt idx="653">
                  <c:v>-8.1996466986701826E-4</c:v>
                </c:pt>
                <c:pt idx="654">
                  <c:v>2.5429769218553066E-2</c:v>
                </c:pt>
                <c:pt idx="655">
                  <c:v>7.4823897766932157E-3</c:v>
                </c:pt>
                <c:pt idx="656">
                  <c:v>-6.8936106675676484E-2</c:v>
                </c:pt>
                <c:pt idx="657">
                  <c:v>-3.0623267128116954E-2</c:v>
                </c:pt>
                <c:pt idx="658">
                  <c:v>9.7370785467269759E-3</c:v>
                </c:pt>
                <c:pt idx="659">
                  <c:v>-1.4853101404635978E-2</c:v>
                </c:pt>
                <c:pt idx="660">
                  <c:v>-2.9620923120348967E-2</c:v>
                </c:pt>
                <c:pt idx="661">
                  <c:v>-2.0843383085104378E-2</c:v>
                </c:pt>
                <c:pt idx="662">
                  <c:v>1.6094355064466211E-2</c:v>
                </c:pt>
                <c:pt idx="663">
                  <c:v>-4.4331703398062848E-3</c:v>
                </c:pt>
                <c:pt idx="664">
                  <c:v>5.3537157922433312E-2</c:v>
                </c:pt>
                <c:pt idx="665">
                  <c:v>1.2739001349394055E-2</c:v>
                </c:pt>
                <c:pt idx="666">
                  <c:v>-1.3240166687287771E-2</c:v>
                </c:pt>
                <c:pt idx="667">
                  <c:v>-1.9136040967314062E-2</c:v>
                </c:pt>
                <c:pt idx="668">
                  <c:v>7.5236141474824998E-3</c:v>
                </c:pt>
                <c:pt idx="669">
                  <c:v>3.9429182854109471E-2</c:v>
                </c:pt>
                <c:pt idx="670">
                  <c:v>-3.2239593312474508E-2</c:v>
                </c:pt>
                <c:pt idx="671">
                  <c:v>4.8088210215112719E-2</c:v>
                </c:pt>
                <c:pt idx="672">
                  <c:v>-9.1932106679896722E-2</c:v>
                </c:pt>
                <c:pt idx="673">
                  <c:v>8.2353199166431579E-2</c:v>
                </c:pt>
                <c:pt idx="674">
                  <c:v>1.4483697722977404E-2</c:v>
                </c:pt>
                <c:pt idx="675">
                  <c:v>-1.0523309489301629E-2</c:v>
                </c:pt>
                <c:pt idx="676">
                  <c:v>5.6083625782173087E-3</c:v>
                </c:pt>
                <c:pt idx="677">
                  <c:v>6.4376484654036004E-2</c:v>
                </c:pt>
                <c:pt idx="678">
                  <c:v>1.5906496436637295E-2</c:v>
                </c:pt>
                <c:pt idx="679">
                  <c:v>3.2535927558621273E-2</c:v>
                </c:pt>
                <c:pt idx="680">
                  <c:v>-1.9621259112161196E-2</c:v>
                </c:pt>
                <c:pt idx="681">
                  <c:v>-3.3008129178454519E-2</c:v>
                </c:pt>
                <c:pt idx="682">
                  <c:v>4.2036559913090049E-2</c:v>
                </c:pt>
                <c:pt idx="683">
                  <c:v>1.1368858758907417E-2</c:v>
                </c:pt>
                <c:pt idx="684">
                  <c:v>8.5015801762835781E-4</c:v>
                </c:pt>
                <c:pt idx="685">
                  <c:v>0.12412693584177487</c:v>
                </c:pt>
                <c:pt idx="686">
                  <c:v>1.9352815527891604E-2</c:v>
                </c:pt>
                <c:pt idx="687">
                  <c:v>9.4124151226542465E-3</c:v>
                </c:pt>
                <c:pt idx="688">
                  <c:v>-3.6655612902426582E-2</c:v>
                </c:pt>
                <c:pt idx="689">
                  <c:v>1.6137174546009041E-2</c:v>
                </c:pt>
                <c:pt idx="690">
                  <c:v>4.0569778704238404E-2</c:v>
                </c:pt>
                <c:pt idx="691">
                  <c:v>-2.6050420997239868E-2</c:v>
                </c:pt>
                <c:pt idx="692">
                  <c:v>-6.2010689238413894E-3</c:v>
                </c:pt>
                <c:pt idx="693">
                  <c:v>-8.4224755732858064E-2</c:v>
                </c:pt>
                <c:pt idx="694">
                  <c:v>5.1223352761642124E-2</c:v>
                </c:pt>
                <c:pt idx="695">
                  <c:v>3.4404500736089014E-2</c:v>
                </c:pt>
                <c:pt idx="696">
                  <c:v>-1.8715563355495006E-2</c:v>
                </c:pt>
                <c:pt idx="697">
                  <c:v>1.1974965198544008E-2</c:v>
                </c:pt>
                <c:pt idx="698">
                  <c:v>-3.9159224081548975E-2</c:v>
                </c:pt>
                <c:pt idx="699">
                  <c:v>-0.10442950858568571</c:v>
                </c:pt>
                <c:pt idx="700">
                  <c:v>1.5384599494354733E-2</c:v>
                </c:pt>
                <c:pt idx="701">
                  <c:v>-4.6929196863024311E-2</c:v>
                </c:pt>
                <c:pt idx="702">
                  <c:v>-3.4289714945029269E-2</c:v>
                </c:pt>
                <c:pt idx="703">
                  <c:v>-2.0082339340710582E-2</c:v>
                </c:pt>
                <c:pt idx="704">
                  <c:v>-2.4106835371869913E-2</c:v>
                </c:pt>
                <c:pt idx="705">
                  <c:v>1.7168710988726313E-2</c:v>
                </c:pt>
                <c:pt idx="706">
                  <c:v>-2.2745729628616127E-2</c:v>
                </c:pt>
                <c:pt idx="707">
                  <c:v>1.772210016735408E-3</c:v>
                </c:pt>
                <c:pt idx="708">
                  <c:v>3.2243718876506358E-2</c:v>
                </c:pt>
                <c:pt idx="709">
                  <c:v>4.830210670781656E-2</c:v>
                </c:pt>
                <c:pt idx="710">
                  <c:v>3.8020585471380833E-2</c:v>
                </c:pt>
                <c:pt idx="711">
                  <c:v>-5.1868134139670022E-2</c:v>
                </c:pt>
                <c:pt idx="712">
                  <c:v>4.5061418809883439E-3</c:v>
                </c:pt>
                <c:pt idx="713">
                  <c:v>3.7476841297132239E-3</c:v>
                </c:pt>
                <c:pt idx="714">
                  <c:v>-0.1060320200174074</c:v>
                </c:pt>
                <c:pt idx="715">
                  <c:v>-1.116361517935825E-3</c:v>
                </c:pt>
                <c:pt idx="716">
                  <c:v>-3.9774699575009662E-2</c:v>
                </c:pt>
                <c:pt idx="717">
                  <c:v>7.7310826955798218E-2</c:v>
                </c:pt>
                <c:pt idx="718">
                  <c:v>-5.1820147990657539E-2</c:v>
                </c:pt>
                <c:pt idx="719">
                  <c:v>-6.1347880404589543E-3</c:v>
                </c:pt>
                <c:pt idx="720">
                  <c:v>-5.895751128375086E-2</c:v>
                </c:pt>
                <c:pt idx="721">
                  <c:v>-7.8547141633455428E-2</c:v>
                </c:pt>
                <c:pt idx="722">
                  <c:v>-7.1017378815248708E-2</c:v>
                </c:pt>
                <c:pt idx="723">
                  <c:v>5.2586502948814839E-3</c:v>
                </c:pt>
                <c:pt idx="724">
                  <c:v>1.9910549606027596E-3</c:v>
                </c:pt>
                <c:pt idx="725">
                  <c:v>3.5731831671533078E-2</c:v>
                </c:pt>
                <c:pt idx="726">
                  <c:v>1.2288390865794007E-2</c:v>
                </c:pt>
                <c:pt idx="727">
                  <c:v>5.1826876008681397E-2</c:v>
                </c:pt>
                <c:pt idx="728">
                  <c:v>-3.1029470565436014E-2</c:v>
                </c:pt>
                <c:pt idx="729">
                  <c:v>3.4034606094155172E-2</c:v>
                </c:pt>
                <c:pt idx="730">
                  <c:v>7.0115539810186964E-2</c:v>
                </c:pt>
                <c:pt idx="731">
                  <c:v>-1.5231977543591986E-2</c:v>
                </c:pt>
                <c:pt idx="732">
                  <c:v>-4.8535445203057116E-2</c:v>
                </c:pt>
                <c:pt idx="733">
                  <c:v>2.9165679656986906E-2</c:v>
                </c:pt>
                <c:pt idx="734">
                  <c:v>-6.6261211023887559E-2</c:v>
                </c:pt>
                <c:pt idx="735">
                  <c:v>-6.4591702185428645E-2</c:v>
                </c:pt>
                <c:pt idx="736">
                  <c:v>1.576773928739679E-2</c:v>
                </c:pt>
                <c:pt idx="737">
                  <c:v>6.1873698955329973E-2</c:v>
                </c:pt>
                <c:pt idx="738">
                  <c:v>-5.1792172973550744E-2</c:v>
                </c:pt>
                <c:pt idx="739">
                  <c:v>8.2382838784724952E-2</c:v>
                </c:pt>
                <c:pt idx="740">
                  <c:v>6.6175736380277572E-3</c:v>
                </c:pt>
                <c:pt idx="741">
                  <c:v>6.836184024868823E-2</c:v>
                </c:pt>
                <c:pt idx="742">
                  <c:v>9.9160740993609678E-2</c:v>
                </c:pt>
                <c:pt idx="743">
                  <c:v>-3.7466635312507553E-2</c:v>
                </c:pt>
                <c:pt idx="744">
                  <c:v>9.347499766192148E-2</c:v>
                </c:pt>
                <c:pt idx="745">
                  <c:v>-5.8748263408874304E-2</c:v>
                </c:pt>
                <c:pt idx="746">
                  <c:v>-1.3259122507708148E-2</c:v>
                </c:pt>
                <c:pt idx="747">
                  <c:v>5.546355066625526E-2</c:v>
                </c:pt>
                <c:pt idx="748">
                  <c:v>8.1154161975942274E-2</c:v>
                </c:pt>
                <c:pt idx="749">
                  <c:v>-1.7261906012980159E-2</c:v>
                </c:pt>
                <c:pt idx="750">
                  <c:v>0.10870919075923699</c:v>
                </c:pt>
                <c:pt idx="751">
                  <c:v>-0.17398211530915972</c:v>
                </c:pt>
                <c:pt idx="752">
                  <c:v>-0.10299083783244893</c:v>
                </c:pt>
                <c:pt idx="753">
                  <c:v>3.8232652909899328E-2</c:v>
                </c:pt>
                <c:pt idx="754">
                  <c:v>-3.7756227743309299E-2</c:v>
                </c:pt>
                <c:pt idx="755">
                  <c:v>-0.10845799635885435</c:v>
                </c:pt>
                <c:pt idx="756">
                  <c:v>1.1295200353708391E-2</c:v>
                </c:pt>
                <c:pt idx="757">
                  <c:v>-0.11132515303194387</c:v>
                </c:pt>
                <c:pt idx="758">
                  <c:v>-4.2453697973924329E-2</c:v>
                </c:pt>
                <c:pt idx="759">
                  <c:v>2.9760633540239959E-2</c:v>
                </c:pt>
                <c:pt idx="760">
                  <c:v>2.3820213987279733E-2</c:v>
                </c:pt>
                <c:pt idx="761">
                  <c:v>-7.8463941022938102E-3</c:v>
                </c:pt>
                <c:pt idx="762">
                  <c:v>-8.8422593672593738E-3</c:v>
                </c:pt>
                <c:pt idx="763">
                  <c:v>4.4186097254944663E-2</c:v>
                </c:pt>
                <c:pt idx="764">
                  <c:v>-5.7798854234546249E-3</c:v>
                </c:pt>
                <c:pt idx="765">
                  <c:v>-5.9374267472133084E-2</c:v>
                </c:pt>
                <c:pt idx="766">
                  <c:v>-0.10615162399971634</c:v>
                </c:pt>
                <c:pt idx="767">
                  <c:v>0.10552244961722454</c:v>
                </c:pt>
                <c:pt idx="768">
                  <c:v>1.1480784054644458E-2</c:v>
                </c:pt>
                <c:pt idx="769">
                  <c:v>2.5266707542511795E-2</c:v>
                </c:pt>
                <c:pt idx="770">
                  <c:v>-2.6625239171278511E-2</c:v>
                </c:pt>
                <c:pt idx="771">
                  <c:v>-0.18458172532976422</c:v>
                </c:pt>
                <c:pt idx="772">
                  <c:v>3.4647868683104935E-3</c:v>
                </c:pt>
                <c:pt idx="773">
                  <c:v>-4.1822959202612552E-2</c:v>
                </c:pt>
                <c:pt idx="774">
                  <c:v>2.6789878306587096E-2</c:v>
                </c:pt>
                <c:pt idx="775">
                  <c:v>4.1983191786887031E-2</c:v>
                </c:pt>
                <c:pt idx="776">
                  <c:v>-0.11058116741118236</c:v>
                </c:pt>
                <c:pt idx="777">
                  <c:v>2.5562164630701715E-2</c:v>
                </c:pt>
                <c:pt idx="778">
                  <c:v>-3.8619922156243582E-2</c:v>
                </c:pt>
                <c:pt idx="779">
                  <c:v>-8.2675499556806642E-2</c:v>
                </c:pt>
                <c:pt idx="780">
                  <c:v>-6.1740690012092189E-2</c:v>
                </c:pt>
                <c:pt idx="781">
                  <c:v>5.5783761438300524E-3</c:v>
                </c:pt>
                <c:pt idx="782">
                  <c:v>0.11094452955732796</c:v>
                </c:pt>
                <c:pt idx="783">
                  <c:v>2.5858428227998456E-2</c:v>
                </c:pt>
                <c:pt idx="784">
                  <c:v>1.4505086079998871E-2</c:v>
                </c:pt>
                <c:pt idx="785">
                  <c:v>9.2589259709993238E-2</c:v>
                </c:pt>
                <c:pt idx="786">
                  <c:v>-3.5899976901785868E-2</c:v>
                </c:pt>
                <c:pt idx="787">
                  <c:v>8.8901173331569328E-2</c:v>
                </c:pt>
                <c:pt idx="788">
                  <c:v>-0.12359779448971689</c:v>
                </c:pt>
                <c:pt idx="789">
                  <c:v>3.3968323126357751E-3</c:v>
                </c:pt>
                <c:pt idx="790">
                  <c:v>-8.0977049813353782E-2</c:v>
                </c:pt>
                <c:pt idx="791">
                  <c:v>-1.6363152508517231E-2</c:v>
                </c:pt>
                <c:pt idx="792">
                  <c:v>0.13785133841832814</c:v>
                </c:pt>
                <c:pt idx="793">
                  <c:v>7.2122782340271986E-3</c:v>
                </c:pt>
                <c:pt idx="794">
                  <c:v>-5.4049863012389301E-2</c:v>
                </c:pt>
                <c:pt idx="795">
                  <c:v>6.0822808847572858E-2</c:v>
                </c:pt>
                <c:pt idx="796">
                  <c:v>-0.1332232172832975</c:v>
                </c:pt>
                <c:pt idx="797">
                  <c:v>-5.069001034591121E-2</c:v>
                </c:pt>
                <c:pt idx="798">
                  <c:v>-6.7005064543194631E-2</c:v>
                </c:pt>
                <c:pt idx="799">
                  <c:v>-7.2542906338228144E-2</c:v>
                </c:pt>
                <c:pt idx="800">
                  <c:v>-1.3907497732426198E-3</c:v>
                </c:pt>
                <c:pt idx="801">
                  <c:v>-1.8458920163250153E-2</c:v>
                </c:pt>
                <c:pt idx="802">
                  <c:v>9.6326727194770465E-2</c:v>
                </c:pt>
                <c:pt idx="803">
                  <c:v>6.6722750522553123E-2</c:v>
                </c:pt>
                <c:pt idx="804">
                  <c:v>9.4505034096703106E-3</c:v>
                </c:pt>
                <c:pt idx="805">
                  <c:v>-5.9573732437069961E-2</c:v>
                </c:pt>
                <c:pt idx="806">
                  <c:v>2.7866079225521277E-2</c:v>
                </c:pt>
                <c:pt idx="807">
                  <c:v>9.1530333345723427E-2</c:v>
                </c:pt>
                <c:pt idx="808">
                  <c:v>1.80982814305348E-2</c:v>
                </c:pt>
                <c:pt idx="809">
                  <c:v>-8.7697443653543011E-2</c:v>
                </c:pt>
                <c:pt idx="810">
                  <c:v>-7.7226264935225164E-2</c:v>
                </c:pt>
                <c:pt idx="811">
                  <c:v>0.22511895435529436</c:v>
                </c:pt>
                <c:pt idx="812">
                  <c:v>0.18172416090803234</c:v>
                </c:pt>
                <c:pt idx="813">
                  <c:v>2.2016762443005562E-2</c:v>
                </c:pt>
                <c:pt idx="814">
                  <c:v>2.9070296030713479E-2</c:v>
                </c:pt>
                <c:pt idx="815">
                  <c:v>2.2199572969218241E-2</c:v>
                </c:pt>
                <c:pt idx="816">
                  <c:v>8.9795710451479275E-3</c:v>
                </c:pt>
                <c:pt idx="817">
                  <c:v>6.999820553632774E-2</c:v>
                </c:pt>
                <c:pt idx="818">
                  <c:v>3.4292760662421748E-2</c:v>
                </c:pt>
                <c:pt idx="819">
                  <c:v>-1.7064228528863537E-2</c:v>
                </c:pt>
                <c:pt idx="820">
                  <c:v>2.4194809891035236E-2</c:v>
                </c:pt>
                <c:pt idx="821">
                  <c:v>5.0959102137807889E-2</c:v>
                </c:pt>
                <c:pt idx="822">
                  <c:v>5.9574580108855441E-2</c:v>
                </c:pt>
                <c:pt idx="823">
                  <c:v>6.3058936563571671E-2</c:v>
                </c:pt>
                <c:pt idx="824">
                  <c:v>2.6384336274360199E-2</c:v>
                </c:pt>
                <c:pt idx="825">
                  <c:v>-2.636729829611531E-2</c:v>
                </c:pt>
                <c:pt idx="826">
                  <c:v>2.2333812265416423E-2</c:v>
                </c:pt>
                <c:pt idx="827">
                  <c:v>-1.5902582150087882E-2</c:v>
                </c:pt>
                <c:pt idx="828">
                  <c:v>2.0219707260871585E-2</c:v>
                </c:pt>
                <c:pt idx="829">
                  <c:v>3.1132347247699445E-2</c:v>
                </c:pt>
                <c:pt idx="830">
                  <c:v>1.0472891927650689E-2</c:v>
                </c:pt>
                <c:pt idx="831">
                  <c:v>-2.0885560752675874E-2</c:v>
                </c:pt>
                <c:pt idx="832">
                  <c:v>7.3271913403520558E-2</c:v>
                </c:pt>
                <c:pt idx="833">
                  <c:v>9.7529159673126545E-2</c:v>
                </c:pt>
                <c:pt idx="834">
                  <c:v>1.1558806616525436E-2</c:v>
                </c:pt>
                <c:pt idx="835">
                  <c:v>9.750993709011653E-2</c:v>
                </c:pt>
                <c:pt idx="836">
                  <c:v>-6.6248008443721515E-2</c:v>
                </c:pt>
                <c:pt idx="837">
                  <c:v>-4.0163421345213848E-2</c:v>
                </c:pt>
                <c:pt idx="838">
                  <c:v>-7.6399677767684901E-2</c:v>
                </c:pt>
                <c:pt idx="839">
                  <c:v>-4.3299788311923604E-2</c:v>
                </c:pt>
                <c:pt idx="840">
                  <c:v>4.3187833210842873E-2</c:v>
                </c:pt>
                <c:pt idx="841">
                  <c:v>1.7169747429867127E-2</c:v>
                </c:pt>
                <c:pt idx="842">
                  <c:v>-5.3324601761071996E-2</c:v>
                </c:pt>
                <c:pt idx="843">
                  <c:v>3.7139816590163154E-3</c:v>
                </c:pt>
                <c:pt idx="844">
                  <c:v>2.3608698995334458E-2</c:v>
                </c:pt>
                <c:pt idx="845">
                  <c:v>1.8096170096873237E-2</c:v>
                </c:pt>
                <c:pt idx="846">
                  <c:v>4.4958345382010413E-2</c:v>
                </c:pt>
                <c:pt idx="847">
                  <c:v>4.5174907899331075E-2</c:v>
                </c:pt>
                <c:pt idx="848">
                  <c:v>5.3647596398158137E-2</c:v>
                </c:pt>
                <c:pt idx="849">
                  <c:v>-3.7967469642241729E-3</c:v>
                </c:pt>
                <c:pt idx="850">
                  <c:v>6.7340843482392665E-2</c:v>
                </c:pt>
                <c:pt idx="851">
                  <c:v>-4.82228829828075E-3</c:v>
                </c:pt>
                <c:pt idx="852">
                  <c:v>-2.1211310329679961E-2</c:v>
                </c:pt>
                <c:pt idx="853">
                  <c:v>2.643173162473348E-2</c:v>
                </c:pt>
                <c:pt idx="854">
                  <c:v>3.9758880932024392E-2</c:v>
                </c:pt>
                <c:pt idx="855">
                  <c:v>-7.0498084050251222E-2</c:v>
                </c:pt>
                <c:pt idx="856">
                  <c:v>-1.3083661051430008E-2</c:v>
                </c:pt>
                <c:pt idx="857">
                  <c:v>-3.8505259296342546E-3</c:v>
                </c:pt>
                <c:pt idx="858">
                  <c:v>3.346315312597185E-3</c:v>
                </c:pt>
                <c:pt idx="859">
                  <c:v>5.1706217265683842E-2</c:v>
                </c:pt>
                <c:pt idx="860">
                  <c:v>2.0857095477841849E-2</c:v>
                </c:pt>
                <c:pt idx="861">
                  <c:v>-2.6472971263162945E-3</c:v>
                </c:pt>
                <c:pt idx="862">
                  <c:v>-2.1195572825318948E-2</c:v>
                </c:pt>
                <c:pt idx="863">
                  <c:v>8.3130640656987418E-3</c:v>
                </c:pt>
                <c:pt idx="864">
                  <c:v>-2.6691482927997182E-2</c:v>
                </c:pt>
                <c:pt idx="865">
                  <c:v>3.2162381534520286E-2</c:v>
                </c:pt>
                <c:pt idx="866">
                  <c:v>3.6113106932049811E-2</c:v>
                </c:pt>
                <c:pt idx="867">
                  <c:v>0.12093108468386103</c:v>
                </c:pt>
                <c:pt idx="868">
                  <c:v>9.2605925723373995E-3</c:v>
                </c:pt>
                <c:pt idx="869">
                  <c:v>2.0871272594868992E-3</c:v>
                </c:pt>
                <c:pt idx="870">
                  <c:v>3.4437730807416987E-2</c:v>
                </c:pt>
                <c:pt idx="871">
                  <c:v>4.0634631863412887E-2</c:v>
                </c:pt>
                <c:pt idx="872">
                  <c:v>1.2748976740832642E-2</c:v>
                </c:pt>
                <c:pt idx="873">
                  <c:v>9.7480550450018601E-3</c:v>
                </c:pt>
                <c:pt idx="874">
                  <c:v>2.3149656094020168E-2</c:v>
                </c:pt>
                <c:pt idx="875">
                  <c:v>-2.062124510313466E-2</c:v>
                </c:pt>
                <c:pt idx="876">
                  <c:v>-2.1048548557420426E-2</c:v>
                </c:pt>
                <c:pt idx="877">
                  <c:v>1.2662096272472877E-3</c:v>
                </c:pt>
                <c:pt idx="878">
                  <c:v>1.4877173098103963E-2</c:v>
                </c:pt>
                <c:pt idx="879">
                  <c:v>4.1324319325341349E-2</c:v>
                </c:pt>
                <c:pt idx="880">
                  <c:v>-2.7969401701712152E-3</c:v>
                </c:pt>
                <c:pt idx="881">
                  <c:v>-6.1943370456399721E-3</c:v>
                </c:pt>
                <c:pt idx="882">
                  <c:v>7.6230904292191037E-2</c:v>
                </c:pt>
                <c:pt idx="883">
                  <c:v>-8.6258293520864709E-3</c:v>
                </c:pt>
                <c:pt idx="884">
                  <c:v>6.3954725299348286E-2</c:v>
                </c:pt>
                <c:pt idx="885">
                  <c:v>-2.9314820652153802E-2</c:v>
                </c:pt>
                <c:pt idx="886">
                  <c:v>4.3573584564960861E-2</c:v>
                </c:pt>
                <c:pt idx="887">
                  <c:v>-9.3665705662024018E-5</c:v>
                </c:pt>
                <c:pt idx="888">
                  <c:v>-7.2981899647128173E-2</c:v>
                </c:pt>
                <c:pt idx="889">
                  <c:v>-4.8576814961280475E-3</c:v>
                </c:pt>
                <c:pt idx="890">
                  <c:v>-3.5104229723478743E-2</c:v>
                </c:pt>
                <c:pt idx="891">
                  <c:v>0.12629601660885711</c:v>
                </c:pt>
                <c:pt idx="892">
                  <c:v>-1.1698419867929613E-2</c:v>
                </c:pt>
                <c:pt idx="893">
                  <c:v>-3.4368027755147471E-3</c:v>
                </c:pt>
                <c:pt idx="894">
                  <c:v>0.14232950378662448</c:v>
                </c:pt>
                <c:pt idx="895">
                  <c:v>-0.20752984690152024</c:v>
                </c:pt>
                <c:pt idx="896">
                  <c:v>-6.1971048556243538E-2</c:v>
                </c:pt>
                <c:pt idx="897">
                  <c:v>-7.346793016222028E-3</c:v>
                </c:pt>
                <c:pt idx="898">
                  <c:v>9.2538341515059144E-3</c:v>
                </c:pt>
                <c:pt idx="899">
                  <c:v>-2.4703644078682422E-2</c:v>
                </c:pt>
                <c:pt idx="900">
                  <c:v>-6.363102357094517E-4</c:v>
                </c:pt>
                <c:pt idx="901">
                  <c:v>-8.4123749650029278E-2</c:v>
                </c:pt>
                <c:pt idx="902">
                  <c:v>6.0014484784863087E-4</c:v>
                </c:pt>
                <c:pt idx="903">
                  <c:v>4.9173922081136121E-2</c:v>
                </c:pt>
                <c:pt idx="904">
                  <c:v>3.2563502597737617E-2</c:v>
                </c:pt>
                <c:pt idx="905">
                  <c:v>-7.8652447835542066E-2</c:v>
                </c:pt>
                <c:pt idx="906">
                  <c:v>9.146615979294915E-4</c:v>
                </c:pt>
                <c:pt idx="907">
                  <c:v>-6.6172806669755987E-2</c:v>
                </c:pt>
                <c:pt idx="908">
                  <c:v>3.9319659698724911E-2</c:v>
                </c:pt>
                <c:pt idx="909">
                  <c:v>2.9799367855493294E-2</c:v>
                </c:pt>
                <c:pt idx="910">
                  <c:v>-3.0008192098159706E-3</c:v>
                </c:pt>
                <c:pt idx="911">
                  <c:v>4.3829124215427472E-2</c:v>
                </c:pt>
                <c:pt idx="912">
                  <c:v>-5.0134275599240489E-5</c:v>
                </c:pt>
                <c:pt idx="913">
                  <c:v>6.9786212808192133E-3</c:v>
                </c:pt>
                <c:pt idx="914">
                  <c:v>-4.4017026593957372E-3</c:v>
                </c:pt>
                <c:pt idx="915">
                  <c:v>8.4812668895960439E-3</c:v>
                </c:pt>
                <c:pt idx="916">
                  <c:v>4.3173293286519573E-2</c:v>
                </c:pt>
                <c:pt idx="917">
                  <c:v>1.2360737247853772E-2</c:v>
                </c:pt>
                <c:pt idx="918">
                  <c:v>2.4384535777926854E-2</c:v>
                </c:pt>
                <c:pt idx="919">
                  <c:v>-2.1243393624046959E-2</c:v>
                </c:pt>
                <c:pt idx="920">
                  <c:v>-2.5610788001420158E-2</c:v>
                </c:pt>
                <c:pt idx="921">
                  <c:v>7.9193159109825807E-3</c:v>
                </c:pt>
                <c:pt idx="922">
                  <c:v>-4.0293622727082076E-2</c:v>
                </c:pt>
                <c:pt idx="923">
                  <c:v>-1.0321242640277771E-2</c:v>
                </c:pt>
                <c:pt idx="924">
                  <c:v>4.5506090568245498E-2</c:v>
                </c:pt>
                <c:pt idx="925">
                  <c:v>-3.3669266134868377E-2</c:v>
                </c:pt>
                <c:pt idx="926">
                  <c:v>5.999850658938128E-2</c:v>
                </c:pt>
                <c:pt idx="927">
                  <c:v>4.7395339175543991E-2</c:v>
                </c:pt>
                <c:pt idx="928">
                  <c:v>6.2151276687087746E-2</c:v>
                </c:pt>
                <c:pt idx="929">
                  <c:v>7.664270362402191E-2</c:v>
                </c:pt>
                <c:pt idx="930">
                  <c:v>1.1544298648750086E-2</c:v>
                </c:pt>
                <c:pt idx="931">
                  <c:v>-2.2912943849616153E-2</c:v>
                </c:pt>
                <c:pt idx="932">
                  <c:v>1.2060956428562954E-2</c:v>
                </c:pt>
                <c:pt idx="933">
                  <c:v>5.0064452923179757E-2</c:v>
                </c:pt>
                <c:pt idx="934">
                  <c:v>-1.2052372829183342E-2</c:v>
                </c:pt>
                <c:pt idx="935">
                  <c:v>0.1162574998588962</c:v>
                </c:pt>
                <c:pt idx="936">
                  <c:v>3.1985182901364428E-2</c:v>
                </c:pt>
                <c:pt idx="937">
                  <c:v>3.4111462494535727E-2</c:v>
                </c:pt>
                <c:pt idx="938">
                  <c:v>-2.7961653734173276E-3</c:v>
                </c:pt>
                <c:pt idx="939">
                  <c:v>-5.617898532642316E-2</c:v>
                </c:pt>
                <c:pt idx="940">
                  <c:v>4.1962565127192437E-2</c:v>
                </c:pt>
                <c:pt idx="941">
                  <c:v>1.1208014890008798E-2</c:v>
                </c:pt>
                <c:pt idx="942">
                  <c:v>-2.9831732947015025E-2</c:v>
                </c:pt>
                <c:pt idx="943">
                  <c:v>5.0087183851997216E-2</c:v>
                </c:pt>
                <c:pt idx="944">
                  <c:v>5.4743059379139675E-2</c:v>
                </c:pt>
                <c:pt idx="945">
                  <c:v>-1.8422250094654102E-2</c:v>
                </c:pt>
                <c:pt idx="946">
                  <c:v>-6.6942544932179424E-2</c:v>
                </c:pt>
                <c:pt idx="947">
                  <c:v>8.9185807390168986E-3</c:v>
                </c:pt>
                <c:pt idx="948">
                  <c:v>-2.877914597722139E-2</c:v>
                </c:pt>
                <c:pt idx="949">
                  <c:v>5.1988055962248127E-2</c:v>
                </c:pt>
                <c:pt idx="950">
                  <c:v>-5.4646320808022272E-2</c:v>
                </c:pt>
                <c:pt idx="951">
                  <c:v>0.21459581917456866</c:v>
                </c:pt>
                <c:pt idx="952">
                  <c:v>-1.9794585670066121E-2</c:v>
                </c:pt>
                <c:pt idx="953">
                  <c:v>3.9795972847580456E-2</c:v>
                </c:pt>
                <c:pt idx="954">
                  <c:v>0.14386158085227072</c:v>
                </c:pt>
                <c:pt idx="955">
                  <c:v>-3.5150304207086133E-2</c:v>
                </c:pt>
                <c:pt idx="956">
                  <c:v>-0.11092125165793842</c:v>
                </c:pt>
                <c:pt idx="957">
                  <c:v>-5.4273088630608042E-2</c:v>
                </c:pt>
                <c:pt idx="958">
                  <c:v>-1.7213973029299914E-2</c:v>
                </c:pt>
                <c:pt idx="959">
                  <c:v>2.5779268522829541E-2</c:v>
                </c:pt>
                <c:pt idx="960">
                  <c:v>-1.4763510489605069E-2</c:v>
                </c:pt>
                <c:pt idx="961">
                  <c:v>-5.9670072959459516E-2</c:v>
                </c:pt>
                <c:pt idx="962">
                  <c:v>-2.0787559238591935E-2</c:v>
                </c:pt>
                <c:pt idx="963">
                  <c:v>2.0700218901271054E-2</c:v>
                </c:pt>
                <c:pt idx="964">
                  <c:v>-3.5071388433433839E-2</c:v>
                </c:pt>
                <c:pt idx="965">
                  <c:v>2.5218345165708158E-3</c:v>
                </c:pt>
                <c:pt idx="966">
                  <c:v>1.3455876317114762E-4</c:v>
                </c:pt>
                <c:pt idx="967">
                  <c:v>1.4550011547959702E-2</c:v>
                </c:pt>
                <c:pt idx="968">
                  <c:v>2.2716585532218017E-2</c:v>
                </c:pt>
                <c:pt idx="969">
                  <c:v>2.9113422544017699E-2</c:v>
                </c:pt>
                <c:pt idx="970">
                  <c:v>-1.8835293322183068E-2</c:v>
                </c:pt>
                <c:pt idx="971">
                  <c:v>-2.3299107454373049E-2</c:v>
                </c:pt>
                <c:pt idx="972">
                  <c:v>-1.3871637107482675E-2</c:v>
                </c:pt>
                <c:pt idx="973">
                  <c:v>8.7143295098561953E-3</c:v>
                </c:pt>
                <c:pt idx="974">
                  <c:v>2.9420318016440884E-2</c:v>
                </c:pt>
                <c:pt idx="975">
                  <c:v>-4.3796671536334562E-2</c:v>
                </c:pt>
                <c:pt idx="976">
                  <c:v>-7.4296519172802689E-3</c:v>
                </c:pt>
                <c:pt idx="977">
                  <c:v>-5.0888587013240956E-2</c:v>
                </c:pt>
                <c:pt idx="978">
                  <c:v>1.4494816029618121E-2</c:v>
                </c:pt>
                <c:pt idx="979">
                  <c:v>6.046837865191293E-3</c:v>
                </c:pt>
                <c:pt idx="980">
                  <c:v>-1.2083164842300076E-2</c:v>
                </c:pt>
                <c:pt idx="981">
                  <c:v>4.9786304953318483E-2</c:v>
                </c:pt>
                <c:pt idx="982">
                  <c:v>1.608090017901799E-2</c:v>
                </c:pt>
                <c:pt idx="983">
                  <c:v>-4.1353444522858877E-2</c:v>
                </c:pt>
                <c:pt idx="984">
                  <c:v>5.3088672766961317E-2</c:v>
                </c:pt>
                <c:pt idx="985">
                  <c:v>2.1665893820189349E-2</c:v>
                </c:pt>
                <c:pt idx="986">
                  <c:v>-1.6814098676555461E-2</c:v>
                </c:pt>
                <c:pt idx="987">
                  <c:v>-8.0700160931291842E-2</c:v>
                </c:pt>
                <c:pt idx="988">
                  <c:v>2.134872745494067E-2</c:v>
                </c:pt>
                <c:pt idx="989">
                  <c:v>-0.10636361567445479</c:v>
                </c:pt>
                <c:pt idx="990">
                  <c:v>3.5220025774469477E-3</c:v>
                </c:pt>
                <c:pt idx="991">
                  <c:v>4.2941526672120325E-2</c:v>
                </c:pt>
                <c:pt idx="992">
                  <c:v>6.4624676876860205E-3</c:v>
                </c:pt>
                <c:pt idx="993">
                  <c:v>2.6532117181920736E-2</c:v>
                </c:pt>
                <c:pt idx="994">
                  <c:v>-4.6847390417503167E-2</c:v>
                </c:pt>
                <c:pt idx="995">
                  <c:v>6.358522509353029E-2</c:v>
                </c:pt>
                <c:pt idx="996">
                  <c:v>6.7351005970732958E-2</c:v>
                </c:pt>
                <c:pt idx="997">
                  <c:v>-1.40836554817444E-3</c:v>
                </c:pt>
                <c:pt idx="998">
                  <c:v>1.0711766609912896E-2</c:v>
                </c:pt>
                <c:pt idx="999">
                  <c:v>3.2953587502638784E-2</c:v>
                </c:pt>
                <c:pt idx="1000">
                  <c:v>5.1763780343810357E-2</c:v>
                </c:pt>
                <c:pt idx="1001">
                  <c:v>4.9738143563794808E-2</c:v>
                </c:pt>
                <c:pt idx="1002">
                  <c:v>-3.6175773968804732E-2</c:v>
                </c:pt>
                <c:pt idx="1003">
                  <c:v>4.5258586693747167E-2</c:v>
                </c:pt>
                <c:pt idx="1004">
                  <c:v>5.5766176730841957E-2</c:v>
                </c:pt>
                <c:pt idx="1005">
                  <c:v>-7.7160990028052129E-2</c:v>
                </c:pt>
                <c:pt idx="1006">
                  <c:v>-4.5515270552533314E-2</c:v>
                </c:pt>
                <c:pt idx="1007">
                  <c:v>-5.8416696219055403E-2</c:v>
                </c:pt>
                <c:pt idx="1008">
                  <c:v>5.1740517001962985E-2</c:v>
                </c:pt>
                <c:pt idx="1009">
                  <c:v>6.5455453605636163E-2</c:v>
                </c:pt>
                <c:pt idx="1010">
                  <c:v>6.2754870353779635E-2</c:v>
                </c:pt>
                <c:pt idx="1011">
                  <c:v>-2.1101494666743419E-2</c:v>
                </c:pt>
                <c:pt idx="1012">
                  <c:v>4.7656138147460128E-2</c:v>
                </c:pt>
                <c:pt idx="1013">
                  <c:v>5.1120901880303632E-2</c:v>
                </c:pt>
                <c:pt idx="1014">
                  <c:v>2.6591435262787774E-2</c:v>
                </c:pt>
                <c:pt idx="1015">
                  <c:v>5.8580533568471385E-2</c:v>
                </c:pt>
                <c:pt idx="1016">
                  <c:v>-2.2921061118198562E-3</c:v>
                </c:pt>
                <c:pt idx="1017">
                  <c:v>-3.9742034605859788E-2</c:v>
                </c:pt>
                <c:pt idx="1018">
                  <c:v>2.2137248442142378E-3</c:v>
                </c:pt>
                <c:pt idx="1019">
                  <c:v>4.5724379993613326E-2</c:v>
                </c:pt>
                <c:pt idx="1020">
                  <c:v>-6.9625970118081484E-2</c:v>
                </c:pt>
                <c:pt idx="1021">
                  <c:v>3.3801354057040683E-2</c:v>
                </c:pt>
                <c:pt idx="1022">
                  <c:v>1.793702840901738E-2</c:v>
                </c:pt>
                <c:pt idx="1023">
                  <c:v>1.8403898482806033E-2</c:v>
                </c:pt>
                <c:pt idx="1024">
                  <c:v>7.6324819223033191E-2</c:v>
                </c:pt>
                <c:pt idx="1025">
                  <c:v>1.1280141993164355E-2</c:v>
                </c:pt>
                <c:pt idx="1026">
                  <c:v>1.4900234511140625E-2</c:v>
                </c:pt>
                <c:pt idx="1027">
                  <c:v>1.1496549025008209E-2</c:v>
                </c:pt>
                <c:pt idx="1028">
                  <c:v>3.1431814306286859E-2</c:v>
                </c:pt>
                <c:pt idx="1029">
                  <c:v>2.5330039879483335E-2</c:v>
                </c:pt>
                <c:pt idx="1030">
                  <c:v>2.1723477144947028E-2</c:v>
                </c:pt>
                <c:pt idx="1031">
                  <c:v>5.3242563060840728E-2</c:v>
                </c:pt>
                <c:pt idx="1032">
                  <c:v>1.9553509825102695E-2</c:v>
                </c:pt>
                <c:pt idx="1033">
                  <c:v>4.0254152396017743E-3</c:v>
                </c:pt>
                <c:pt idx="1034">
                  <c:v>-9.4905122431679888E-4</c:v>
                </c:pt>
                <c:pt idx="1035">
                  <c:v>2.8207106246117424E-2</c:v>
                </c:pt>
                <c:pt idx="1036">
                  <c:v>1.2244046773843416E-2</c:v>
                </c:pt>
                <c:pt idx="1037">
                  <c:v>1.2195827742247523E-2</c:v>
                </c:pt>
                <c:pt idx="1038">
                  <c:v>3.4951683549640664E-2</c:v>
                </c:pt>
                <c:pt idx="1039">
                  <c:v>-2.0091536366316796E-2</c:v>
                </c:pt>
                <c:pt idx="1040">
                  <c:v>7.8735995899764134E-3</c:v>
                </c:pt>
                <c:pt idx="1041">
                  <c:v>-5.7360696990963866E-3</c:v>
                </c:pt>
                <c:pt idx="1042">
                  <c:v>1.5405853700587007E-2</c:v>
                </c:pt>
                <c:pt idx="1043">
                  <c:v>-1.1395771210516944E-3</c:v>
                </c:pt>
                <c:pt idx="1044">
                  <c:v>1.4765945935876582E-2</c:v>
                </c:pt>
                <c:pt idx="1045">
                  <c:v>9.2308484008352398E-3</c:v>
                </c:pt>
                <c:pt idx="1046">
                  <c:v>8.84751950263769E-3</c:v>
                </c:pt>
                <c:pt idx="1047">
                  <c:v>4.2562911998449433E-3</c:v>
                </c:pt>
                <c:pt idx="1048">
                  <c:v>-1.4891949494888501E-3</c:v>
                </c:pt>
                <c:pt idx="1049">
                  <c:v>-2.624163886791497E-2</c:v>
                </c:pt>
                <c:pt idx="1050">
                  <c:v>-3.8580355251046031E-3</c:v>
                </c:pt>
                <c:pt idx="1051">
                  <c:v>1.4949240321732836E-2</c:v>
                </c:pt>
                <c:pt idx="1052">
                  <c:v>-6.2314949384905728E-4</c:v>
                </c:pt>
                <c:pt idx="1053">
                  <c:v>1.008549323685339E-2</c:v>
                </c:pt>
                <c:pt idx="1054">
                  <c:v>-8.0759339671630001E-4</c:v>
                </c:pt>
                <c:pt idx="1055">
                  <c:v>-4.8992120378062937E-3</c:v>
                </c:pt>
                <c:pt idx="1056">
                  <c:v>5.0195608571675966E-2</c:v>
                </c:pt>
                <c:pt idx="1057">
                  <c:v>-7.5021240786550779E-3</c:v>
                </c:pt>
                <c:pt idx="1058">
                  <c:v>-9.2752359912319053E-3</c:v>
                </c:pt>
                <c:pt idx="1059">
                  <c:v>3.7083843102925881E-2</c:v>
                </c:pt>
                <c:pt idx="1060">
                  <c:v>1.9857106762324047E-2</c:v>
                </c:pt>
                <c:pt idx="1061">
                  <c:v>8.09371264089093E-3</c:v>
                </c:pt>
                <c:pt idx="1062">
                  <c:v>4.3243369451229398E-2</c:v>
                </c:pt>
                <c:pt idx="1063">
                  <c:v>-1.3105023825273494E-2</c:v>
                </c:pt>
                <c:pt idx="1064">
                  <c:v>-6.8803723237786723E-3</c:v>
                </c:pt>
                <c:pt idx="1065">
                  <c:v>1.3187357098989347E-3</c:v>
                </c:pt>
                <c:pt idx="1066">
                  <c:v>7.8594708806695876E-2</c:v>
                </c:pt>
                <c:pt idx="1067">
                  <c:v>-6.2428700967042524E-3</c:v>
                </c:pt>
                <c:pt idx="1068">
                  <c:v>3.6918803300756822E-2</c:v>
                </c:pt>
                <c:pt idx="1069">
                  <c:v>-0.10238115799809894</c:v>
                </c:pt>
                <c:pt idx="1070">
                  <c:v>-1.0106803945858493E-2</c:v>
                </c:pt>
                <c:pt idx="1071">
                  <c:v>-6.5839951530226842E-2</c:v>
                </c:pt>
                <c:pt idx="1072">
                  <c:v>6.1000123114226264E-2</c:v>
                </c:pt>
                <c:pt idx="1073">
                  <c:v>1.6729458735717666E-2</c:v>
                </c:pt>
                <c:pt idx="1074">
                  <c:v>6.261202322954397E-2</c:v>
                </c:pt>
                <c:pt idx="1075">
                  <c:v>-0.12205008898315625</c:v>
                </c:pt>
                <c:pt idx="1076">
                  <c:v>-7.6592094482230547E-2</c:v>
                </c:pt>
                <c:pt idx="1077">
                  <c:v>-5.072016546716706E-2</c:v>
                </c:pt>
                <c:pt idx="1078">
                  <c:v>7.7201110113929621E-3</c:v>
                </c:pt>
                <c:pt idx="1079">
                  <c:v>6.5374159623208571E-3</c:v>
                </c:pt>
                <c:pt idx="1080">
                  <c:v>8.5925925401019471E-3</c:v>
                </c:pt>
                <c:pt idx="1081">
                  <c:v>3.8007127331082025E-2</c:v>
                </c:pt>
                <c:pt idx="1082">
                  <c:v>5.1578452529984241E-2</c:v>
                </c:pt>
                <c:pt idx="1083">
                  <c:v>-6.2287794148033968E-2</c:v>
                </c:pt>
                <c:pt idx="1084">
                  <c:v>3.292164302633168E-2</c:v>
                </c:pt>
                <c:pt idx="1085">
                  <c:v>-6.1986385959330627E-2</c:v>
                </c:pt>
                <c:pt idx="1086">
                  <c:v>-3.9494404942251281E-2</c:v>
                </c:pt>
                <c:pt idx="1087">
                  <c:v>4.4961284506690614E-3</c:v>
                </c:pt>
                <c:pt idx="1088">
                  <c:v>9.4914983509280758E-3</c:v>
                </c:pt>
                <c:pt idx="1089">
                  <c:v>-1.5683221124034686E-2</c:v>
                </c:pt>
                <c:pt idx="1090">
                  <c:v>1.8987094547695749E-2</c:v>
                </c:pt>
                <c:pt idx="1091">
                  <c:v>2.3053290684592463E-2</c:v>
                </c:pt>
                <c:pt idx="1092">
                  <c:v>3.5408952518215041E-2</c:v>
                </c:pt>
                <c:pt idx="1093">
                  <c:v>0</c:v>
                </c:pt>
                <c:pt idx="1094">
                  <c:v>1.2596285798399788E-2</c:v>
                </c:pt>
              </c:numCache>
            </c:numRef>
          </c:xVal>
          <c:yVal>
            <c:numRef>
              <c:f>'DATA-CRYPTO'!$O$2:$O$1096</c:f>
              <c:numCache>
                <c:formatCode>0.000%</c:formatCode>
                <c:ptCount val="1095"/>
                <c:pt idx="0">
                  <c:v>-0.15410689756968715</c:v>
                </c:pt>
                <c:pt idx="1">
                  <c:v>-5.9389051549654251E-2</c:v>
                </c:pt>
                <c:pt idx="2">
                  <c:v>-5.1613587309463457E-2</c:v>
                </c:pt>
                <c:pt idx="3">
                  <c:v>5.695700571609677E-2</c:v>
                </c:pt>
                <c:pt idx="4">
                  <c:v>2.2643513079373567E-2</c:v>
                </c:pt>
                <c:pt idx="5">
                  <c:v>5.3495927310513669E-2</c:v>
                </c:pt>
                <c:pt idx="6">
                  <c:v>-2.1471207625732531E-2</c:v>
                </c:pt>
                <c:pt idx="7">
                  <c:v>-7.9669479265941617E-2</c:v>
                </c:pt>
                <c:pt idx="8">
                  <c:v>5.0366124212035117E-2</c:v>
                </c:pt>
                <c:pt idx="9">
                  <c:v>-2.562448995896309E-2</c:v>
                </c:pt>
                <c:pt idx="10">
                  <c:v>-1.7943309703766511E-2</c:v>
                </c:pt>
                <c:pt idx="11">
                  <c:v>-8.1260460826589748E-2</c:v>
                </c:pt>
                <c:pt idx="12">
                  <c:v>3.1667524272820088E-2</c:v>
                </c:pt>
                <c:pt idx="13">
                  <c:v>-1.1057912596115068E-2</c:v>
                </c:pt>
                <c:pt idx="14">
                  <c:v>5.9551617804835963E-2</c:v>
                </c:pt>
                <c:pt idx="15">
                  <c:v>2.9979872025380428E-2</c:v>
                </c:pt>
                <c:pt idx="16">
                  <c:v>-3.6423853780659654E-2</c:v>
                </c:pt>
                <c:pt idx="17">
                  <c:v>8.1404775918840766E-3</c:v>
                </c:pt>
                <c:pt idx="18">
                  <c:v>2.8000656054435483E-2</c:v>
                </c:pt>
                <c:pt idx="19">
                  <c:v>1.3096146878751868E-2</c:v>
                </c:pt>
                <c:pt idx="20">
                  <c:v>1.2278369375221471E-2</c:v>
                </c:pt>
                <c:pt idx="21">
                  <c:v>6.1108769526109205E-2</c:v>
                </c:pt>
                <c:pt idx="22">
                  <c:v>-2.2967931744700222E-2</c:v>
                </c:pt>
                <c:pt idx="23">
                  <c:v>-6.4469663165059822E-3</c:v>
                </c:pt>
                <c:pt idx="24">
                  <c:v>-8.3441036523105635E-3</c:v>
                </c:pt>
                <c:pt idx="25">
                  <c:v>4.2407672481241054E-2</c:v>
                </c:pt>
                <c:pt idx="26">
                  <c:v>-4.1101786968975778E-3</c:v>
                </c:pt>
                <c:pt idx="27">
                  <c:v>0.12620154532270597</c:v>
                </c:pt>
                <c:pt idx="28">
                  <c:v>-9.8366215820397326E-3</c:v>
                </c:pt>
                <c:pt idx="29">
                  <c:v>3.1962275138789402E-2</c:v>
                </c:pt>
                <c:pt idx="30">
                  <c:v>4.4373988962929295E-2</c:v>
                </c:pt>
                <c:pt idx="31">
                  <c:v>4.5771168001499864E-2</c:v>
                </c:pt>
                <c:pt idx="32">
                  <c:v>-1.5411988830630274E-2</c:v>
                </c:pt>
                <c:pt idx="33">
                  <c:v>-1.8041439953563301E-3</c:v>
                </c:pt>
                <c:pt idx="34">
                  <c:v>-6.5952390631800598E-2</c:v>
                </c:pt>
                <c:pt idx="35">
                  <c:v>1.2186842566274472E-2</c:v>
                </c:pt>
                <c:pt idx="36">
                  <c:v>7.7425650198473424E-3</c:v>
                </c:pt>
                <c:pt idx="37">
                  <c:v>-1.0389857794917218E-2</c:v>
                </c:pt>
                <c:pt idx="38">
                  <c:v>-2.7438988805308234E-2</c:v>
                </c:pt>
                <c:pt idx="39">
                  <c:v>-3.4388031970318471E-2</c:v>
                </c:pt>
                <c:pt idx="40">
                  <c:v>6.498834137228128E-2</c:v>
                </c:pt>
                <c:pt idx="41">
                  <c:v>-7.5143233902926132E-3</c:v>
                </c:pt>
                <c:pt idx="42">
                  <c:v>-7.3008142064480879E-3</c:v>
                </c:pt>
                <c:pt idx="43">
                  <c:v>0.16197046051701233</c:v>
                </c:pt>
                <c:pt idx="44">
                  <c:v>-2.6723339975053745E-2</c:v>
                </c:pt>
                <c:pt idx="45">
                  <c:v>3.6218617433838592E-2</c:v>
                </c:pt>
                <c:pt idx="46">
                  <c:v>1.0948818428442655E-2</c:v>
                </c:pt>
                <c:pt idx="47">
                  <c:v>7.4790562630050947E-2</c:v>
                </c:pt>
                <c:pt idx="48">
                  <c:v>-9.6366423115777922E-3</c:v>
                </c:pt>
                <c:pt idx="49">
                  <c:v>-1.6743002164988977E-2</c:v>
                </c:pt>
                <c:pt idx="50">
                  <c:v>1.3188045175180395E-2</c:v>
                </c:pt>
                <c:pt idx="51">
                  <c:v>5.0657739711755315E-2</c:v>
                </c:pt>
                <c:pt idx="52">
                  <c:v>5.2164134198898222E-3</c:v>
                </c:pt>
                <c:pt idx="53">
                  <c:v>2.1251344122069089E-2</c:v>
                </c:pt>
                <c:pt idx="54">
                  <c:v>6.3070520827415683E-2</c:v>
                </c:pt>
                <c:pt idx="55">
                  <c:v>-5.3646348556285355E-2</c:v>
                </c:pt>
                <c:pt idx="56">
                  <c:v>1.625909017271988E-2</c:v>
                </c:pt>
                <c:pt idx="57">
                  <c:v>-3.3474580948574778E-2</c:v>
                </c:pt>
                <c:pt idx="58">
                  <c:v>-2.1369533891194024E-2</c:v>
                </c:pt>
                <c:pt idx="59">
                  <c:v>1.914532087453287E-2</c:v>
                </c:pt>
                <c:pt idx="60">
                  <c:v>3.9622779643266048E-2</c:v>
                </c:pt>
                <c:pt idx="61">
                  <c:v>2.2399975125130922E-2</c:v>
                </c:pt>
                <c:pt idx="62">
                  <c:v>-8.98757043674169E-3</c:v>
                </c:pt>
                <c:pt idx="63">
                  <c:v>-1.1918939496723805E-3</c:v>
                </c:pt>
                <c:pt idx="64">
                  <c:v>-4.1571352479234693E-3</c:v>
                </c:pt>
                <c:pt idx="65">
                  <c:v>-2.6995530008865926E-2</c:v>
                </c:pt>
                <c:pt idx="66">
                  <c:v>4.8040287962834723E-2</c:v>
                </c:pt>
                <c:pt idx="67">
                  <c:v>-7.3069949707472558E-3</c:v>
                </c:pt>
                <c:pt idx="68">
                  <c:v>9.2223296988035129E-3</c:v>
                </c:pt>
                <c:pt idx="69">
                  <c:v>-2.1271219009820055E-2</c:v>
                </c:pt>
                <c:pt idx="70">
                  <c:v>9.4985927037506343E-2</c:v>
                </c:pt>
                <c:pt idx="71">
                  <c:v>-8.5022294983736299E-2</c:v>
                </c:pt>
                <c:pt idx="72">
                  <c:v>-8.0455215996136489E-2</c:v>
                </c:pt>
                <c:pt idx="73">
                  <c:v>7.9198426755675835E-4</c:v>
                </c:pt>
                <c:pt idx="74">
                  <c:v>-1.6522347810569642E-2</c:v>
                </c:pt>
                <c:pt idx="75">
                  <c:v>8.3226631174374271E-3</c:v>
                </c:pt>
                <c:pt idx="76">
                  <c:v>3.1006342420006015E-3</c:v>
                </c:pt>
                <c:pt idx="77">
                  <c:v>-1.5770582659508106E-2</c:v>
                </c:pt>
                <c:pt idx="78">
                  <c:v>-6.5861038928093892E-3</c:v>
                </c:pt>
                <c:pt idx="79">
                  <c:v>-2.2306537979508202E-2</c:v>
                </c:pt>
                <c:pt idx="80">
                  <c:v>6.822676870089508E-3</c:v>
                </c:pt>
                <c:pt idx="81">
                  <c:v>-6.4897169595958698E-4</c:v>
                </c:pt>
                <c:pt idx="82">
                  <c:v>8.1010198147102256E-3</c:v>
                </c:pt>
                <c:pt idx="83">
                  <c:v>2.4021115751008374E-3</c:v>
                </c:pt>
                <c:pt idx="84">
                  <c:v>-4.1656793099883408E-3</c:v>
                </c:pt>
                <c:pt idx="85">
                  <c:v>-9.5487696717227281E-3</c:v>
                </c:pt>
                <c:pt idx="86">
                  <c:v>-4.0509970057300601E-2</c:v>
                </c:pt>
                <c:pt idx="87">
                  <c:v>4.9532283321282577E-3</c:v>
                </c:pt>
                <c:pt idx="88">
                  <c:v>-2.9138774799763397E-2</c:v>
                </c:pt>
                <c:pt idx="89">
                  <c:v>3.7992518536553319E-2</c:v>
                </c:pt>
                <c:pt idx="90">
                  <c:v>-2.002592375465264E-2</c:v>
                </c:pt>
                <c:pt idx="91">
                  <c:v>1.5437951535118306E-2</c:v>
                </c:pt>
                <c:pt idx="92">
                  <c:v>3.1000268963046081E-2</c:v>
                </c:pt>
                <c:pt idx="93">
                  <c:v>2.4207382614682426E-2</c:v>
                </c:pt>
                <c:pt idx="94">
                  <c:v>-8.5073395135652999E-2</c:v>
                </c:pt>
                <c:pt idx="95">
                  <c:v>2.2653191557140046E-2</c:v>
                </c:pt>
                <c:pt idx="96">
                  <c:v>-6.6370826623028775E-2</c:v>
                </c:pt>
                <c:pt idx="97">
                  <c:v>-8.3078850930478926E-2</c:v>
                </c:pt>
                <c:pt idx="98">
                  <c:v>-6.0057210359116004E-3</c:v>
                </c:pt>
                <c:pt idx="99">
                  <c:v>-2.0938540205100744E-2</c:v>
                </c:pt>
                <c:pt idx="100">
                  <c:v>-4.7653228402225516E-2</c:v>
                </c:pt>
                <c:pt idx="101">
                  <c:v>1.7061551447650921E-2</c:v>
                </c:pt>
                <c:pt idx="102">
                  <c:v>1.2953359974172308E-2</c:v>
                </c:pt>
                <c:pt idx="103">
                  <c:v>-2.7605998625045081E-2</c:v>
                </c:pt>
                <c:pt idx="104">
                  <c:v>-2.7900211943388476E-2</c:v>
                </c:pt>
                <c:pt idx="105">
                  <c:v>-3.7394559590475294E-3</c:v>
                </c:pt>
                <c:pt idx="106">
                  <c:v>-9.0687039396023465E-3</c:v>
                </c:pt>
                <c:pt idx="107">
                  <c:v>-3.0897180091742082E-2</c:v>
                </c:pt>
                <c:pt idx="108">
                  <c:v>2.9999234350814915E-2</c:v>
                </c:pt>
                <c:pt idx="109">
                  <c:v>2.3265894799139247E-2</c:v>
                </c:pt>
                <c:pt idx="110">
                  <c:v>-2.1464765737673527E-2</c:v>
                </c:pt>
                <c:pt idx="111">
                  <c:v>-3.8470894736093754E-2</c:v>
                </c:pt>
                <c:pt idx="112">
                  <c:v>1.5144423116228102E-2</c:v>
                </c:pt>
                <c:pt idx="113">
                  <c:v>2.770458810456413E-2</c:v>
                </c:pt>
                <c:pt idx="114">
                  <c:v>4.9059936219388485E-2</c:v>
                </c:pt>
                <c:pt idx="115">
                  <c:v>4.8052324930296917E-4</c:v>
                </c:pt>
                <c:pt idx="116">
                  <c:v>2.2839944215680041E-4</c:v>
                </c:pt>
                <c:pt idx="117">
                  <c:v>-3.3577524811377606E-3</c:v>
                </c:pt>
                <c:pt idx="118">
                  <c:v>6.1383967048840868E-3</c:v>
                </c:pt>
                <c:pt idx="119">
                  <c:v>-2.4494363504907926E-2</c:v>
                </c:pt>
                <c:pt idx="120">
                  <c:v>2.9541779229869433E-2</c:v>
                </c:pt>
                <c:pt idx="121">
                  <c:v>-3.0282531661304145E-2</c:v>
                </c:pt>
                <c:pt idx="122">
                  <c:v>5.3809489609613091E-2</c:v>
                </c:pt>
                <c:pt idx="123">
                  <c:v>-2.8801683701307353E-3</c:v>
                </c:pt>
                <c:pt idx="124">
                  <c:v>0.1286053219955087</c:v>
                </c:pt>
                <c:pt idx="125">
                  <c:v>8.82108655906165E-3</c:v>
                </c:pt>
                <c:pt idx="126">
                  <c:v>-7.9684464498902832E-2</c:v>
                </c:pt>
                <c:pt idx="127">
                  <c:v>-2.1971914252072795E-2</c:v>
                </c:pt>
                <c:pt idx="128">
                  <c:v>7.1300711125127641E-5</c:v>
                </c:pt>
                <c:pt idx="129">
                  <c:v>1.6515299585456143E-2</c:v>
                </c:pt>
                <c:pt idx="130">
                  <c:v>1.0097730314712275E-2</c:v>
                </c:pt>
                <c:pt idx="131">
                  <c:v>-2.5704187734938926E-2</c:v>
                </c:pt>
                <c:pt idx="132">
                  <c:v>3.639049107297776E-2</c:v>
                </c:pt>
                <c:pt idx="133">
                  <c:v>-3.7478185194423669E-2</c:v>
                </c:pt>
                <c:pt idx="134">
                  <c:v>-3.6301344198726639E-2</c:v>
                </c:pt>
                <c:pt idx="135">
                  <c:v>4.598607769259134E-3</c:v>
                </c:pt>
                <c:pt idx="136">
                  <c:v>1.2975255051461045E-2</c:v>
                </c:pt>
                <c:pt idx="137">
                  <c:v>-5.5949995116219824E-3</c:v>
                </c:pt>
                <c:pt idx="138">
                  <c:v>-2.5934220863482644E-2</c:v>
                </c:pt>
                <c:pt idx="139">
                  <c:v>-2.8238785304370406E-2</c:v>
                </c:pt>
                <c:pt idx="140">
                  <c:v>3.4794052161750216E-2</c:v>
                </c:pt>
                <c:pt idx="141">
                  <c:v>-6.7666641671216979E-3</c:v>
                </c:pt>
                <c:pt idx="142">
                  <c:v>4.199795242287211E-2</c:v>
                </c:pt>
                <c:pt idx="143">
                  <c:v>-2.5520041330283818E-2</c:v>
                </c:pt>
                <c:pt idx="144">
                  <c:v>-1.6426103215205659E-4</c:v>
                </c:pt>
                <c:pt idx="145">
                  <c:v>5.4038215299866297E-3</c:v>
                </c:pt>
                <c:pt idx="146">
                  <c:v>6.7025347706182342E-4</c:v>
                </c:pt>
                <c:pt idx="147">
                  <c:v>8.0104010373800924E-3</c:v>
                </c:pt>
                <c:pt idx="148">
                  <c:v>2.0817913338922848E-5</c:v>
                </c:pt>
                <c:pt idx="149">
                  <c:v>3.1483263688392542E-2</c:v>
                </c:pt>
                <c:pt idx="150">
                  <c:v>-2.4777245479067695E-2</c:v>
                </c:pt>
                <c:pt idx="151">
                  <c:v>-1.2113415462387362E-2</c:v>
                </c:pt>
                <c:pt idx="152">
                  <c:v>1.466015934055335E-2</c:v>
                </c:pt>
                <c:pt idx="153">
                  <c:v>-3.7414534673432344E-2</c:v>
                </c:pt>
                <c:pt idx="154">
                  <c:v>3.233174393975554E-2</c:v>
                </c:pt>
                <c:pt idx="155">
                  <c:v>-0.18028217268719102</c:v>
                </c:pt>
                <c:pt idx="156">
                  <c:v>-8.270733162223344E-2</c:v>
                </c:pt>
                <c:pt idx="157">
                  <c:v>-1.2323288900020251E-2</c:v>
                </c:pt>
                <c:pt idx="158">
                  <c:v>-2.1963849357784938E-2</c:v>
                </c:pt>
                <c:pt idx="159">
                  <c:v>-2.5105399633200774E-2</c:v>
                </c:pt>
                <c:pt idx="160">
                  <c:v>-1.1733532075811565E-2</c:v>
                </c:pt>
                <c:pt idx="161">
                  <c:v>4.9262764099502199E-2</c:v>
                </c:pt>
                <c:pt idx="162">
                  <c:v>2.2455732743077956E-2</c:v>
                </c:pt>
                <c:pt idx="163">
                  <c:v>3.1606816319964676E-2</c:v>
                </c:pt>
                <c:pt idx="164">
                  <c:v>-3.5083570983598872E-3</c:v>
                </c:pt>
                <c:pt idx="165">
                  <c:v>2.2554515909362655E-2</c:v>
                </c:pt>
                <c:pt idx="166">
                  <c:v>-3.4216325065051993E-3</c:v>
                </c:pt>
                <c:pt idx="167">
                  <c:v>-1.0019213409421843E-2</c:v>
                </c:pt>
                <c:pt idx="168">
                  <c:v>-1.2807018080738693E-2</c:v>
                </c:pt>
                <c:pt idx="169">
                  <c:v>8.9516488523131883E-3</c:v>
                </c:pt>
                <c:pt idx="170">
                  <c:v>-5.0748999082776162E-3</c:v>
                </c:pt>
                <c:pt idx="171">
                  <c:v>2.1645244276712518E-2</c:v>
                </c:pt>
                <c:pt idx="172">
                  <c:v>5.6775453994860038E-2</c:v>
                </c:pt>
                <c:pt idx="173">
                  <c:v>-2.5625671196747939E-3</c:v>
                </c:pt>
                <c:pt idx="174">
                  <c:v>-2.8492173570092892E-2</c:v>
                </c:pt>
                <c:pt idx="175">
                  <c:v>-2.7031364588698505E-2</c:v>
                </c:pt>
                <c:pt idx="176">
                  <c:v>3.2107342415196506E-2</c:v>
                </c:pt>
                <c:pt idx="177">
                  <c:v>1.2025600599963875E-2</c:v>
                </c:pt>
                <c:pt idx="178">
                  <c:v>2.4001500005605112E-2</c:v>
                </c:pt>
                <c:pt idx="179">
                  <c:v>3.7712376509779328E-3</c:v>
                </c:pt>
                <c:pt idx="180">
                  <c:v>3.6583723109969504E-3</c:v>
                </c:pt>
                <c:pt idx="181">
                  <c:v>-5.0609962998036773E-2</c:v>
                </c:pt>
                <c:pt idx="182">
                  <c:v>-7.7189503007064578E-2</c:v>
                </c:pt>
                <c:pt idx="183">
                  <c:v>-1.3919746219615886E-2</c:v>
                </c:pt>
                <c:pt idx="184">
                  <c:v>2.1196436683540775E-2</c:v>
                </c:pt>
                <c:pt idx="185">
                  <c:v>-1.5853485043883529E-2</c:v>
                </c:pt>
                <c:pt idx="186">
                  <c:v>-2.6054385423324913E-2</c:v>
                </c:pt>
                <c:pt idx="187">
                  <c:v>2.4218699180013296E-2</c:v>
                </c:pt>
                <c:pt idx="188">
                  <c:v>8.6467333140788378E-3</c:v>
                </c:pt>
                <c:pt idx="189">
                  <c:v>-3.0126335857915926E-2</c:v>
                </c:pt>
                <c:pt idx="190">
                  <c:v>-2.711212005949868E-2</c:v>
                </c:pt>
                <c:pt idx="191">
                  <c:v>1.2938624760540394E-2</c:v>
                </c:pt>
                <c:pt idx="192">
                  <c:v>4.6594370217233734E-2</c:v>
                </c:pt>
                <c:pt idx="193">
                  <c:v>-2.8738229552769886E-2</c:v>
                </c:pt>
                <c:pt idx="194">
                  <c:v>-1.9415512601348328E-2</c:v>
                </c:pt>
                <c:pt idx="195">
                  <c:v>4.2503386497711642E-3</c:v>
                </c:pt>
                <c:pt idx="196">
                  <c:v>-0.10405211630483206</c:v>
                </c:pt>
                <c:pt idx="197">
                  <c:v>-1.5786911438535452E-2</c:v>
                </c:pt>
                <c:pt idx="198">
                  <c:v>-4.5630681477524228E-2</c:v>
                </c:pt>
                <c:pt idx="199">
                  <c:v>4.9483610108962454E-2</c:v>
                </c:pt>
                <c:pt idx="200">
                  <c:v>1.1540321187538706E-2</c:v>
                </c:pt>
                <c:pt idx="201">
                  <c:v>-6.4126974848184401E-2</c:v>
                </c:pt>
                <c:pt idx="202">
                  <c:v>-9.7377636584639639E-3</c:v>
                </c:pt>
                <c:pt idx="203">
                  <c:v>-2.3450274031304258E-2</c:v>
                </c:pt>
                <c:pt idx="204">
                  <c:v>-3.9656006652818897E-2</c:v>
                </c:pt>
                <c:pt idx="205">
                  <c:v>3.8216574585590614E-2</c:v>
                </c:pt>
                <c:pt idx="206">
                  <c:v>-1.4667041353958516E-2</c:v>
                </c:pt>
                <c:pt idx="207">
                  <c:v>-3.8033907333322342E-3</c:v>
                </c:pt>
                <c:pt idx="208">
                  <c:v>-4.367489677793291E-2</c:v>
                </c:pt>
                <c:pt idx="209">
                  <c:v>6.7798668279436501E-3</c:v>
                </c:pt>
                <c:pt idx="210">
                  <c:v>8.4064417448782777E-2</c:v>
                </c:pt>
                <c:pt idx="211">
                  <c:v>1.5528306726078386E-3</c:v>
                </c:pt>
                <c:pt idx="212">
                  <c:v>7.2930898122251023E-3</c:v>
                </c:pt>
                <c:pt idx="213">
                  <c:v>9.8547545612819362E-3</c:v>
                </c:pt>
                <c:pt idx="214">
                  <c:v>-5.9145721084815986E-2</c:v>
                </c:pt>
                <c:pt idx="215">
                  <c:v>9.1472263864452244E-3</c:v>
                </c:pt>
                <c:pt idx="216">
                  <c:v>-9.1965650686475133E-3</c:v>
                </c:pt>
                <c:pt idx="217">
                  <c:v>3.9879790843163898E-2</c:v>
                </c:pt>
                <c:pt idx="218">
                  <c:v>-5.1556908472937979E-2</c:v>
                </c:pt>
                <c:pt idx="219">
                  <c:v>-4.3178257636156278E-2</c:v>
                </c:pt>
                <c:pt idx="220">
                  <c:v>-9.8119658280725833E-3</c:v>
                </c:pt>
                <c:pt idx="221">
                  <c:v>2.2183254215410956E-2</c:v>
                </c:pt>
                <c:pt idx="222">
                  <c:v>-2.6898086357982517E-2</c:v>
                </c:pt>
                <c:pt idx="223">
                  <c:v>0.11826152523976449</c:v>
                </c:pt>
                <c:pt idx="224">
                  <c:v>0.12194821310901653</c:v>
                </c:pt>
                <c:pt idx="225">
                  <c:v>-0.13425655478878928</c:v>
                </c:pt>
                <c:pt idx="226">
                  <c:v>1.2756551190543921E-2</c:v>
                </c:pt>
                <c:pt idx="227">
                  <c:v>-0.11810983432671876</c:v>
                </c:pt>
                <c:pt idx="228">
                  <c:v>-4.1447959293307989E-2</c:v>
                </c:pt>
                <c:pt idx="229">
                  <c:v>2.554431804059628E-2</c:v>
                </c:pt>
                <c:pt idx="230">
                  <c:v>-5.5482927161382131E-2</c:v>
                </c:pt>
                <c:pt idx="231">
                  <c:v>-9.6001443993250862E-2</c:v>
                </c:pt>
                <c:pt idx="232">
                  <c:v>-3.1748670056014859E-2</c:v>
                </c:pt>
                <c:pt idx="233">
                  <c:v>2.4340525052462668E-2</c:v>
                </c:pt>
                <c:pt idx="234">
                  <c:v>2.0973354666156171E-2</c:v>
                </c:pt>
                <c:pt idx="235">
                  <c:v>-4.4787411612032119E-3</c:v>
                </c:pt>
                <c:pt idx="236">
                  <c:v>-1.3631863718932219E-2</c:v>
                </c:pt>
                <c:pt idx="237">
                  <c:v>-2.1334840740087867E-2</c:v>
                </c:pt>
                <c:pt idx="238">
                  <c:v>2.7464958613476486E-2</c:v>
                </c:pt>
                <c:pt idx="239">
                  <c:v>-2.7624919240349891E-2</c:v>
                </c:pt>
                <c:pt idx="240">
                  <c:v>2.7333115872088787E-3</c:v>
                </c:pt>
                <c:pt idx="241">
                  <c:v>-8.9259179325513305E-2</c:v>
                </c:pt>
                <c:pt idx="242">
                  <c:v>0.10657833217584968</c:v>
                </c:pt>
                <c:pt idx="243">
                  <c:v>4.8998962333990252E-2</c:v>
                </c:pt>
                <c:pt idx="244">
                  <c:v>-0.13747610002912078</c:v>
                </c:pt>
                <c:pt idx="245">
                  <c:v>-3.9028045389350299E-2</c:v>
                </c:pt>
                <c:pt idx="246">
                  <c:v>7.0335296053118451E-3</c:v>
                </c:pt>
                <c:pt idx="247">
                  <c:v>-9.9071076777381556E-3</c:v>
                </c:pt>
                <c:pt idx="248">
                  <c:v>-3.6023552385065306E-2</c:v>
                </c:pt>
                <c:pt idx="249">
                  <c:v>2.1506732678604108E-2</c:v>
                </c:pt>
                <c:pt idx="250">
                  <c:v>2.4814447971740344E-2</c:v>
                </c:pt>
                <c:pt idx="251">
                  <c:v>-8.257467215167057E-3</c:v>
                </c:pt>
                <c:pt idx="252">
                  <c:v>1.0630418999619225E-2</c:v>
                </c:pt>
                <c:pt idx="253">
                  <c:v>5.3460844552162181E-3</c:v>
                </c:pt>
                <c:pt idx="254">
                  <c:v>-1.9769052711364393E-2</c:v>
                </c:pt>
                <c:pt idx="255">
                  <c:v>-7.3013178012992994E-3</c:v>
                </c:pt>
                <c:pt idx="256">
                  <c:v>3.742464406254483E-2</c:v>
                </c:pt>
                <c:pt idx="257">
                  <c:v>1.287063634698447E-2</c:v>
                </c:pt>
                <c:pt idx="258">
                  <c:v>-3.2226745683476464E-2</c:v>
                </c:pt>
                <c:pt idx="259">
                  <c:v>-2.7678622958841972E-3</c:v>
                </c:pt>
                <c:pt idx="260">
                  <c:v>5.250746593228299E-2</c:v>
                </c:pt>
                <c:pt idx="261">
                  <c:v>0.11428415442828936</c:v>
                </c:pt>
                <c:pt idx="262">
                  <c:v>-2.9270042223067332E-2</c:v>
                </c:pt>
                <c:pt idx="263">
                  <c:v>9.9830163606285174E-3</c:v>
                </c:pt>
                <c:pt idx="264">
                  <c:v>5.487321941699573E-2</c:v>
                </c:pt>
                <c:pt idx="265">
                  <c:v>6.7555013148374643E-2</c:v>
                </c:pt>
                <c:pt idx="266">
                  <c:v>1.7107261049195844E-2</c:v>
                </c:pt>
                <c:pt idx="267">
                  <c:v>-5.136503641447774E-2</c:v>
                </c:pt>
                <c:pt idx="268">
                  <c:v>-6.51462612311388E-2</c:v>
                </c:pt>
                <c:pt idx="269">
                  <c:v>1.8331902651327586E-2</c:v>
                </c:pt>
                <c:pt idx="270">
                  <c:v>-1.688470164399904E-2</c:v>
                </c:pt>
                <c:pt idx="271">
                  <c:v>5.1426849261156114E-2</c:v>
                </c:pt>
                <c:pt idx="272">
                  <c:v>-5.6167536629596455E-2</c:v>
                </c:pt>
                <c:pt idx="273">
                  <c:v>1.3048864132408633E-3</c:v>
                </c:pt>
                <c:pt idx="274">
                  <c:v>-2.6627517066368341E-2</c:v>
                </c:pt>
                <c:pt idx="275">
                  <c:v>5.7666560101304054E-2</c:v>
                </c:pt>
                <c:pt idx="276">
                  <c:v>8.1751759149879824E-2</c:v>
                </c:pt>
                <c:pt idx="277">
                  <c:v>2.734252272018178E-2</c:v>
                </c:pt>
                <c:pt idx="278">
                  <c:v>0.11357940222358234</c:v>
                </c:pt>
                <c:pt idx="279">
                  <c:v>1.0893804862595393E-2</c:v>
                </c:pt>
                <c:pt idx="280">
                  <c:v>-3.6696870637561982E-2</c:v>
                </c:pt>
                <c:pt idx="281">
                  <c:v>1.5383486714218636E-4</c:v>
                </c:pt>
                <c:pt idx="282">
                  <c:v>-4.098244956971113E-2</c:v>
                </c:pt>
                <c:pt idx="283">
                  <c:v>9.4796241597920883E-2</c:v>
                </c:pt>
                <c:pt idx="284">
                  <c:v>-2.6126743082430095E-2</c:v>
                </c:pt>
                <c:pt idx="285">
                  <c:v>-7.1439249829709853E-2</c:v>
                </c:pt>
                <c:pt idx="286">
                  <c:v>-6.244339205519317E-2</c:v>
                </c:pt>
                <c:pt idx="287">
                  <c:v>0.10481140643800456</c:v>
                </c:pt>
                <c:pt idx="288">
                  <c:v>3.9655673735899274E-2</c:v>
                </c:pt>
                <c:pt idx="289">
                  <c:v>4.0471809402086327E-2</c:v>
                </c:pt>
                <c:pt idx="290">
                  <c:v>-5.3604012450398274E-2</c:v>
                </c:pt>
                <c:pt idx="291">
                  <c:v>0.14516320410618858</c:v>
                </c:pt>
                <c:pt idx="292">
                  <c:v>3.9511352946064802E-2</c:v>
                </c:pt>
                <c:pt idx="293">
                  <c:v>-5.9563841666948657E-3</c:v>
                </c:pt>
                <c:pt idx="294">
                  <c:v>-9.7400583292673172E-4</c:v>
                </c:pt>
                <c:pt idx="295">
                  <c:v>-3.8718008034289873E-3</c:v>
                </c:pt>
                <c:pt idx="296">
                  <c:v>-1.3269427985850754E-2</c:v>
                </c:pt>
                <c:pt idx="297">
                  <c:v>-2.6999267661604525E-2</c:v>
                </c:pt>
                <c:pt idx="298">
                  <c:v>-1.6045836451632177E-2</c:v>
                </c:pt>
                <c:pt idx="299">
                  <c:v>7.2523310392098569E-2</c:v>
                </c:pt>
                <c:pt idx="300">
                  <c:v>1.6198063073606826E-3</c:v>
                </c:pt>
                <c:pt idx="301">
                  <c:v>-8.4239204567460053E-3</c:v>
                </c:pt>
                <c:pt idx="302">
                  <c:v>8.8928626602847921E-2</c:v>
                </c:pt>
                <c:pt idx="303">
                  <c:v>-2.5659831516218309E-2</c:v>
                </c:pt>
                <c:pt idx="304">
                  <c:v>-3.3759184512202098E-2</c:v>
                </c:pt>
                <c:pt idx="305">
                  <c:v>-1.369439829938127E-2</c:v>
                </c:pt>
                <c:pt idx="306">
                  <c:v>2.5869940660884043E-2</c:v>
                </c:pt>
                <c:pt idx="307">
                  <c:v>-2.8514257495473781E-2</c:v>
                </c:pt>
                <c:pt idx="308">
                  <c:v>-2.0736994840478654E-2</c:v>
                </c:pt>
                <c:pt idx="309">
                  <c:v>-2.771120170203506E-2</c:v>
                </c:pt>
                <c:pt idx="310">
                  <c:v>-4.9712951062494404E-3</c:v>
                </c:pt>
                <c:pt idx="311">
                  <c:v>-5.2654220077013869E-2</c:v>
                </c:pt>
                <c:pt idx="312">
                  <c:v>-1.2880638050403381E-2</c:v>
                </c:pt>
                <c:pt idx="313">
                  <c:v>6.0050435763141594E-3</c:v>
                </c:pt>
                <c:pt idx="314">
                  <c:v>3.4047478286170677E-2</c:v>
                </c:pt>
                <c:pt idx="315">
                  <c:v>-2.516753317012441E-2</c:v>
                </c:pt>
                <c:pt idx="316">
                  <c:v>2.861193939626331E-2</c:v>
                </c:pt>
                <c:pt idx="317">
                  <c:v>-4.7947533532716136E-2</c:v>
                </c:pt>
                <c:pt idx="318">
                  <c:v>5.8545523724602082E-2</c:v>
                </c:pt>
                <c:pt idx="319">
                  <c:v>-9.4494674942938884E-3</c:v>
                </c:pt>
                <c:pt idx="320">
                  <c:v>-9.0019040772816999E-3</c:v>
                </c:pt>
                <c:pt idx="321">
                  <c:v>-0.10362667940771197</c:v>
                </c:pt>
                <c:pt idx="322">
                  <c:v>1.8163690608619096E-2</c:v>
                </c:pt>
                <c:pt idx="323">
                  <c:v>-3.0704453186193782E-2</c:v>
                </c:pt>
                <c:pt idx="324">
                  <c:v>-3.1017272788715505E-2</c:v>
                </c:pt>
                <c:pt idx="325">
                  <c:v>-2.8238857761590254E-3</c:v>
                </c:pt>
                <c:pt idx="326">
                  <c:v>4.2991739952273969E-2</c:v>
                </c:pt>
                <c:pt idx="327">
                  <c:v>4.2583725427292399E-2</c:v>
                </c:pt>
                <c:pt idx="328">
                  <c:v>6.9413792456548998E-4</c:v>
                </c:pt>
                <c:pt idx="329">
                  <c:v>0.1084594271656764</c:v>
                </c:pt>
                <c:pt idx="330">
                  <c:v>0.22769191207151421</c:v>
                </c:pt>
                <c:pt idx="331">
                  <c:v>-1.2748389748212853E-3</c:v>
                </c:pt>
                <c:pt idx="332">
                  <c:v>2.1986645871091095E-3</c:v>
                </c:pt>
                <c:pt idx="333">
                  <c:v>-1.1148886156513032E-2</c:v>
                </c:pt>
                <c:pt idx="334">
                  <c:v>2.1413375156575367E-3</c:v>
                </c:pt>
                <c:pt idx="335">
                  <c:v>-1.7516704738380393E-2</c:v>
                </c:pt>
                <c:pt idx="336">
                  <c:v>4.7838439092077939E-2</c:v>
                </c:pt>
                <c:pt idx="337">
                  <c:v>-2.5784035789802743E-3</c:v>
                </c:pt>
                <c:pt idx="338">
                  <c:v>-1.214741406638827E-2</c:v>
                </c:pt>
                <c:pt idx="339">
                  <c:v>-1.8503677628986821E-2</c:v>
                </c:pt>
                <c:pt idx="340">
                  <c:v>2.5165644264225549E-2</c:v>
                </c:pt>
                <c:pt idx="341">
                  <c:v>7.4776573224313147E-3</c:v>
                </c:pt>
                <c:pt idx="342">
                  <c:v>-2.4425777663643383E-2</c:v>
                </c:pt>
                <c:pt idx="343">
                  <c:v>3.8032645243692023E-3</c:v>
                </c:pt>
                <c:pt idx="344">
                  <c:v>5.8035224411800458E-3</c:v>
                </c:pt>
                <c:pt idx="345">
                  <c:v>-1.6114057578031336E-2</c:v>
                </c:pt>
                <c:pt idx="346">
                  <c:v>-9.7649350592394855E-3</c:v>
                </c:pt>
                <c:pt idx="347">
                  <c:v>4.727190143063488E-2</c:v>
                </c:pt>
                <c:pt idx="348">
                  <c:v>4.1625865674507566E-2</c:v>
                </c:pt>
                <c:pt idx="349">
                  <c:v>1.1571622584921738E-2</c:v>
                </c:pt>
                <c:pt idx="350">
                  <c:v>-1.8841728559788735E-2</c:v>
                </c:pt>
                <c:pt idx="351">
                  <c:v>2.8055162895954083E-2</c:v>
                </c:pt>
                <c:pt idx="352">
                  <c:v>-3.1292383212571676E-2</c:v>
                </c:pt>
                <c:pt idx="353">
                  <c:v>-1.5703190023060191E-2</c:v>
                </c:pt>
                <c:pt idx="354">
                  <c:v>3.4812254717599043E-2</c:v>
                </c:pt>
                <c:pt idx="355">
                  <c:v>-1.9234411264503426E-2</c:v>
                </c:pt>
                <c:pt idx="356">
                  <c:v>2.4870075379392325E-2</c:v>
                </c:pt>
                <c:pt idx="357">
                  <c:v>4.8704088066547489E-2</c:v>
                </c:pt>
                <c:pt idx="358">
                  <c:v>0.13479839431863055</c:v>
                </c:pt>
                <c:pt idx="359">
                  <c:v>-4.1103551847432612E-2</c:v>
                </c:pt>
                <c:pt idx="360">
                  <c:v>-1.3040679985158234E-2</c:v>
                </c:pt>
                <c:pt idx="361">
                  <c:v>3.1672797413995792E-2</c:v>
                </c:pt>
                <c:pt idx="362">
                  <c:v>2.6675098448252617E-2</c:v>
                </c:pt>
                <c:pt idx="363">
                  <c:v>1.4285657884476945E-2</c:v>
                </c:pt>
                <c:pt idx="364">
                  <c:v>1.9829031609834426E-3</c:v>
                </c:pt>
                <c:pt idx="365">
                  <c:v>-1.5745188076198135E-2</c:v>
                </c:pt>
                <c:pt idx="366">
                  <c:v>3.3768088850868128E-2</c:v>
                </c:pt>
                <c:pt idx="367">
                  <c:v>-0.14559431351463664</c:v>
                </c:pt>
                <c:pt idx="368">
                  <c:v>3.6958698733295541E-2</c:v>
                </c:pt>
                <c:pt idx="369">
                  <c:v>1.3220779796294867E-2</c:v>
                </c:pt>
                <c:pt idx="370">
                  <c:v>-5.2209848516621214E-2</c:v>
                </c:pt>
                <c:pt idx="371">
                  <c:v>7.8741366377286112E-2</c:v>
                </c:pt>
                <c:pt idx="372">
                  <c:v>-3.7222855558659107E-3</c:v>
                </c:pt>
                <c:pt idx="373">
                  <c:v>8.9539778499359166E-2</c:v>
                </c:pt>
                <c:pt idx="374">
                  <c:v>7.623324701555057E-3</c:v>
                </c:pt>
                <c:pt idx="375">
                  <c:v>2.0745814136579017E-2</c:v>
                </c:pt>
                <c:pt idx="376">
                  <c:v>2.5116740350199031E-2</c:v>
                </c:pt>
                <c:pt idx="377">
                  <c:v>-8.5390695631219222E-3</c:v>
                </c:pt>
                <c:pt idx="378">
                  <c:v>-4.4953047033017494E-2</c:v>
                </c:pt>
                <c:pt idx="379">
                  <c:v>1.713027465048949E-2</c:v>
                </c:pt>
                <c:pt idx="380">
                  <c:v>-8.103240248491618E-2</c:v>
                </c:pt>
                <c:pt idx="381">
                  <c:v>4.447745395457553E-2</c:v>
                </c:pt>
                <c:pt idx="382">
                  <c:v>3.00415980140765E-2</c:v>
                </c:pt>
                <c:pt idx="383">
                  <c:v>0.26872467134580413</c:v>
                </c:pt>
                <c:pt idx="384">
                  <c:v>8.7501493779195607E-3</c:v>
                </c:pt>
                <c:pt idx="385">
                  <c:v>-3.9405760652291309E-2</c:v>
                </c:pt>
                <c:pt idx="386">
                  <c:v>4.3302169934368402E-3</c:v>
                </c:pt>
                <c:pt idx="387">
                  <c:v>1.9819834234746505E-2</c:v>
                </c:pt>
                <c:pt idx="388">
                  <c:v>-2.8175724052569392E-2</c:v>
                </c:pt>
                <c:pt idx="389">
                  <c:v>4.6652448794830145E-2</c:v>
                </c:pt>
                <c:pt idx="390">
                  <c:v>3.6446886316332139E-2</c:v>
                </c:pt>
                <c:pt idx="391">
                  <c:v>-8.7689859365701964E-3</c:v>
                </c:pt>
                <c:pt idx="392">
                  <c:v>2.6460963158561713E-2</c:v>
                </c:pt>
                <c:pt idx="393">
                  <c:v>-3.2794235537924208E-3</c:v>
                </c:pt>
                <c:pt idx="394">
                  <c:v>-4.3698103725273676E-2</c:v>
                </c:pt>
                <c:pt idx="395">
                  <c:v>-1.6966075186428276E-2</c:v>
                </c:pt>
                <c:pt idx="396">
                  <c:v>5.1022654336011263E-3</c:v>
                </c:pt>
                <c:pt idx="397">
                  <c:v>6.2564226783894004E-3</c:v>
                </c:pt>
                <c:pt idx="398">
                  <c:v>2.3902778153353212E-2</c:v>
                </c:pt>
                <c:pt idx="399">
                  <c:v>9.9718219572989056E-3</c:v>
                </c:pt>
                <c:pt idx="400">
                  <c:v>1.4994725461759431E-2</c:v>
                </c:pt>
                <c:pt idx="401">
                  <c:v>1.1688868954709418E-3</c:v>
                </c:pt>
                <c:pt idx="402">
                  <c:v>-4.3137988245516103E-2</c:v>
                </c:pt>
                <c:pt idx="403">
                  <c:v>3.8814584086382241E-2</c:v>
                </c:pt>
                <c:pt idx="404">
                  <c:v>-1.8265151440898842E-2</c:v>
                </c:pt>
                <c:pt idx="405">
                  <c:v>2.0478074521421787E-3</c:v>
                </c:pt>
                <c:pt idx="406">
                  <c:v>9.9904376598833541E-3</c:v>
                </c:pt>
                <c:pt idx="407">
                  <c:v>-2.6656831032524295E-2</c:v>
                </c:pt>
                <c:pt idx="408">
                  <c:v>6.4635931255865364E-2</c:v>
                </c:pt>
                <c:pt idx="409">
                  <c:v>-6.5444795092851296E-2</c:v>
                </c:pt>
                <c:pt idx="410">
                  <c:v>1.7553766321983702E-3</c:v>
                </c:pt>
                <c:pt idx="411">
                  <c:v>-4.6489575405827176E-2</c:v>
                </c:pt>
                <c:pt idx="412">
                  <c:v>-0.14077885289790643</c:v>
                </c:pt>
                <c:pt idx="413">
                  <c:v>-1.2596366458883025E-2</c:v>
                </c:pt>
                <c:pt idx="414">
                  <c:v>4.3311978664607995E-2</c:v>
                </c:pt>
                <c:pt idx="415">
                  <c:v>-3.8720315902178545E-2</c:v>
                </c:pt>
                <c:pt idx="416">
                  <c:v>0.11765275090753134</c:v>
                </c:pt>
                <c:pt idx="417">
                  <c:v>7.5255607043510239E-2</c:v>
                </c:pt>
                <c:pt idx="418">
                  <c:v>1.1717126961232288E-2</c:v>
                </c:pt>
                <c:pt idx="419">
                  <c:v>-4.299390637083951E-2</c:v>
                </c:pt>
                <c:pt idx="420">
                  <c:v>4.4455255244320667E-2</c:v>
                </c:pt>
                <c:pt idx="421">
                  <c:v>4.8424245345621987E-2</c:v>
                </c:pt>
                <c:pt idx="422">
                  <c:v>-4.8317485195238326E-2</c:v>
                </c:pt>
                <c:pt idx="423">
                  <c:v>1.2952814473693106E-2</c:v>
                </c:pt>
                <c:pt idx="424">
                  <c:v>-2.9524289414976153E-2</c:v>
                </c:pt>
                <c:pt idx="425">
                  <c:v>0.13890554238370711</c:v>
                </c:pt>
                <c:pt idx="426">
                  <c:v>-9.0864572365535815E-2</c:v>
                </c:pt>
                <c:pt idx="427">
                  <c:v>-4.7786779678800472E-3</c:v>
                </c:pt>
                <c:pt idx="428">
                  <c:v>-6.4138506771017526E-2</c:v>
                </c:pt>
                <c:pt idx="429">
                  <c:v>-7.8915031046412291E-3</c:v>
                </c:pt>
                <c:pt idx="430">
                  <c:v>4.9118028925510641E-2</c:v>
                </c:pt>
                <c:pt idx="431">
                  <c:v>3.3818074740046049E-2</c:v>
                </c:pt>
                <c:pt idx="432">
                  <c:v>-6.3537894624998328E-2</c:v>
                </c:pt>
                <c:pt idx="433">
                  <c:v>0.10037545787274063</c:v>
                </c:pt>
                <c:pt idx="434">
                  <c:v>-1.5357441154889748E-2</c:v>
                </c:pt>
                <c:pt idx="435">
                  <c:v>2.9399579465969366E-2</c:v>
                </c:pt>
                <c:pt idx="436">
                  <c:v>0.13404181602558177</c:v>
                </c:pt>
                <c:pt idx="437">
                  <c:v>7.3536582752815355E-2</c:v>
                </c:pt>
                <c:pt idx="438">
                  <c:v>1.3465425361909474E-2</c:v>
                </c:pt>
                <c:pt idx="439">
                  <c:v>-8.6789493284246243E-3</c:v>
                </c:pt>
                <c:pt idx="440">
                  <c:v>-3.4260946714803869E-2</c:v>
                </c:pt>
                <c:pt idx="441">
                  <c:v>2.8635547384221218E-2</c:v>
                </c:pt>
                <c:pt idx="442">
                  <c:v>-3.3684056802721872E-2</c:v>
                </c:pt>
                <c:pt idx="443">
                  <c:v>-5.2587123896121628E-2</c:v>
                </c:pt>
                <c:pt idx="444">
                  <c:v>4.2635224509977199E-2</c:v>
                </c:pt>
                <c:pt idx="445">
                  <c:v>-1.6298553475581023E-2</c:v>
                </c:pt>
                <c:pt idx="446">
                  <c:v>-6.4027844949917256E-2</c:v>
                </c:pt>
                <c:pt idx="447">
                  <c:v>-8.3676920887100784E-2</c:v>
                </c:pt>
                <c:pt idx="448">
                  <c:v>-6.2548307146436596E-2</c:v>
                </c:pt>
                <c:pt idx="449">
                  <c:v>3.6403815680892525E-3</c:v>
                </c:pt>
                <c:pt idx="450">
                  <c:v>-8.1555066166834722E-2</c:v>
                </c:pt>
                <c:pt idx="451">
                  <c:v>-1.8444319008942306E-2</c:v>
                </c:pt>
                <c:pt idx="452">
                  <c:v>6.8574617821083123E-2</c:v>
                </c:pt>
                <c:pt idx="453">
                  <c:v>-5.2627596941790956E-2</c:v>
                </c:pt>
                <c:pt idx="454">
                  <c:v>-2.4236847975229878E-2</c:v>
                </c:pt>
                <c:pt idx="455">
                  <c:v>0.10841801487340927</c:v>
                </c:pt>
                <c:pt idx="456">
                  <c:v>5.483538016660338E-2</c:v>
                </c:pt>
                <c:pt idx="457">
                  <c:v>-4.9135004827044297E-2</c:v>
                </c:pt>
                <c:pt idx="458">
                  <c:v>5.5729069065582781E-2</c:v>
                </c:pt>
                <c:pt idx="459">
                  <c:v>-9.5939397930863785E-2</c:v>
                </c:pt>
                <c:pt idx="460">
                  <c:v>-1.1001822776563212E-3</c:v>
                </c:pt>
                <c:pt idx="461">
                  <c:v>-7.4077858421265033E-2</c:v>
                </c:pt>
                <c:pt idx="462">
                  <c:v>4.8046004937880499E-2</c:v>
                </c:pt>
                <c:pt idx="463">
                  <c:v>-0.1033245262924056</c:v>
                </c:pt>
                <c:pt idx="464">
                  <c:v>-0.14427582732382041</c:v>
                </c:pt>
                <c:pt idx="465">
                  <c:v>9.471068758190258E-3</c:v>
                </c:pt>
                <c:pt idx="466">
                  <c:v>-1.2561174865286321E-2</c:v>
                </c:pt>
                <c:pt idx="467">
                  <c:v>-3.4477371106756922E-2</c:v>
                </c:pt>
                <c:pt idx="468">
                  <c:v>7.7090483474952275E-3</c:v>
                </c:pt>
                <c:pt idx="469">
                  <c:v>-0.13063168858086965</c:v>
                </c:pt>
                <c:pt idx="470">
                  <c:v>-1.8967151257412714E-2</c:v>
                </c:pt>
                <c:pt idx="471">
                  <c:v>-1.4051328545497985E-2</c:v>
                </c:pt>
                <c:pt idx="472">
                  <c:v>-1.998586336860337E-2</c:v>
                </c:pt>
                <c:pt idx="473">
                  <c:v>9.6991878046645778E-3</c:v>
                </c:pt>
                <c:pt idx="474">
                  <c:v>-9.1571511262285576E-3</c:v>
                </c:pt>
                <c:pt idx="475">
                  <c:v>-3.4077223386868097E-2</c:v>
                </c:pt>
                <c:pt idx="476">
                  <c:v>-3.1894744429405909E-2</c:v>
                </c:pt>
                <c:pt idx="477">
                  <c:v>4.3824153326435709E-2</c:v>
                </c:pt>
                <c:pt idx="478">
                  <c:v>-1.2355496638111545E-3</c:v>
                </c:pt>
                <c:pt idx="479">
                  <c:v>5.0478303157987209E-2</c:v>
                </c:pt>
                <c:pt idx="480">
                  <c:v>-6.985085695752475E-3</c:v>
                </c:pt>
                <c:pt idx="481">
                  <c:v>2.0842740836032169E-2</c:v>
                </c:pt>
                <c:pt idx="482">
                  <c:v>1.6656079945501032E-2</c:v>
                </c:pt>
                <c:pt idx="483">
                  <c:v>4.1021493114981791E-3</c:v>
                </c:pt>
                <c:pt idx="484">
                  <c:v>3.4116632700753502E-3</c:v>
                </c:pt>
                <c:pt idx="485">
                  <c:v>-5.676469225037601E-2</c:v>
                </c:pt>
                <c:pt idx="486">
                  <c:v>1.0592137361035122E-4</c:v>
                </c:pt>
                <c:pt idx="487">
                  <c:v>-3.2086840506148685E-3</c:v>
                </c:pt>
                <c:pt idx="488">
                  <c:v>-2.60127526670406E-3</c:v>
                </c:pt>
                <c:pt idx="489">
                  <c:v>-5.3537134731845805E-3</c:v>
                </c:pt>
                <c:pt idx="490">
                  <c:v>-5.0074103693416349E-4</c:v>
                </c:pt>
                <c:pt idx="491">
                  <c:v>6.4423794837307992E-3</c:v>
                </c:pt>
                <c:pt idx="492">
                  <c:v>-1.3544747636156566E-2</c:v>
                </c:pt>
                <c:pt idx="493">
                  <c:v>-8.4119595115130924E-3</c:v>
                </c:pt>
                <c:pt idx="494">
                  <c:v>6.4428057936081039E-3</c:v>
                </c:pt>
                <c:pt idx="495">
                  <c:v>9.3456485742999702E-3</c:v>
                </c:pt>
                <c:pt idx="496">
                  <c:v>-2.1567875062203749E-2</c:v>
                </c:pt>
                <c:pt idx="497">
                  <c:v>-7.3528807374971831E-3</c:v>
                </c:pt>
                <c:pt idx="498">
                  <c:v>-1.4895518817810937E-2</c:v>
                </c:pt>
                <c:pt idx="499">
                  <c:v>5.0300607379750166E-2</c:v>
                </c:pt>
                <c:pt idx="500">
                  <c:v>-2.3939226342197591E-2</c:v>
                </c:pt>
                <c:pt idx="501">
                  <c:v>-1.8672291496680913E-3</c:v>
                </c:pt>
                <c:pt idx="502">
                  <c:v>4.4263666383410859E-2</c:v>
                </c:pt>
                <c:pt idx="503">
                  <c:v>-0.12374527348787165</c:v>
                </c:pt>
                <c:pt idx="504">
                  <c:v>-1.2537091747298267E-2</c:v>
                </c:pt>
                <c:pt idx="505">
                  <c:v>-1.1840081970731798E-2</c:v>
                </c:pt>
                <c:pt idx="506">
                  <c:v>2.1303333327505058E-2</c:v>
                </c:pt>
                <c:pt idx="507">
                  <c:v>5.4515307634654337E-3</c:v>
                </c:pt>
                <c:pt idx="508">
                  <c:v>-1.5815398884453297E-2</c:v>
                </c:pt>
                <c:pt idx="509">
                  <c:v>8.3164918520945274E-3</c:v>
                </c:pt>
                <c:pt idx="510">
                  <c:v>1.3856800584965448E-2</c:v>
                </c:pt>
                <c:pt idx="511">
                  <c:v>-3.8028867546333396E-2</c:v>
                </c:pt>
                <c:pt idx="512">
                  <c:v>-8.3844263290904775E-3</c:v>
                </c:pt>
                <c:pt idx="513">
                  <c:v>-1.5390497693460983E-2</c:v>
                </c:pt>
                <c:pt idx="514">
                  <c:v>-7.5764851786013733E-3</c:v>
                </c:pt>
                <c:pt idx="515">
                  <c:v>-4.6671556003050913E-3</c:v>
                </c:pt>
                <c:pt idx="516">
                  <c:v>-1.7366688049932424E-2</c:v>
                </c:pt>
                <c:pt idx="517">
                  <c:v>9.2841801632035037E-2</c:v>
                </c:pt>
                <c:pt idx="518">
                  <c:v>-2.4727614789921987E-3</c:v>
                </c:pt>
                <c:pt idx="519">
                  <c:v>-7.4714626912532941E-3</c:v>
                </c:pt>
                <c:pt idx="520">
                  <c:v>-5.6952359478183071E-2</c:v>
                </c:pt>
                <c:pt idx="521">
                  <c:v>1.5267605002301789E-2</c:v>
                </c:pt>
                <c:pt idx="522">
                  <c:v>-4.7243801135681569E-3</c:v>
                </c:pt>
                <c:pt idx="523">
                  <c:v>6.9702705015562264E-2</c:v>
                </c:pt>
                <c:pt idx="524">
                  <c:v>4.1457190887638502E-2</c:v>
                </c:pt>
                <c:pt idx="525">
                  <c:v>4.3769743610862326E-3</c:v>
                </c:pt>
                <c:pt idx="526">
                  <c:v>2.9198071731302629E-2</c:v>
                </c:pt>
                <c:pt idx="527">
                  <c:v>-8.0987850825809685E-2</c:v>
                </c:pt>
                <c:pt idx="528">
                  <c:v>4.5669460173506406E-3</c:v>
                </c:pt>
                <c:pt idx="529">
                  <c:v>2.4115199665097498E-3</c:v>
                </c:pt>
                <c:pt idx="530">
                  <c:v>3.6725336007558618E-2</c:v>
                </c:pt>
                <c:pt idx="531">
                  <c:v>5.4250378721708244E-2</c:v>
                </c:pt>
                <c:pt idx="532">
                  <c:v>-1.3664322619526882E-2</c:v>
                </c:pt>
                <c:pt idx="533">
                  <c:v>-4.1674607546280024E-2</c:v>
                </c:pt>
                <c:pt idx="534">
                  <c:v>-5.9970963520867334E-3</c:v>
                </c:pt>
                <c:pt idx="535">
                  <c:v>3.1057663000285739E-2</c:v>
                </c:pt>
                <c:pt idx="536">
                  <c:v>-5.3981256791800623E-2</c:v>
                </c:pt>
                <c:pt idx="537">
                  <c:v>-2.2667273981785734E-2</c:v>
                </c:pt>
                <c:pt idx="538">
                  <c:v>-1.6416311070722989E-2</c:v>
                </c:pt>
                <c:pt idx="539">
                  <c:v>-0.14727120733128091</c:v>
                </c:pt>
                <c:pt idx="540">
                  <c:v>3.5120029361297947E-2</c:v>
                </c:pt>
                <c:pt idx="541">
                  <c:v>-4.2160728506902868E-3</c:v>
                </c:pt>
                <c:pt idx="542">
                  <c:v>-4.5835353004165446E-3</c:v>
                </c:pt>
                <c:pt idx="543">
                  <c:v>6.297994792175253E-2</c:v>
                </c:pt>
                <c:pt idx="544">
                  <c:v>2.6347871961650695E-2</c:v>
                </c:pt>
                <c:pt idx="545">
                  <c:v>-2.3788317716298781E-2</c:v>
                </c:pt>
                <c:pt idx="546">
                  <c:v>-2.0149457897618312E-2</c:v>
                </c:pt>
                <c:pt idx="547">
                  <c:v>4.502100791417623E-2</c:v>
                </c:pt>
                <c:pt idx="548">
                  <c:v>4.9605386508553916E-2</c:v>
                </c:pt>
                <c:pt idx="549">
                  <c:v>-9.9583092434583336E-3</c:v>
                </c:pt>
                <c:pt idx="550">
                  <c:v>-3.7804618463204971E-4</c:v>
                </c:pt>
                <c:pt idx="551">
                  <c:v>6.6924524285654902E-3</c:v>
                </c:pt>
                <c:pt idx="552">
                  <c:v>3.9430246533500662E-2</c:v>
                </c:pt>
                <c:pt idx="553">
                  <c:v>-1.847660829808007E-2</c:v>
                </c:pt>
                <c:pt idx="554">
                  <c:v>4.2672115233822819E-2</c:v>
                </c:pt>
                <c:pt idx="555">
                  <c:v>-7.0477023461425412E-2</c:v>
                </c:pt>
                <c:pt idx="556">
                  <c:v>1.1514265696933271E-2</c:v>
                </c:pt>
                <c:pt idx="557">
                  <c:v>-7.1394843743852215E-2</c:v>
                </c:pt>
                <c:pt idx="558">
                  <c:v>0.10537966221624213</c:v>
                </c:pt>
                <c:pt idx="559">
                  <c:v>1.5683572089422226E-2</c:v>
                </c:pt>
                <c:pt idx="560">
                  <c:v>-1.0819386383472747E-3</c:v>
                </c:pt>
                <c:pt idx="561">
                  <c:v>-4.1094594528925631E-2</c:v>
                </c:pt>
                <c:pt idx="562">
                  <c:v>-4.2698429168330485E-2</c:v>
                </c:pt>
                <c:pt idx="563">
                  <c:v>1.6467719761816397E-2</c:v>
                </c:pt>
                <c:pt idx="564">
                  <c:v>-1.7577925988360953E-2</c:v>
                </c:pt>
                <c:pt idx="565">
                  <c:v>-7.438982597791588E-2</c:v>
                </c:pt>
                <c:pt idx="566">
                  <c:v>2.3570141040607433E-2</c:v>
                </c:pt>
                <c:pt idx="567">
                  <c:v>-8.6996117195491593E-2</c:v>
                </c:pt>
                <c:pt idx="568">
                  <c:v>-8.0545436159934661E-2</c:v>
                </c:pt>
                <c:pt idx="569">
                  <c:v>-9.4439530725489509E-3</c:v>
                </c:pt>
                <c:pt idx="570">
                  <c:v>1.8820758121005077E-2</c:v>
                </c:pt>
                <c:pt idx="571">
                  <c:v>-5.7558234749184936E-2</c:v>
                </c:pt>
                <c:pt idx="572">
                  <c:v>1.8177879339228663E-2</c:v>
                </c:pt>
                <c:pt idx="573">
                  <c:v>-2.2297786552559179E-2</c:v>
                </c:pt>
                <c:pt idx="574">
                  <c:v>-2.3442652935550222E-2</c:v>
                </c:pt>
                <c:pt idx="575">
                  <c:v>-3.8732068656432195E-2</c:v>
                </c:pt>
                <c:pt idx="576">
                  <c:v>-1.4786951768519265E-2</c:v>
                </c:pt>
                <c:pt idx="577">
                  <c:v>5.4869043810429523E-3</c:v>
                </c:pt>
                <c:pt idx="578">
                  <c:v>-9.9901001359449376E-3</c:v>
                </c:pt>
                <c:pt idx="579">
                  <c:v>5.1765937098609115E-3</c:v>
                </c:pt>
                <c:pt idx="580">
                  <c:v>-2.6473446003677629E-2</c:v>
                </c:pt>
                <c:pt idx="581">
                  <c:v>-3.4218238446171084E-2</c:v>
                </c:pt>
                <c:pt idx="582">
                  <c:v>7.9847531068441169E-2</c:v>
                </c:pt>
                <c:pt idx="583">
                  <c:v>-8.7324988271947381E-3</c:v>
                </c:pt>
                <c:pt idx="584">
                  <c:v>-1.5603469642071096E-2</c:v>
                </c:pt>
                <c:pt idx="585">
                  <c:v>2.0444586545511196E-2</c:v>
                </c:pt>
                <c:pt idx="586">
                  <c:v>-4.6201674509968038E-2</c:v>
                </c:pt>
                <c:pt idx="587">
                  <c:v>-3.3910686277123245E-3</c:v>
                </c:pt>
                <c:pt idx="588">
                  <c:v>-3.2180533538891512E-2</c:v>
                </c:pt>
                <c:pt idx="589">
                  <c:v>5.9767076694792511E-2</c:v>
                </c:pt>
                <c:pt idx="590">
                  <c:v>6.9210373592229271E-2</c:v>
                </c:pt>
                <c:pt idx="591">
                  <c:v>2.8481766739581766E-2</c:v>
                </c:pt>
                <c:pt idx="592">
                  <c:v>-2.864677087774777E-3</c:v>
                </c:pt>
                <c:pt idx="593">
                  <c:v>1.7417245872151297E-3</c:v>
                </c:pt>
                <c:pt idx="594">
                  <c:v>-2.4325233291057086E-2</c:v>
                </c:pt>
                <c:pt idx="595">
                  <c:v>3.3810385402638247E-2</c:v>
                </c:pt>
                <c:pt idx="596">
                  <c:v>-6.0858071780982147E-2</c:v>
                </c:pt>
                <c:pt idx="597">
                  <c:v>-1.8847394853997036E-2</c:v>
                </c:pt>
                <c:pt idx="598">
                  <c:v>-4.5155243794187241E-2</c:v>
                </c:pt>
                <c:pt idx="599">
                  <c:v>3.3306523421297522E-2</c:v>
                </c:pt>
                <c:pt idx="600">
                  <c:v>-4.5699294732699167E-3</c:v>
                </c:pt>
                <c:pt idx="601">
                  <c:v>-2.0490642691860853E-2</c:v>
                </c:pt>
                <c:pt idx="602">
                  <c:v>4.603886271422818E-3</c:v>
                </c:pt>
                <c:pt idx="603">
                  <c:v>-1.8290854803658654E-3</c:v>
                </c:pt>
                <c:pt idx="604">
                  <c:v>6.0613185151453579E-2</c:v>
                </c:pt>
                <c:pt idx="605">
                  <c:v>-1.3997576766303414E-2</c:v>
                </c:pt>
                <c:pt idx="606">
                  <c:v>3.2537600436063151E-2</c:v>
                </c:pt>
                <c:pt idx="607">
                  <c:v>4.996652161319147E-2</c:v>
                </c:pt>
                <c:pt idx="608">
                  <c:v>-7.368734342070335E-2</c:v>
                </c:pt>
                <c:pt idx="609">
                  <c:v>4.8166305518564885E-2</c:v>
                </c:pt>
                <c:pt idx="610">
                  <c:v>-6.2612696761671915E-2</c:v>
                </c:pt>
                <c:pt idx="611">
                  <c:v>1.2991927054630472E-2</c:v>
                </c:pt>
                <c:pt idx="612">
                  <c:v>-2.2360952090963424E-2</c:v>
                </c:pt>
                <c:pt idx="613">
                  <c:v>-2.9489302362782799E-2</c:v>
                </c:pt>
                <c:pt idx="614">
                  <c:v>-0.13039886788493757</c:v>
                </c:pt>
                <c:pt idx="615">
                  <c:v>-1.0958518085968335E-2</c:v>
                </c:pt>
                <c:pt idx="616">
                  <c:v>-8.5779609782003028E-3</c:v>
                </c:pt>
                <c:pt idx="617">
                  <c:v>1.8921696108234766E-4</c:v>
                </c:pt>
                <c:pt idx="618">
                  <c:v>2.7873523196228666E-2</c:v>
                </c:pt>
                <c:pt idx="619">
                  <c:v>-1.5225469893967994E-2</c:v>
                </c:pt>
                <c:pt idx="620">
                  <c:v>9.2766282478989239E-3</c:v>
                </c:pt>
                <c:pt idx="621">
                  <c:v>-4.5278885768586262E-2</c:v>
                </c:pt>
                <c:pt idx="622">
                  <c:v>7.2545383826658996E-2</c:v>
                </c:pt>
                <c:pt idx="623">
                  <c:v>-6.856332747188186E-2</c:v>
                </c:pt>
                <c:pt idx="624">
                  <c:v>-6.4977622579894451E-2</c:v>
                </c:pt>
                <c:pt idx="625">
                  <c:v>4.3997088533932463E-3</c:v>
                </c:pt>
                <c:pt idx="626">
                  <c:v>-9.524731582716657E-2</c:v>
                </c:pt>
                <c:pt idx="627">
                  <c:v>-1.9704226521626012E-2</c:v>
                </c:pt>
                <c:pt idx="628">
                  <c:v>-1.111355054432183E-2</c:v>
                </c:pt>
                <c:pt idx="629">
                  <c:v>2.003256921730747E-3</c:v>
                </c:pt>
                <c:pt idx="630">
                  <c:v>-4.2653925002438531E-3</c:v>
                </c:pt>
                <c:pt idx="631">
                  <c:v>1.4884101447992853E-2</c:v>
                </c:pt>
                <c:pt idx="632">
                  <c:v>-4.5622676000677327E-2</c:v>
                </c:pt>
                <c:pt idx="633">
                  <c:v>1.7628586022286723E-2</c:v>
                </c:pt>
                <c:pt idx="634">
                  <c:v>2.7894005748183039E-2</c:v>
                </c:pt>
                <c:pt idx="635">
                  <c:v>1.5471645656156729E-2</c:v>
                </c:pt>
                <c:pt idx="636">
                  <c:v>4.5924014531927354E-3</c:v>
                </c:pt>
                <c:pt idx="637">
                  <c:v>-1.716613585935647E-2</c:v>
                </c:pt>
                <c:pt idx="638">
                  <c:v>6.8982126911704425E-2</c:v>
                </c:pt>
                <c:pt idx="639">
                  <c:v>-5.5713671492076795E-2</c:v>
                </c:pt>
                <c:pt idx="640">
                  <c:v>-2.4125309867354386E-3</c:v>
                </c:pt>
                <c:pt idx="641">
                  <c:v>-9.8015751536319057E-3</c:v>
                </c:pt>
                <c:pt idx="642">
                  <c:v>-2.6202139341915863E-2</c:v>
                </c:pt>
                <c:pt idx="643">
                  <c:v>2.7274347036115122E-2</c:v>
                </c:pt>
                <c:pt idx="644">
                  <c:v>-7.5538879590806615E-2</c:v>
                </c:pt>
                <c:pt idx="645">
                  <c:v>-4.4333555435976814E-2</c:v>
                </c:pt>
                <c:pt idx="646">
                  <c:v>-3.7851801846869246E-2</c:v>
                </c:pt>
                <c:pt idx="647">
                  <c:v>3.1840539809828337E-2</c:v>
                </c:pt>
                <c:pt idx="648">
                  <c:v>-5.4315713851256263E-3</c:v>
                </c:pt>
                <c:pt idx="649">
                  <c:v>2.4433101566745736E-2</c:v>
                </c:pt>
                <c:pt idx="650">
                  <c:v>-4.7759304809238165E-2</c:v>
                </c:pt>
                <c:pt idx="651">
                  <c:v>-4.3847776707399881E-3</c:v>
                </c:pt>
                <c:pt idx="652">
                  <c:v>-5.4493057684309398E-2</c:v>
                </c:pt>
                <c:pt idx="653">
                  <c:v>2.1389707643878451E-2</c:v>
                </c:pt>
                <c:pt idx="654">
                  <c:v>1.889254356251158E-2</c:v>
                </c:pt>
                <c:pt idx="655">
                  <c:v>3.4161149282164134E-2</c:v>
                </c:pt>
                <c:pt idx="656">
                  <c:v>-8.8926994066815299E-2</c:v>
                </c:pt>
                <c:pt idx="657">
                  <c:v>-4.683441869941312E-2</c:v>
                </c:pt>
                <c:pt idx="658">
                  <c:v>-1.6181202791882524E-2</c:v>
                </c:pt>
                <c:pt idx="659">
                  <c:v>-3.2434638722756606E-2</c:v>
                </c:pt>
                <c:pt idx="660">
                  <c:v>-4.111916759559861E-2</c:v>
                </c:pt>
                <c:pt idx="661">
                  <c:v>-3.411451056232314E-2</c:v>
                </c:pt>
                <c:pt idx="662">
                  <c:v>5.1802083534748522E-2</c:v>
                </c:pt>
                <c:pt idx="663">
                  <c:v>4.4392213576659428E-2</c:v>
                </c:pt>
                <c:pt idx="664">
                  <c:v>6.315752019366104E-2</c:v>
                </c:pt>
                <c:pt idx="665">
                  <c:v>2.0589526230921463E-2</c:v>
                </c:pt>
                <c:pt idx="666">
                  <c:v>7.4096271011537624E-5</c:v>
                </c:pt>
                <c:pt idx="667">
                  <c:v>-3.4123505971783041E-2</c:v>
                </c:pt>
                <c:pt idx="668">
                  <c:v>8.7275753051340842E-3</c:v>
                </c:pt>
                <c:pt idx="669">
                  <c:v>4.2870310298551616E-2</c:v>
                </c:pt>
                <c:pt idx="670">
                  <c:v>-5.1910299782871865E-2</c:v>
                </c:pt>
                <c:pt idx="671">
                  <c:v>5.9761132399941852E-2</c:v>
                </c:pt>
                <c:pt idx="672">
                  <c:v>-0.13556279090956658</c:v>
                </c:pt>
                <c:pt idx="673">
                  <c:v>8.5130640203568919E-2</c:v>
                </c:pt>
                <c:pt idx="674">
                  <c:v>3.6643033820613201E-2</c:v>
                </c:pt>
                <c:pt idx="675">
                  <c:v>-1.4609292674903471E-2</c:v>
                </c:pt>
                <c:pt idx="676">
                  <c:v>-4.3380369646796438E-2</c:v>
                </c:pt>
                <c:pt idx="677">
                  <c:v>6.1224336193864644E-2</c:v>
                </c:pt>
                <c:pt idx="678">
                  <c:v>4.403837758166991E-2</c:v>
                </c:pt>
                <c:pt idx="679">
                  <c:v>5.1813367833789391E-2</c:v>
                </c:pt>
                <c:pt idx="680">
                  <c:v>3.5163496023353343E-2</c:v>
                </c:pt>
                <c:pt idx="681">
                  <c:v>-2.8498671341551717E-2</c:v>
                </c:pt>
                <c:pt idx="682">
                  <c:v>4.453024406289962E-2</c:v>
                </c:pt>
                <c:pt idx="683">
                  <c:v>7.4708115360123742E-3</c:v>
                </c:pt>
                <c:pt idx="684">
                  <c:v>-3.1264288757367309E-2</c:v>
                </c:pt>
                <c:pt idx="685">
                  <c:v>8.9258301271187279E-2</c:v>
                </c:pt>
                <c:pt idx="686">
                  <c:v>3.4644881462680077E-2</c:v>
                </c:pt>
                <c:pt idx="687">
                  <c:v>-6.3423418085410237E-3</c:v>
                </c:pt>
                <c:pt idx="688">
                  <c:v>-2.304742711825214E-2</c:v>
                </c:pt>
                <c:pt idx="689">
                  <c:v>1.2063498309982964E-2</c:v>
                </c:pt>
                <c:pt idx="690">
                  <c:v>2.7070528080751281E-2</c:v>
                </c:pt>
                <c:pt idx="691">
                  <c:v>-5.1465151389621433E-2</c:v>
                </c:pt>
                <c:pt idx="692">
                  <c:v>6.053608784070505E-3</c:v>
                </c:pt>
                <c:pt idx="693">
                  <c:v>-0.12717103927155629</c:v>
                </c:pt>
                <c:pt idx="694">
                  <c:v>0.11964951205514202</c:v>
                </c:pt>
                <c:pt idx="695">
                  <c:v>3.4830918966099876E-2</c:v>
                </c:pt>
                <c:pt idx="696">
                  <c:v>-1.194862132021185E-2</c:v>
                </c:pt>
                <c:pt idx="697">
                  <c:v>-1.6930299443676852E-2</c:v>
                </c:pt>
                <c:pt idx="698">
                  <c:v>3.3602693234174356E-2</c:v>
                </c:pt>
                <c:pt idx="699">
                  <c:v>-0.13874644144105142</c:v>
                </c:pt>
                <c:pt idx="700">
                  <c:v>-3.0145244323925544E-2</c:v>
                </c:pt>
                <c:pt idx="701">
                  <c:v>-9.4399766079336214E-2</c:v>
                </c:pt>
                <c:pt idx="702">
                  <c:v>-7.027029584437533E-2</c:v>
                </c:pt>
                <c:pt idx="703">
                  <c:v>2.833794519493379E-3</c:v>
                </c:pt>
                <c:pt idx="704">
                  <c:v>-5.0098602077965772E-2</c:v>
                </c:pt>
                <c:pt idx="705">
                  <c:v>2.5099078203830994E-2</c:v>
                </c:pt>
                <c:pt idx="706">
                  <c:v>-3.2341964909691184E-2</c:v>
                </c:pt>
                <c:pt idx="707">
                  <c:v>1.3910778189723694E-3</c:v>
                </c:pt>
                <c:pt idx="708">
                  <c:v>4.6529342486708106E-2</c:v>
                </c:pt>
                <c:pt idx="709">
                  <c:v>4.4852912494622726E-2</c:v>
                </c:pt>
                <c:pt idx="710">
                  <c:v>7.1977916729217099E-3</c:v>
                </c:pt>
                <c:pt idx="711">
                  <c:v>-7.8433768974604759E-2</c:v>
                </c:pt>
                <c:pt idx="712">
                  <c:v>5.9043654901443105E-3</c:v>
                </c:pt>
                <c:pt idx="713">
                  <c:v>2.0733165671376237E-2</c:v>
                </c:pt>
                <c:pt idx="714">
                  <c:v>-8.7213094478995293E-2</c:v>
                </c:pt>
                <c:pt idx="715">
                  <c:v>-1.3852680478426152E-2</c:v>
                </c:pt>
                <c:pt idx="716">
                  <c:v>-5.8363994626152292E-2</c:v>
                </c:pt>
                <c:pt idx="717">
                  <c:v>6.1184485056716517E-2</c:v>
                </c:pt>
                <c:pt idx="718">
                  <c:v>-5.1729834317230217E-2</c:v>
                </c:pt>
                <c:pt idx="719">
                  <c:v>5.8623395209550261E-2</c:v>
                </c:pt>
                <c:pt idx="720">
                  <c:v>-5.1497525671533567E-2</c:v>
                </c:pt>
                <c:pt idx="721">
                  <c:v>-5.6295549617426603E-2</c:v>
                </c:pt>
                <c:pt idx="722">
                  <c:v>-7.1510903822555622E-2</c:v>
                </c:pt>
                <c:pt idx="723">
                  <c:v>-1.2349114782582256E-2</c:v>
                </c:pt>
                <c:pt idx="724">
                  <c:v>1.487152146973968E-2</c:v>
                </c:pt>
                <c:pt idx="725">
                  <c:v>-9.0407019258303602E-3</c:v>
                </c:pt>
                <c:pt idx="726">
                  <c:v>1.3289137711144663E-2</c:v>
                </c:pt>
                <c:pt idx="727">
                  <c:v>3.3227721785675506E-2</c:v>
                </c:pt>
                <c:pt idx="728">
                  <c:v>-6.5359089572595397E-2</c:v>
                </c:pt>
                <c:pt idx="729">
                  <c:v>-1.9943055051792943E-2</c:v>
                </c:pt>
                <c:pt idx="730">
                  <c:v>2.206431197814507E-3</c:v>
                </c:pt>
                <c:pt idx="731">
                  <c:v>5.1432996313414706E-2</c:v>
                </c:pt>
                <c:pt idx="732">
                  <c:v>5.3968300380394208E-4</c:v>
                </c:pt>
                <c:pt idx="733">
                  <c:v>6.9233863125817571E-2</c:v>
                </c:pt>
                <c:pt idx="734">
                  <c:v>-8.8365612747977523E-2</c:v>
                </c:pt>
                <c:pt idx="735">
                  <c:v>-8.7455348147089648E-2</c:v>
                </c:pt>
                <c:pt idx="736">
                  <c:v>4.2971379878337435E-2</c:v>
                </c:pt>
                <c:pt idx="737">
                  <c:v>3.337197470506012E-2</c:v>
                </c:pt>
                <c:pt idx="738">
                  <c:v>-6.1695094135138982E-2</c:v>
                </c:pt>
                <c:pt idx="739">
                  <c:v>-2.8677686690091286E-3</c:v>
                </c:pt>
                <c:pt idx="740">
                  <c:v>2.0626340399881905E-2</c:v>
                </c:pt>
                <c:pt idx="741">
                  <c:v>5.5015758434090976E-2</c:v>
                </c:pt>
                <c:pt idx="742">
                  <c:v>0.2905937356387478</c:v>
                </c:pt>
                <c:pt idx="743">
                  <c:v>-1.2531261586237545E-2</c:v>
                </c:pt>
                <c:pt idx="744">
                  <c:v>8.1034467615965861E-2</c:v>
                </c:pt>
                <c:pt idx="745">
                  <c:v>-4.3364413281311763E-2</c:v>
                </c:pt>
                <c:pt idx="746">
                  <c:v>-5.2317848552537016E-2</c:v>
                </c:pt>
                <c:pt idx="747">
                  <c:v>9.2492522704293936E-2</c:v>
                </c:pt>
                <c:pt idx="748">
                  <c:v>7.8345321812898092E-2</c:v>
                </c:pt>
                <c:pt idx="749">
                  <c:v>-3.4058029760805013E-2</c:v>
                </c:pt>
                <c:pt idx="750">
                  <c:v>0.13183139565470664</c:v>
                </c:pt>
                <c:pt idx="751">
                  <c:v>-0.16643086330284337</c:v>
                </c:pt>
                <c:pt idx="752">
                  <c:v>-7.9353957916634077E-2</c:v>
                </c:pt>
                <c:pt idx="753">
                  <c:v>0.19864883509715436</c:v>
                </c:pt>
                <c:pt idx="754">
                  <c:v>-7.9830140866622698E-2</c:v>
                </c:pt>
                <c:pt idx="755">
                  <c:v>-0.13798484603882319</c:v>
                </c:pt>
                <c:pt idx="756">
                  <c:v>-1.1715562164609457E-2</c:v>
                </c:pt>
                <c:pt idx="757">
                  <c:v>-9.4542022719303523E-2</c:v>
                </c:pt>
                <c:pt idx="758">
                  <c:v>-6.5003233838539731E-2</c:v>
                </c:pt>
                <c:pt idx="759">
                  <c:v>6.929505669207027E-2</c:v>
                </c:pt>
                <c:pt idx="760">
                  <c:v>2.3221266247629279E-2</c:v>
                </c:pt>
                <c:pt idx="761">
                  <c:v>-1.9821094671505703E-2</c:v>
                </c:pt>
                <c:pt idx="762">
                  <c:v>1.5822120034916409E-3</c:v>
                </c:pt>
                <c:pt idx="763">
                  <c:v>1.2185894307746619E-2</c:v>
                </c:pt>
                <c:pt idx="764">
                  <c:v>-1.2302540373703735E-2</c:v>
                </c:pt>
                <c:pt idx="765">
                  <c:v>-5.6236164524775957E-2</c:v>
                </c:pt>
                <c:pt idx="766">
                  <c:v>-0.10270602493850314</c:v>
                </c:pt>
                <c:pt idx="767">
                  <c:v>8.9439792668632917E-2</c:v>
                </c:pt>
                <c:pt idx="768">
                  <c:v>6.5836532806405916E-4</c:v>
                </c:pt>
                <c:pt idx="769">
                  <c:v>3.332824513479421E-2</c:v>
                </c:pt>
                <c:pt idx="770">
                  <c:v>-9.6839627046662758E-3</c:v>
                </c:pt>
                <c:pt idx="771">
                  <c:v>-0.21186701320115592</c:v>
                </c:pt>
                <c:pt idx="772">
                  <c:v>-2.5034772090085419E-2</c:v>
                </c:pt>
                <c:pt idx="773">
                  <c:v>-8.2470124480214027E-2</c:v>
                </c:pt>
                <c:pt idx="774">
                  <c:v>9.012055672996519E-2</c:v>
                </c:pt>
                <c:pt idx="775">
                  <c:v>3.2133406301451048E-2</c:v>
                </c:pt>
                <c:pt idx="776">
                  <c:v>-8.8211826287162537E-2</c:v>
                </c:pt>
                <c:pt idx="777">
                  <c:v>1.3992659065229309E-2</c:v>
                </c:pt>
                <c:pt idx="778">
                  <c:v>-3.4713099305209154E-2</c:v>
                </c:pt>
                <c:pt idx="779">
                  <c:v>-0.12027395493807015</c:v>
                </c:pt>
                <c:pt idx="780">
                  <c:v>-2.7366907427397794E-2</c:v>
                </c:pt>
                <c:pt idx="781">
                  <c:v>0.17335145479053282</c:v>
                </c:pt>
                <c:pt idx="782">
                  <c:v>3.2209636840942413E-2</c:v>
                </c:pt>
                <c:pt idx="783">
                  <c:v>-1.6428102960606018E-2</c:v>
                </c:pt>
                <c:pt idx="784">
                  <c:v>-4.1183222353666622E-2</c:v>
                </c:pt>
                <c:pt idx="785">
                  <c:v>0.1100762106711476</c:v>
                </c:pt>
                <c:pt idx="786">
                  <c:v>-1.3284929214519299E-2</c:v>
                </c:pt>
                <c:pt idx="787">
                  <c:v>5.8248296950821593E-2</c:v>
                </c:pt>
                <c:pt idx="788">
                  <c:v>-0.11440233769737035</c:v>
                </c:pt>
                <c:pt idx="789">
                  <c:v>-1.7875760879468731E-2</c:v>
                </c:pt>
                <c:pt idx="790">
                  <c:v>-8.526075742199811E-2</c:v>
                </c:pt>
                <c:pt idx="791">
                  <c:v>-5.1310882613128161E-2</c:v>
                </c:pt>
                <c:pt idx="792">
                  <c:v>4.6853088639393609E-2</c:v>
                </c:pt>
                <c:pt idx="793">
                  <c:v>-9.4290371385506028E-3</c:v>
                </c:pt>
                <c:pt idx="794">
                  <c:v>-4.3555194578231496E-2</c:v>
                </c:pt>
                <c:pt idx="795">
                  <c:v>8.4410418053470007E-2</c:v>
                </c:pt>
                <c:pt idx="796">
                  <c:v>-0.18088492932432024</c:v>
                </c:pt>
                <c:pt idx="797">
                  <c:v>8.9893988468077533E-3</c:v>
                </c:pt>
                <c:pt idx="798">
                  <c:v>-0.10728697861157281</c:v>
                </c:pt>
                <c:pt idx="799">
                  <c:v>-2.2815366140536052E-2</c:v>
                </c:pt>
                <c:pt idx="800">
                  <c:v>0.11716127292000118</c:v>
                </c:pt>
                <c:pt idx="801">
                  <c:v>6.3959944666949417E-2</c:v>
                </c:pt>
                <c:pt idx="802">
                  <c:v>-2.695636482187663E-3</c:v>
                </c:pt>
                <c:pt idx="803">
                  <c:v>7.0658780537987256E-2</c:v>
                </c:pt>
                <c:pt idx="804">
                  <c:v>-8.0031648378030965E-2</c:v>
                </c:pt>
                <c:pt idx="805">
                  <c:v>-4.3826864439106793E-2</c:v>
                </c:pt>
                <c:pt idx="806">
                  <c:v>0.38932106458692101</c:v>
                </c:pt>
                <c:pt idx="807">
                  <c:v>0.36526233131903457</c:v>
                </c:pt>
                <c:pt idx="808">
                  <c:v>-4.3323369257262226E-2</c:v>
                </c:pt>
                <c:pt idx="809">
                  <c:v>0.21790422968517237</c:v>
                </c:pt>
                <c:pt idx="810">
                  <c:v>0.23913430647708558</c:v>
                </c:pt>
                <c:pt idx="811">
                  <c:v>-2.0737296093929748E-2</c:v>
                </c:pt>
                <c:pt idx="812">
                  <c:v>-2.0173469205861345E-2</c:v>
                </c:pt>
                <c:pt idx="813">
                  <c:v>-1.7800114495931121E-2</c:v>
                </c:pt>
                <c:pt idx="814">
                  <c:v>2.8936466288473132E-2</c:v>
                </c:pt>
                <c:pt idx="815">
                  <c:v>9.7149619141788032E-3</c:v>
                </c:pt>
                <c:pt idx="816">
                  <c:v>1.2848907718674862E-2</c:v>
                </c:pt>
                <c:pt idx="817">
                  <c:v>0.11406945233622348</c:v>
                </c:pt>
                <c:pt idx="818">
                  <c:v>3.1741341823212733E-2</c:v>
                </c:pt>
                <c:pt idx="819">
                  <c:v>-0.1153537629942297</c:v>
                </c:pt>
                <c:pt idx="820">
                  <c:v>4.723945569687607E-2</c:v>
                </c:pt>
                <c:pt idx="821">
                  <c:v>6.396491874216978E-2</c:v>
                </c:pt>
                <c:pt idx="822">
                  <c:v>-3.308115215468356E-2</c:v>
                </c:pt>
                <c:pt idx="823">
                  <c:v>0.13027463589786323</c:v>
                </c:pt>
                <c:pt idx="824">
                  <c:v>6.2787346439334243E-2</c:v>
                </c:pt>
                <c:pt idx="825">
                  <c:v>1.8338880665725584E-2</c:v>
                </c:pt>
                <c:pt idx="826">
                  <c:v>2.6276703498720376E-2</c:v>
                </c:pt>
                <c:pt idx="827">
                  <c:v>-3.1271677344500717E-2</c:v>
                </c:pt>
                <c:pt idx="828">
                  <c:v>9.2254311713878667E-3</c:v>
                </c:pt>
                <c:pt idx="829">
                  <c:v>2.7553405522027931E-2</c:v>
                </c:pt>
                <c:pt idx="830">
                  <c:v>3.0242945886104759E-2</c:v>
                </c:pt>
                <c:pt idx="831">
                  <c:v>-5.0378163414806533E-2</c:v>
                </c:pt>
                <c:pt idx="832">
                  <c:v>0.1074044178254565</c:v>
                </c:pt>
                <c:pt idx="833">
                  <c:v>1.8087007730175179E-2</c:v>
                </c:pt>
                <c:pt idx="834">
                  <c:v>2.0683205575505289E-2</c:v>
                </c:pt>
                <c:pt idx="835">
                  <c:v>3.9723831234565951E-2</c:v>
                </c:pt>
                <c:pt idx="836">
                  <c:v>-5.4385378806011943E-2</c:v>
                </c:pt>
                <c:pt idx="837">
                  <c:v>5.0078131344804037E-2</c:v>
                </c:pt>
                <c:pt idx="838">
                  <c:v>-8.1152029507520249E-2</c:v>
                </c:pt>
                <c:pt idx="839">
                  <c:v>2.6752786730742474E-2</c:v>
                </c:pt>
                <c:pt idx="840">
                  <c:v>2.0633952823922733E-2</c:v>
                </c:pt>
                <c:pt idx="841">
                  <c:v>0.10521518223000657</c:v>
                </c:pt>
                <c:pt idx="842">
                  <c:v>7.7747593764509329E-3</c:v>
                </c:pt>
                <c:pt idx="843">
                  <c:v>-5.2977435635049655E-3</c:v>
                </c:pt>
                <c:pt idx="844">
                  <c:v>-2.0576402858357348E-2</c:v>
                </c:pt>
                <c:pt idx="845">
                  <c:v>2.6040344678240984E-2</c:v>
                </c:pt>
                <c:pt idx="846">
                  <c:v>2.8847948832835608E-2</c:v>
                </c:pt>
                <c:pt idx="847">
                  <c:v>-4.7253520418055223E-2</c:v>
                </c:pt>
                <c:pt idx="848">
                  <c:v>-1.1349718693754314E-2</c:v>
                </c:pt>
                <c:pt idx="849">
                  <c:v>-1.2615507577407306E-2</c:v>
                </c:pt>
                <c:pt idx="850">
                  <c:v>4.3163990318535579E-2</c:v>
                </c:pt>
                <c:pt idx="851">
                  <c:v>-1.1606446023363366E-2</c:v>
                </c:pt>
                <c:pt idx="852">
                  <c:v>-7.3034724446026907E-3</c:v>
                </c:pt>
                <c:pt idx="853">
                  <c:v>-1.3477643214821143E-2</c:v>
                </c:pt>
                <c:pt idx="854">
                  <c:v>9.4454339433146569E-3</c:v>
                </c:pt>
                <c:pt idx="855">
                  <c:v>1.8813109311262923E-2</c:v>
                </c:pt>
                <c:pt idx="856">
                  <c:v>-3.3794160405872263E-2</c:v>
                </c:pt>
                <c:pt idx="857">
                  <c:v>-2.4240916316178175E-2</c:v>
                </c:pt>
                <c:pt idx="858">
                  <c:v>-3.5923155003610888E-2</c:v>
                </c:pt>
                <c:pt idx="859">
                  <c:v>9.8426632650075504E-3</c:v>
                </c:pt>
                <c:pt idx="860">
                  <c:v>-1.6454208335528873E-2</c:v>
                </c:pt>
                <c:pt idx="861">
                  <c:v>2.0827690273201884E-2</c:v>
                </c:pt>
                <c:pt idx="862">
                  <c:v>-8.2930084498359272E-2</c:v>
                </c:pt>
                <c:pt idx="863">
                  <c:v>-1.299891524376896E-2</c:v>
                </c:pt>
                <c:pt idx="864">
                  <c:v>2.3447668992737317E-2</c:v>
                </c:pt>
                <c:pt idx="865">
                  <c:v>7.3323966135629137E-2</c:v>
                </c:pt>
                <c:pt idx="866">
                  <c:v>-1.1355632399461501E-2</c:v>
                </c:pt>
                <c:pt idx="867">
                  <c:v>0.16651897260965243</c:v>
                </c:pt>
                <c:pt idx="868">
                  <c:v>3.35424107654872E-3</c:v>
                </c:pt>
                <c:pt idx="869">
                  <c:v>1.0965434507322132E-2</c:v>
                </c:pt>
                <c:pt idx="870">
                  <c:v>-5.7681227417326827E-2</c:v>
                </c:pt>
                <c:pt idx="871">
                  <c:v>1.0566994352469165E-2</c:v>
                </c:pt>
                <c:pt idx="872">
                  <c:v>8.8612584301131243E-3</c:v>
                </c:pt>
                <c:pt idx="873">
                  <c:v>8.6830057814903574E-3</c:v>
                </c:pt>
                <c:pt idx="874">
                  <c:v>5.2391430514415775E-3</c:v>
                </c:pt>
                <c:pt idx="875">
                  <c:v>-1.8315850915107634E-2</c:v>
                </c:pt>
                <c:pt idx="876">
                  <c:v>-1.941685338793165E-2</c:v>
                </c:pt>
                <c:pt idx="877">
                  <c:v>-2.1633711970418291E-2</c:v>
                </c:pt>
                <c:pt idx="878">
                  <c:v>-1.0924012113160422E-2</c:v>
                </c:pt>
                <c:pt idx="879">
                  <c:v>4.6765606551997761E-2</c:v>
                </c:pt>
                <c:pt idx="880">
                  <c:v>-2.7407293914873759E-2</c:v>
                </c:pt>
                <c:pt idx="881">
                  <c:v>-3.9833713015707435E-2</c:v>
                </c:pt>
                <c:pt idx="882">
                  <c:v>8.7904198981786433E-2</c:v>
                </c:pt>
                <c:pt idx="883">
                  <c:v>-6.4584509294016385E-4</c:v>
                </c:pt>
                <c:pt idx="884">
                  <c:v>7.991879643878784E-2</c:v>
                </c:pt>
                <c:pt idx="885">
                  <c:v>-3.4130667719318011E-2</c:v>
                </c:pt>
                <c:pt idx="886">
                  <c:v>2.4267294693392939E-2</c:v>
                </c:pt>
                <c:pt idx="887">
                  <c:v>3.1355516799193343E-2</c:v>
                </c:pt>
                <c:pt idx="888">
                  <c:v>-0.1043863019666281</c:v>
                </c:pt>
                <c:pt idx="889">
                  <c:v>-2.1068207602036888E-2</c:v>
                </c:pt>
                <c:pt idx="890">
                  <c:v>-4.9661009765975969E-2</c:v>
                </c:pt>
                <c:pt idx="891">
                  <c:v>0.13547882202664968</c:v>
                </c:pt>
                <c:pt idx="892">
                  <c:v>4.7938612321812898E-3</c:v>
                </c:pt>
                <c:pt idx="893">
                  <c:v>9.4743601378366894E-4</c:v>
                </c:pt>
                <c:pt idx="894">
                  <c:v>0.14788329782003384</c:v>
                </c:pt>
                <c:pt idx="895">
                  <c:v>-0.39503451955829932</c:v>
                </c:pt>
                <c:pt idx="896">
                  <c:v>-3.9756417200659269E-2</c:v>
                </c:pt>
                <c:pt idx="897">
                  <c:v>-2.7731077738224308E-2</c:v>
                </c:pt>
                <c:pt idx="898">
                  <c:v>6.9378148959417976E-2</c:v>
                </c:pt>
                <c:pt idx="899">
                  <c:v>-6.8911655466463606E-2</c:v>
                </c:pt>
                <c:pt idx="900">
                  <c:v>-2.6692854231106712E-2</c:v>
                </c:pt>
                <c:pt idx="901">
                  <c:v>-0.14641309620443699</c:v>
                </c:pt>
                <c:pt idx="902">
                  <c:v>-2.0555822866111038E-2</c:v>
                </c:pt>
                <c:pt idx="903">
                  <c:v>0.11663102142606671</c:v>
                </c:pt>
                <c:pt idx="904">
                  <c:v>8.9274925444783965E-2</c:v>
                </c:pt>
                <c:pt idx="905">
                  <c:v>-0.16421593729130904</c:v>
                </c:pt>
                <c:pt idx="906">
                  <c:v>-2.7990994775243517E-2</c:v>
                </c:pt>
                <c:pt idx="907">
                  <c:v>-8.5053452404619867E-2</c:v>
                </c:pt>
                <c:pt idx="908">
                  <c:v>0.1913532341809818</c:v>
                </c:pt>
                <c:pt idx="909">
                  <c:v>0.10193077748615752</c:v>
                </c:pt>
                <c:pt idx="910">
                  <c:v>1.5742827958284297E-2</c:v>
                </c:pt>
                <c:pt idx="911">
                  <c:v>1.2930148978659498E-2</c:v>
                </c:pt>
                <c:pt idx="912">
                  <c:v>1.9378136407126101E-2</c:v>
                </c:pt>
                <c:pt idx="913">
                  <c:v>0.16705704417633113</c:v>
                </c:pt>
                <c:pt idx="914">
                  <c:v>1.1130378969879355E-2</c:v>
                </c:pt>
                <c:pt idx="915">
                  <c:v>1.9558171395338102E-2</c:v>
                </c:pt>
                <c:pt idx="916">
                  <c:v>-5.9233990243819125E-2</c:v>
                </c:pt>
                <c:pt idx="917">
                  <c:v>0.13063782704987958</c:v>
                </c:pt>
                <c:pt idx="918">
                  <c:v>-2.5542512603994129E-2</c:v>
                </c:pt>
                <c:pt idx="919">
                  <c:v>3.6216261644665237E-2</c:v>
                </c:pt>
                <c:pt idx="920">
                  <c:v>1.6377878228901778E-2</c:v>
                </c:pt>
                <c:pt idx="921">
                  <c:v>-3.8844293456252642E-2</c:v>
                </c:pt>
                <c:pt idx="922">
                  <c:v>7.3870123516056374E-2</c:v>
                </c:pt>
                <c:pt idx="923">
                  <c:v>-5.3732452765750663E-3</c:v>
                </c:pt>
                <c:pt idx="924">
                  <c:v>1.9317367974643514E-2</c:v>
                </c:pt>
                <c:pt idx="925">
                  <c:v>-5.6079645276164505E-2</c:v>
                </c:pt>
                <c:pt idx="926">
                  <c:v>-1.8118848386750646E-4</c:v>
                </c:pt>
                <c:pt idx="927">
                  <c:v>-1.3466224499224027E-2</c:v>
                </c:pt>
                <c:pt idx="928">
                  <c:v>-1.4230487704010083E-2</c:v>
                </c:pt>
                <c:pt idx="929">
                  <c:v>1.2812207567999986E-2</c:v>
                </c:pt>
                <c:pt idx="930">
                  <c:v>-3.2000883984908593E-2</c:v>
                </c:pt>
                <c:pt idx="931">
                  <c:v>-1.2830776243051099E-2</c:v>
                </c:pt>
                <c:pt idx="932">
                  <c:v>6.0093838057415555E-2</c:v>
                </c:pt>
                <c:pt idx="933">
                  <c:v>1.5237091375440402E-2</c:v>
                </c:pt>
                <c:pt idx="934">
                  <c:v>-3.8194328715544359E-2</c:v>
                </c:pt>
                <c:pt idx="935">
                  <c:v>7.5539189845848231E-2</c:v>
                </c:pt>
                <c:pt idx="936">
                  <c:v>1.3629937084679883E-2</c:v>
                </c:pt>
                <c:pt idx="937">
                  <c:v>1.7161740620788752E-2</c:v>
                </c:pt>
                <c:pt idx="938">
                  <c:v>-2.123172237258078E-2</c:v>
                </c:pt>
                <c:pt idx="939">
                  <c:v>3.1606223165874393E-4</c:v>
                </c:pt>
                <c:pt idx="940">
                  <c:v>6.2353690674401406E-2</c:v>
                </c:pt>
                <c:pt idx="941">
                  <c:v>-1.7010987736856966E-2</c:v>
                </c:pt>
                <c:pt idx="942">
                  <c:v>1.225757118444239E-2</c:v>
                </c:pt>
                <c:pt idx="943">
                  <c:v>-3.686505351283919E-2</c:v>
                </c:pt>
                <c:pt idx="944">
                  <c:v>-2.1310315952151222E-3</c:v>
                </c:pt>
                <c:pt idx="945">
                  <c:v>-2.7467416000632832E-4</c:v>
                </c:pt>
                <c:pt idx="946">
                  <c:v>-4.9964921354528763E-2</c:v>
                </c:pt>
                <c:pt idx="947">
                  <c:v>7.9040083029331375E-3</c:v>
                </c:pt>
                <c:pt idx="948">
                  <c:v>-5.5245985911458843E-2</c:v>
                </c:pt>
                <c:pt idx="949">
                  <c:v>1.722938636593508E-2</c:v>
                </c:pt>
                <c:pt idx="950">
                  <c:v>1.6464564337071476E-2</c:v>
                </c:pt>
                <c:pt idx="951">
                  <c:v>9.6752096128107368E-2</c:v>
                </c:pt>
                <c:pt idx="952">
                  <c:v>-8.0779585185716762E-2</c:v>
                </c:pt>
                <c:pt idx="953">
                  <c:v>3.7549739173413213E-2</c:v>
                </c:pt>
                <c:pt idx="954">
                  <c:v>4.2043697609933581E-2</c:v>
                </c:pt>
                <c:pt idx="955">
                  <c:v>4.9836908761801253E-2</c:v>
                </c:pt>
                <c:pt idx="956">
                  <c:v>-9.4992701171616303E-2</c:v>
                </c:pt>
                <c:pt idx="957">
                  <c:v>-7.9141049745611355E-2</c:v>
                </c:pt>
                <c:pt idx="958">
                  <c:v>-5.0987619094355195E-2</c:v>
                </c:pt>
                <c:pt idx="959">
                  <c:v>7.2743162456680527E-2</c:v>
                </c:pt>
                <c:pt idx="960">
                  <c:v>-2.7107305457072649E-2</c:v>
                </c:pt>
                <c:pt idx="961">
                  <c:v>-6.2503655055669752E-2</c:v>
                </c:pt>
                <c:pt idx="962">
                  <c:v>-5.0305987785663857E-2</c:v>
                </c:pt>
                <c:pt idx="963">
                  <c:v>0.11282898758879137</c:v>
                </c:pt>
                <c:pt idx="964">
                  <c:v>-9.330260511056887E-2</c:v>
                </c:pt>
                <c:pt idx="965">
                  <c:v>-3.9577750630862392E-2</c:v>
                </c:pt>
                <c:pt idx="966">
                  <c:v>-3.9439769066552367E-2</c:v>
                </c:pt>
                <c:pt idx="967">
                  <c:v>0.17555233981785662</c:v>
                </c:pt>
                <c:pt idx="968">
                  <c:v>0.11052141913807899</c:v>
                </c:pt>
                <c:pt idx="969">
                  <c:v>6.4061955761015615E-2</c:v>
                </c:pt>
                <c:pt idx="970">
                  <c:v>-3.4438919458509694E-2</c:v>
                </c:pt>
                <c:pt idx="971">
                  <c:v>-1.746550130414028E-2</c:v>
                </c:pt>
                <c:pt idx="972">
                  <c:v>-4.2530470370014388E-2</c:v>
                </c:pt>
                <c:pt idx="973">
                  <c:v>5.5367812194086902E-2</c:v>
                </c:pt>
                <c:pt idx="974">
                  <c:v>-1.4455452752364973E-2</c:v>
                </c:pt>
                <c:pt idx="975">
                  <c:v>-6.5688380747683753E-2</c:v>
                </c:pt>
                <c:pt idx="976">
                  <c:v>-1.2834883244687224E-2</c:v>
                </c:pt>
                <c:pt idx="977">
                  <c:v>-6.195566383018894E-2</c:v>
                </c:pt>
                <c:pt idx="978">
                  <c:v>-7.9412382584916515E-3</c:v>
                </c:pt>
                <c:pt idx="979">
                  <c:v>-1.5622975044726152E-3</c:v>
                </c:pt>
                <c:pt idx="980">
                  <c:v>1.202276730137568E-2</c:v>
                </c:pt>
                <c:pt idx="981">
                  <c:v>-6.3679207895626491E-2</c:v>
                </c:pt>
                <c:pt idx="982">
                  <c:v>8.8875183845262662E-2</c:v>
                </c:pt>
                <c:pt idx="983">
                  <c:v>-3.4251289395448969E-2</c:v>
                </c:pt>
                <c:pt idx="984">
                  <c:v>0.28863190902526187</c:v>
                </c:pt>
                <c:pt idx="985">
                  <c:v>0.16665742838379496</c:v>
                </c:pt>
                <c:pt idx="986">
                  <c:v>-1.5223807284555488E-4</c:v>
                </c:pt>
                <c:pt idx="987">
                  <c:v>-1.3741483934371659E-2</c:v>
                </c:pt>
                <c:pt idx="988">
                  <c:v>3.7892087537258923E-2</c:v>
                </c:pt>
                <c:pt idx="989">
                  <c:v>-0.11853184902432527</c:v>
                </c:pt>
                <c:pt idx="990">
                  <c:v>8.7227370397189447E-2</c:v>
                </c:pt>
                <c:pt idx="991">
                  <c:v>2.5286020110178574E-2</c:v>
                </c:pt>
                <c:pt idx="992">
                  <c:v>-1.77085607093171E-2</c:v>
                </c:pt>
                <c:pt idx="993">
                  <c:v>6.2033446786810914E-2</c:v>
                </c:pt>
                <c:pt idx="994">
                  <c:v>-7.3194978222875309E-2</c:v>
                </c:pt>
                <c:pt idx="995">
                  <c:v>-9.5220958234124558E-3</c:v>
                </c:pt>
                <c:pt idx="996">
                  <c:v>9.8885211241298662E-2</c:v>
                </c:pt>
                <c:pt idx="997">
                  <c:v>1.0010892899309247E-2</c:v>
                </c:pt>
                <c:pt idx="998">
                  <c:v>-4.5363670271825904E-2</c:v>
                </c:pt>
                <c:pt idx="999">
                  <c:v>4.8936772634423581E-3</c:v>
                </c:pt>
                <c:pt idx="1000">
                  <c:v>0.12978390615570348</c:v>
                </c:pt>
                <c:pt idx="1001">
                  <c:v>4.675646729480825E-2</c:v>
                </c:pt>
                <c:pt idx="1002">
                  <c:v>-4.3386841001394783E-2</c:v>
                </c:pt>
                <c:pt idx="1003">
                  <c:v>4.0136392547281234E-2</c:v>
                </c:pt>
                <c:pt idx="1004">
                  <c:v>2.024011924781766E-2</c:v>
                </c:pt>
                <c:pt idx="1005">
                  <c:v>-5.4759959443186068E-4</c:v>
                </c:pt>
                <c:pt idx="1006">
                  <c:v>-0.23035417825781737</c:v>
                </c:pt>
                <c:pt idx="1007">
                  <c:v>-0.14174251701134971</c:v>
                </c:pt>
                <c:pt idx="1008">
                  <c:v>7.0374811339958918E-2</c:v>
                </c:pt>
                <c:pt idx="1009">
                  <c:v>0.23523197299605181</c:v>
                </c:pt>
                <c:pt idx="1010">
                  <c:v>-3.5499631789479388E-2</c:v>
                </c:pt>
                <c:pt idx="1011">
                  <c:v>-4.4903665245920682E-2</c:v>
                </c:pt>
                <c:pt idx="1012">
                  <c:v>-6.9379573644713487E-3</c:v>
                </c:pt>
                <c:pt idx="1013">
                  <c:v>-2.3552880172185708E-2</c:v>
                </c:pt>
                <c:pt idx="1014">
                  <c:v>0.10997264921622664</c:v>
                </c:pt>
                <c:pt idx="1015">
                  <c:v>8.5280891707398582E-2</c:v>
                </c:pt>
                <c:pt idx="1016">
                  <c:v>-8.3740563184633091E-2</c:v>
                </c:pt>
                <c:pt idx="1017">
                  <c:v>-0.13021729240095228</c:v>
                </c:pt>
                <c:pt idx="1018">
                  <c:v>-6.5741719074960739E-4</c:v>
                </c:pt>
                <c:pt idx="1019">
                  <c:v>5.1712073613816328E-2</c:v>
                </c:pt>
                <c:pt idx="1020">
                  <c:v>-0.11229430830663067</c:v>
                </c:pt>
                <c:pt idx="1021">
                  <c:v>-3.9711791455915232E-2</c:v>
                </c:pt>
                <c:pt idx="1022">
                  <c:v>-4.9469191964795309E-2</c:v>
                </c:pt>
                <c:pt idx="1023">
                  <c:v>0.14816657566141139</c:v>
                </c:pt>
                <c:pt idx="1024">
                  <c:v>-4.5000529105764762E-2</c:v>
                </c:pt>
                <c:pt idx="1025">
                  <c:v>7.2958511003571494E-2</c:v>
                </c:pt>
                <c:pt idx="1026">
                  <c:v>6.9585875657622739E-2</c:v>
                </c:pt>
                <c:pt idx="1027">
                  <c:v>0.11584707265323381</c:v>
                </c:pt>
                <c:pt idx="1028">
                  <c:v>0.1059134787790528</c:v>
                </c:pt>
                <c:pt idx="1029">
                  <c:v>0.28054440753921756</c:v>
                </c:pt>
                <c:pt idx="1030">
                  <c:v>-1.4271032545249552E-3</c:v>
                </c:pt>
                <c:pt idx="1031">
                  <c:v>1.3414360962945109E-2</c:v>
                </c:pt>
                <c:pt idx="1032">
                  <c:v>-2.3213154787177733E-3</c:v>
                </c:pt>
                <c:pt idx="1033">
                  <c:v>9.3181219921590216E-2</c:v>
                </c:pt>
                <c:pt idx="1034">
                  <c:v>-1.9369811659650706E-2</c:v>
                </c:pt>
                <c:pt idx="1035">
                  <c:v>-1.5344667063834257E-2</c:v>
                </c:pt>
                <c:pt idx="1036">
                  <c:v>-2.4265267808724601E-2</c:v>
                </c:pt>
                <c:pt idx="1037">
                  <c:v>1.6389626704148418E-2</c:v>
                </c:pt>
                <c:pt idx="1038">
                  <c:v>7.1049711201728719E-2</c:v>
                </c:pt>
                <c:pt idx="1039">
                  <c:v>6.4791558483932851E-2</c:v>
                </c:pt>
                <c:pt idx="1040">
                  <c:v>0.15151343662421204</c:v>
                </c:pt>
                <c:pt idx="1041">
                  <c:v>8.2866328501473255E-2</c:v>
                </c:pt>
                <c:pt idx="1042">
                  <c:v>6.7731646522678199E-2</c:v>
                </c:pt>
                <c:pt idx="1043">
                  <c:v>-6.6298579223440859E-2</c:v>
                </c:pt>
                <c:pt idx="1044">
                  <c:v>-9.7871254722668721E-3</c:v>
                </c:pt>
                <c:pt idx="1045">
                  <c:v>-2.7754720769620496E-2</c:v>
                </c:pt>
                <c:pt idx="1046">
                  <c:v>-7.4107129176540715E-3</c:v>
                </c:pt>
                <c:pt idx="1047">
                  <c:v>3.8202203977355631E-2</c:v>
                </c:pt>
                <c:pt idx="1048">
                  <c:v>2.3419361920450573E-2</c:v>
                </c:pt>
                <c:pt idx="1049">
                  <c:v>-6.0787467926352E-2</c:v>
                </c:pt>
                <c:pt idx="1050">
                  <c:v>0.19736177735283605</c:v>
                </c:pt>
                <c:pt idx="1051">
                  <c:v>-7.1139191920941841E-3</c:v>
                </c:pt>
                <c:pt idx="1052">
                  <c:v>2.3509483824563141E-2</c:v>
                </c:pt>
                <c:pt idx="1053">
                  <c:v>-0.12971622271127534</c:v>
                </c:pt>
                <c:pt idx="1054">
                  <c:v>5.6491220656374658E-2</c:v>
                </c:pt>
                <c:pt idx="1055">
                  <c:v>-8.976397430412314E-2</c:v>
                </c:pt>
                <c:pt idx="1056">
                  <c:v>-7.8960876142286529E-2</c:v>
                </c:pt>
                <c:pt idx="1057">
                  <c:v>0.29143165691355133</c:v>
                </c:pt>
                <c:pt idx="1058">
                  <c:v>2.6747413892606608E-2</c:v>
                </c:pt>
                <c:pt idx="1059">
                  <c:v>4.1242436821208261E-2</c:v>
                </c:pt>
                <c:pt idx="1060">
                  <c:v>0.1178527649903805</c:v>
                </c:pt>
                <c:pt idx="1061">
                  <c:v>3.1951165869846254E-2</c:v>
                </c:pt>
                <c:pt idx="1062">
                  <c:v>-4.5960187435490067E-2</c:v>
                </c:pt>
                <c:pt idx="1063">
                  <c:v>0.51141743599680622</c:v>
                </c:pt>
                <c:pt idx="1064">
                  <c:v>7.2456614241908149E-3</c:v>
                </c:pt>
                <c:pt idx="1065">
                  <c:v>1.9536617171212817E-2</c:v>
                </c:pt>
                <c:pt idx="1066">
                  <c:v>3.5742329736677485E-3</c:v>
                </c:pt>
                <c:pt idx="1067">
                  <c:v>-2.4300989901065839E-3</c:v>
                </c:pt>
                <c:pt idx="1068">
                  <c:v>-3.2717839299906937E-3</c:v>
                </c:pt>
                <c:pt idx="1069">
                  <c:v>2.5777748978779394E-2</c:v>
                </c:pt>
                <c:pt idx="1070">
                  <c:v>1.0999893644924392E-2</c:v>
                </c:pt>
                <c:pt idx="1071">
                  <c:v>-1.8307245371064824E-2</c:v>
                </c:pt>
                <c:pt idx="1072">
                  <c:v>-5.9906701113641601E-3</c:v>
                </c:pt>
                <c:pt idx="1073">
                  <c:v>1.9250330363232242E-2</c:v>
                </c:pt>
                <c:pt idx="1074">
                  <c:v>-2.8293702770729491E-3</c:v>
                </c:pt>
                <c:pt idx="1075">
                  <c:v>-2.180892946802919E-2</c:v>
                </c:pt>
                <c:pt idx="1076">
                  <c:v>-4.3903724795062951E-2</c:v>
                </c:pt>
                <c:pt idx="1077">
                  <c:v>1.8154885947856338E-2</c:v>
                </c:pt>
                <c:pt idx="1078">
                  <c:v>2.5726644819618675E-2</c:v>
                </c:pt>
                <c:pt idx="1079">
                  <c:v>-2.8047981626309712E-2</c:v>
                </c:pt>
                <c:pt idx="1080">
                  <c:v>8.1904110258530519E-2</c:v>
                </c:pt>
                <c:pt idx="1081">
                  <c:v>1.1666801181027701E-2</c:v>
                </c:pt>
                <c:pt idx="1082">
                  <c:v>1.2140273104101745E-2</c:v>
                </c:pt>
                <c:pt idx="1083">
                  <c:v>-2.2726484308102899E-2</c:v>
                </c:pt>
                <c:pt idx="1084">
                  <c:v>1.6395575310841026E-2</c:v>
                </c:pt>
                <c:pt idx="1085">
                  <c:v>-1.1972533856816047E-2</c:v>
                </c:pt>
                <c:pt idx="1086">
                  <c:v>-2.5810950759114274E-2</c:v>
                </c:pt>
                <c:pt idx="1087">
                  <c:v>5.0722597422567925E-3</c:v>
                </c:pt>
                <c:pt idx="1088">
                  <c:v>4.5109227278491487E-3</c:v>
                </c:pt>
                <c:pt idx="1089">
                  <c:v>-9.435265170908173E-3</c:v>
                </c:pt>
                <c:pt idx="1090">
                  <c:v>-8.6933804494778528E-4</c:v>
                </c:pt>
                <c:pt idx="1091">
                  <c:v>3.2458602502398827E-2</c:v>
                </c:pt>
                <c:pt idx="1092">
                  <c:v>7.3739846863258513E-3</c:v>
                </c:pt>
                <c:pt idx="1093">
                  <c:v>-8.3842930741555664E-3</c:v>
                </c:pt>
                <c:pt idx="1094">
                  <c:v>-6.2861798780523993E-3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A4-44C7-BDFA-8FFC94949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395752"/>
        <c:axId val="407390504"/>
      </c:scatterChart>
      <c:valAx>
        <c:axId val="407395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0504"/>
        <c:crosses val="autoZero"/>
        <c:crossBetween val="midCat"/>
      </c:valAx>
      <c:valAx>
        <c:axId val="40739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575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S&amp;P 500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8535871067618783"/>
                  <c:y val="-0.3327008643687727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0C-40B7-986A-89B10B4CDBE7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5716577263108185E-2"/>
                  <c:y val="0.227033347452118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0C-40B7-986A-89B10B4CDBE7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7240557891626491E-2"/>
                  <c:y val="-0.396457121875027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30C-40B7-986A-89B10B4CDBE7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5964418648983227"/>
                  <c:y val="0.3187326360724597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30C-40B7-986A-89B10B4CDBE7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30C-40B7-986A-89B10B4CDBE7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291429945938442"/>
                  <c:y val="-0.219228733025612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0.1457x - 0.0007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'DATA-MARKET'!$U$22:$U$253</c:f>
              <c:numCache>
                <c:formatCode>0.000%</c:formatCode>
                <c:ptCount val="232"/>
                <c:pt idx="0">
                  <c:v>-1.5855752389124188E-2</c:v>
                </c:pt>
                <c:pt idx="1">
                  <c:v>-9.0832893173140306E-3</c:v>
                </c:pt>
                <c:pt idx="2">
                  <c:v>1.1403261745642909E-3</c:v>
                </c:pt>
                <c:pt idx="3">
                  <c:v>2.8903431550190799E-4</c:v>
                </c:pt>
                <c:pt idx="4">
                  <c:v>-2.6555003320934225E-3</c:v>
                </c:pt>
                <c:pt idx="5">
                  <c:v>3.8547230686901417E-3</c:v>
                </c:pt>
                <c:pt idx="6">
                  <c:v>8.3317475637150612E-3</c:v>
                </c:pt>
                <c:pt idx="7">
                  <c:v>1.8684503293881162E-3</c:v>
                </c:pt>
                <c:pt idx="8">
                  <c:v>-1.5156809986203762E-3</c:v>
                </c:pt>
                <c:pt idx="9">
                  <c:v>6.9519939976844915E-3</c:v>
                </c:pt>
                <c:pt idx="10">
                  <c:v>-2.8592623297471966E-3</c:v>
                </c:pt>
                <c:pt idx="11">
                  <c:v>6.6332140115857923E-3</c:v>
                </c:pt>
                <c:pt idx="12">
                  <c:v>4.8904734274613417E-3</c:v>
                </c:pt>
                <c:pt idx="13">
                  <c:v>-2.8071748821291158E-3</c:v>
                </c:pt>
                <c:pt idx="14">
                  <c:v>3.5271449965572142E-3</c:v>
                </c:pt>
                <c:pt idx="15">
                  <c:v>-7.0849093642042964E-3</c:v>
                </c:pt>
                <c:pt idx="16">
                  <c:v>8.3438955597205794E-3</c:v>
                </c:pt>
                <c:pt idx="17">
                  <c:v>2.9416905717033117E-3</c:v>
                </c:pt>
                <c:pt idx="18">
                  <c:v>-5.797596243427139E-3</c:v>
                </c:pt>
                <c:pt idx="19">
                  <c:v>3.398431809157373E-5</c:v>
                </c:pt>
                <c:pt idx="20">
                  <c:v>5.1150623181264333E-3</c:v>
                </c:pt>
                <c:pt idx="21">
                  <c:v>-1.9546731699613876E-4</c:v>
                </c:pt>
                <c:pt idx="22">
                  <c:v>8.6576869483295522E-4</c:v>
                </c:pt>
                <c:pt idx="23">
                  <c:v>4.9325959549920183E-3</c:v>
                </c:pt>
                <c:pt idx="24">
                  <c:v>4.4493786311667416E-3</c:v>
                </c:pt>
                <c:pt idx="25">
                  <c:v>-4.3239365514825985E-4</c:v>
                </c:pt>
                <c:pt idx="26">
                  <c:v>3.3523622914350006E-4</c:v>
                </c:pt>
                <c:pt idx="27">
                  <c:v>7.122360834448286E-3</c:v>
                </c:pt>
                <c:pt idx="28">
                  <c:v>7.2579317873283479E-5</c:v>
                </c:pt>
                <c:pt idx="29">
                  <c:v>8.5386672024539822E-3</c:v>
                </c:pt>
                <c:pt idx="30">
                  <c:v>2.9039374393932159E-3</c:v>
                </c:pt>
                <c:pt idx="31">
                  <c:v>-1.0975360392743783E-3</c:v>
                </c:pt>
                <c:pt idx="32">
                  <c:v>-3.1678336297769859E-3</c:v>
                </c:pt>
                <c:pt idx="33">
                  <c:v>9.0942458803792529E-3</c:v>
                </c:pt>
                <c:pt idx="34">
                  <c:v>1.4991269666144746E-3</c:v>
                </c:pt>
                <c:pt idx="35">
                  <c:v>6.3036577396302605E-3</c:v>
                </c:pt>
                <c:pt idx="36">
                  <c:v>-6.6602252533960928E-3</c:v>
                </c:pt>
                <c:pt idx="37">
                  <c:v>-8.6684836049412909E-3</c:v>
                </c:pt>
                <c:pt idx="38">
                  <c:v>-4.0192864386812297E-3</c:v>
                </c:pt>
                <c:pt idx="39">
                  <c:v>4.1657355354963125E-3</c:v>
                </c:pt>
                <c:pt idx="40">
                  <c:v>2.1931636595712636E-3</c:v>
                </c:pt>
                <c:pt idx="41">
                  <c:v>7.479252042189413E-3</c:v>
                </c:pt>
                <c:pt idx="42">
                  <c:v>2.1725739424198064E-3</c:v>
                </c:pt>
                <c:pt idx="43">
                  <c:v>-1.5840061264341748E-3</c:v>
                </c:pt>
                <c:pt idx="44">
                  <c:v>-3.763256516012298E-3</c:v>
                </c:pt>
                <c:pt idx="45">
                  <c:v>-5.9276988942457527E-4</c:v>
                </c:pt>
                <c:pt idx="46">
                  <c:v>5.0302620769013609E-4</c:v>
                </c:pt>
                <c:pt idx="47">
                  <c:v>7.6660287374525583E-3</c:v>
                </c:pt>
                <c:pt idx="48">
                  <c:v>8.3669269520652125E-4</c:v>
                </c:pt>
                <c:pt idx="49">
                  <c:v>7.1128151454077123E-4</c:v>
                </c:pt>
                <c:pt idx="50">
                  <c:v>1.5634232607154054E-3</c:v>
                </c:pt>
                <c:pt idx="51">
                  <c:v>-1.9643952970014303E-3</c:v>
                </c:pt>
                <c:pt idx="52">
                  <c:v>2.5574029882187502E-3</c:v>
                </c:pt>
                <c:pt idx="53">
                  <c:v>2.7263754572537358E-3</c:v>
                </c:pt>
                <c:pt idx="54">
                  <c:v>7.02250556783877E-4</c:v>
                </c:pt>
                <c:pt idx="55">
                  <c:v>-1.1864029250808047E-3</c:v>
                </c:pt>
                <c:pt idx="56">
                  <c:v>3.6972459932524981E-3</c:v>
                </c:pt>
                <c:pt idx="57">
                  <c:v>9.6159303902425119E-3</c:v>
                </c:pt>
                <c:pt idx="58">
                  <c:v>-3.0274386546482847E-3</c:v>
                </c:pt>
                <c:pt idx="59">
                  <c:v>3.2480894157918484E-3</c:v>
                </c:pt>
                <c:pt idx="60">
                  <c:v>-8.3275185869019096E-4</c:v>
                </c:pt>
                <c:pt idx="61">
                  <c:v>5.5658199003797548E-3</c:v>
                </c:pt>
                <c:pt idx="62">
                  <c:v>4.0644295882822203E-3</c:v>
                </c:pt>
                <c:pt idx="63">
                  <c:v>1.9186044823943E-3</c:v>
                </c:pt>
                <c:pt idx="64">
                  <c:v>2.843103580075224E-3</c:v>
                </c:pt>
                <c:pt idx="65">
                  <c:v>-3.5750494353435419E-3</c:v>
                </c:pt>
                <c:pt idx="66">
                  <c:v>6.8481142616272101E-3</c:v>
                </c:pt>
                <c:pt idx="67">
                  <c:v>-3.927045710025329E-3</c:v>
                </c:pt>
                <c:pt idx="68">
                  <c:v>2.7590220483281382E-3</c:v>
                </c:pt>
                <c:pt idx="69">
                  <c:v>-2.0015448090417308E-3</c:v>
                </c:pt>
                <c:pt idx="70">
                  <c:v>9.9064456123445291E-3</c:v>
                </c:pt>
                <c:pt idx="71">
                  <c:v>-1.3880819469238928E-3</c:v>
                </c:pt>
                <c:pt idx="72">
                  <c:v>1.0879579767786803E-2</c:v>
                </c:pt>
                <c:pt idx="73">
                  <c:v>6.3952025933453642E-3</c:v>
                </c:pt>
                <c:pt idx="74">
                  <c:v>9.0632962566768154E-3</c:v>
                </c:pt>
                <c:pt idx="75">
                  <c:v>-1.5683159390420455E-2</c:v>
                </c:pt>
                <c:pt idx="76">
                  <c:v>-4.4883523743439327E-3</c:v>
                </c:pt>
                <c:pt idx="77">
                  <c:v>1.4116785254235103E-2</c:v>
                </c:pt>
                <c:pt idx="78">
                  <c:v>7.9403049843841545E-3</c:v>
                </c:pt>
                <c:pt idx="79">
                  <c:v>-1.8065404333742128E-2</c:v>
                </c:pt>
                <c:pt idx="80">
                  <c:v>-1.2334126866677331E-2</c:v>
                </c:pt>
                <c:pt idx="81">
                  <c:v>5.0349101576151927E-3</c:v>
                </c:pt>
                <c:pt idx="82">
                  <c:v>-5.3305345372608622E-3</c:v>
                </c:pt>
                <c:pt idx="83">
                  <c:v>-2.4318710097662182E-3</c:v>
                </c:pt>
                <c:pt idx="84">
                  <c:v>6.139685063273532E-3</c:v>
                </c:pt>
                <c:pt idx="85">
                  <c:v>-8.4519887484478164E-3</c:v>
                </c:pt>
                <c:pt idx="86">
                  <c:v>-9.6940596948634042E-5</c:v>
                </c:pt>
                <c:pt idx="87">
                  <c:v>-4.9075992042032345E-3</c:v>
                </c:pt>
                <c:pt idx="88">
                  <c:v>1.997465704358366E-5</c:v>
                </c:pt>
                <c:pt idx="89">
                  <c:v>3.4263318554979109E-4</c:v>
                </c:pt>
                <c:pt idx="90">
                  <c:v>2.5784252944315751E-3</c:v>
                </c:pt>
                <c:pt idx="91">
                  <c:v>-3.1405130357880207E-3</c:v>
                </c:pt>
                <c:pt idx="92">
                  <c:v>-7.2467661727595176E-4</c:v>
                </c:pt>
                <c:pt idx="93">
                  <c:v>2.8750160390679956E-3</c:v>
                </c:pt>
                <c:pt idx="94">
                  <c:v>7.2036723045440518E-3</c:v>
                </c:pt>
                <c:pt idx="95">
                  <c:v>3.2225244686973423E-4</c:v>
                </c:pt>
                <c:pt idx="96">
                  <c:v>-9.4014579222948533E-5</c:v>
                </c:pt>
                <c:pt idx="97">
                  <c:v>9.101908253591022E-4</c:v>
                </c:pt>
                <c:pt idx="98">
                  <c:v>1.2925913022813845E-2</c:v>
                </c:pt>
                <c:pt idx="99">
                  <c:v>1.0783725016077904E-2</c:v>
                </c:pt>
                <c:pt idx="100">
                  <c:v>-6.92300919275306E-3</c:v>
                </c:pt>
                <c:pt idx="101">
                  <c:v>6.4258082397493387E-4</c:v>
                </c:pt>
                <c:pt idx="102">
                  <c:v>1.260748253902438E-2</c:v>
                </c:pt>
                <c:pt idx="103">
                  <c:v>6.5241514280121003E-3</c:v>
                </c:pt>
                <c:pt idx="104">
                  <c:v>-3.20832190381789E-3</c:v>
                </c:pt>
                <c:pt idx="105">
                  <c:v>1.0923112944115404E-2</c:v>
                </c:pt>
                <c:pt idx="106">
                  <c:v>-2.6288881212212494E-2</c:v>
                </c:pt>
                <c:pt idx="107">
                  <c:v>-5.0620314096755901E-4</c:v>
                </c:pt>
                <c:pt idx="108">
                  <c:v>8.2129795994355052E-3</c:v>
                </c:pt>
                <c:pt idx="109">
                  <c:v>-7.9462151137351059E-3</c:v>
                </c:pt>
                <c:pt idx="110">
                  <c:v>1.2033175322413726E-2</c:v>
                </c:pt>
                <c:pt idx="111">
                  <c:v>1.4323058175937407E-2</c:v>
                </c:pt>
                <c:pt idx="112">
                  <c:v>2.4612366978827697E-3</c:v>
                </c:pt>
                <c:pt idx="113">
                  <c:v>-2.9730352210714808E-2</c:v>
                </c:pt>
                <c:pt idx="114">
                  <c:v>1.5018346204117041E-2</c:v>
                </c:pt>
                <c:pt idx="115">
                  <c:v>-1.2393809057761218E-2</c:v>
                </c:pt>
                <c:pt idx="116">
                  <c:v>-6.6385932886606509E-3</c:v>
                </c:pt>
                <c:pt idx="117">
                  <c:v>1.8588462666627403E-2</c:v>
                </c:pt>
                <c:pt idx="118">
                  <c:v>7.665820086625915E-4</c:v>
                </c:pt>
                <c:pt idx="119">
                  <c:v>1.2933024156216008E-2</c:v>
                </c:pt>
                <c:pt idx="120">
                  <c:v>-3.0230182310703037E-2</c:v>
                </c:pt>
                <c:pt idx="121">
                  <c:v>-7.3093886184915644E-3</c:v>
                </c:pt>
                <c:pt idx="122">
                  <c:v>-9.0395274941716727E-3</c:v>
                </c:pt>
                <c:pt idx="123">
                  <c:v>-1.0945207008496171E-2</c:v>
                </c:pt>
                <c:pt idx="124">
                  <c:v>-2.5819853510480918E-3</c:v>
                </c:pt>
                <c:pt idx="125">
                  <c:v>-1.6174216913627901E-3</c:v>
                </c:pt>
                <c:pt idx="126">
                  <c:v>7.3605355897441655E-3</c:v>
                </c:pt>
                <c:pt idx="127">
                  <c:v>-5.2762965765231536E-3</c:v>
                </c:pt>
                <c:pt idx="128">
                  <c:v>4.6771928492370975E-3</c:v>
                </c:pt>
                <c:pt idx="129">
                  <c:v>6.8241453375091467E-3</c:v>
                </c:pt>
                <c:pt idx="130">
                  <c:v>2.8247017285257178E-3</c:v>
                </c:pt>
                <c:pt idx="131">
                  <c:v>-6.1958894657200697E-3</c:v>
                </c:pt>
                <c:pt idx="132">
                  <c:v>3.5755975260803518E-3</c:v>
                </c:pt>
                <c:pt idx="133">
                  <c:v>-6.5526654034036725E-3</c:v>
                </c:pt>
                <c:pt idx="134">
                  <c:v>-3.4095846328355182E-3</c:v>
                </c:pt>
                <c:pt idx="135">
                  <c:v>1.7585362986783311E-4</c:v>
                </c:pt>
                <c:pt idx="136">
                  <c:v>4.6095344940618628E-3</c:v>
                </c:pt>
                <c:pt idx="137">
                  <c:v>2.2826196625582262E-3</c:v>
                </c:pt>
                <c:pt idx="138">
                  <c:v>4.5005467530864277E-3</c:v>
                </c:pt>
                <c:pt idx="139">
                  <c:v>1.2357931791357835E-3</c:v>
                </c:pt>
                <c:pt idx="140">
                  <c:v>-4.8471730313032349E-3</c:v>
                </c:pt>
                <c:pt idx="141">
                  <c:v>-1.8075341211651061E-3</c:v>
                </c:pt>
                <c:pt idx="142">
                  <c:v>7.643095461891165E-3</c:v>
                </c:pt>
                <c:pt idx="143">
                  <c:v>2.9238473979908671E-3</c:v>
                </c:pt>
                <c:pt idx="144">
                  <c:v>7.6430184891142601E-3</c:v>
                </c:pt>
                <c:pt idx="145">
                  <c:v>5.7409418775350336E-3</c:v>
                </c:pt>
                <c:pt idx="146">
                  <c:v>3.8158859372135782E-3</c:v>
                </c:pt>
                <c:pt idx="147">
                  <c:v>-1.2346958449606107E-3</c:v>
                </c:pt>
                <c:pt idx="148">
                  <c:v>-9.5417756928268798E-3</c:v>
                </c:pt>
                <c:pt idx="149">
                  <c:v>-1.7333883650608661E-3</c:v>
                </c:pt>
                <c:pt idx="150">
                  <c:v>-1.2600163801944658E-3</c:v>
                </c:pt>
                <c:pt idx="151">
                  <c:v>9.4276054361659405E-3</c:v>
                </c:pt>
                <c:pt idx="152">
                  <c:v>2.9807168143807321E-3</c:v>
                </c:pt>
                <c:pt idx="153">
                  <c:v>9.6704895497130884E-3</c:v>
                </c:pt>
                <c:pt idx="154">
                  <c:v>9.3131563797728433E-4</c:v>
                </c:pt>
                <c:pt idx="155">
                  <c:v>-1.6128120944145414E-3</c:v>
                </c:pt>
                <c:pt idx="156">
                  <c:v>4.0890106107655654E-3</c:v>
                </c:pt>
                <c:pt idx="157">
                  <c:v>-2.0396578921351837E-3</c:v>
                </c:pt>
                <c:pt idx="158">
                  <c:v>-3.4994119269314317E-4</c:v>
                </c:pt>
                <c:pt idx="159">
                  <c:v>4.6492198743191201E-3</c:v>
                </c:pt>
                <c:pt idx="160">
                  <c:v>1.0442979367750647E-2</c:v>
                </c:pt>
                <c:pt idx="161">
                  <c:v>6.1168407152111942E-3</c:v>
                </c:pt>
                <c:pt idx="162">
                  <c:v>8.1287266899663837E-3</c:v>
                </c:pt>
                <c:pt idx="163">
                  <c:v>2.1205927310919484E-2</c:v>
                </c:pt>
                <c:pt idx="164">
                  <c:v>-2.7690708645509332E-3</c:v>
                </c:pt>
                <c:pt idx="165">
                  <c:v>-1.3283204951564839E-2</c:v>
                </c:pt>
                <c:pt idx="166">
                  <c:v>2.0962723552933105E-3</c:v>
                </c:pt>
                <c:pt idx="167">
                  <c:v>-6.9359101493404783E-3</c:v>
                </c:pt>
                <c:pt idx="168">
                  <c:v>-8.4109499934704266E-3</c:v>
                </c:pt>
                <c:pt idx="169">
                  <c:v>1.3526439988342258E-3</c:v>
                </c:pt>
                <c:pt idx="170">
                  <c:v>-1.1985692488440291E-2</c:v>
                </c:pt>
                <c:pt idx="171">
                  <c:v>-2.8283920525026501E-3</c:v>
                </c:pt>
                <c:pt idx="172">
                  <c:v>8.4599491109458805E-3</c:v>
                </c:pt>
                <c:pt idx="173">
                  <c:v>-6.7722580366252581E-3</c:v>
                </c:pt>
                <c:pt idx="174">
                  <c:v>-5.8544371529206324E-3</c:v>
                </c:pt>
                <c:pt idx="175">
                  <c:v>8.8559569696340171E-3</c:v>
                </c:pt>
                <c:pt idx="176">
                  <c:v>5.8219943882337147E-3</c:v>
                </c:pt>
                <c:pt idx="177">
                  <c:v>7.983987551309359E-3</c:v>
                </c:pt>
                <c:pt idx="178">
                  <c:v>-2.4426469085879428E-2</c:v>
                </c:pt>
                <c:pt idx="179">
                  <c:v>3.7133938472042397E-3</c:v>
                </c:pt>
                <c:pt idx="180">
                  <c:v>-3.025998601924958E-3</c:v>
                </c:pt>
                <c:pt idx="181">
                  <c:v>-1.6067154056034693E-3</c:v>
                </c:pt>
                <c:pt idx="182">
                  <c:v>-1.6649488130547674E-2</c:v>
                </c:pt>
                <c:pt idx="183">
                  <c:v>-4.4810132310555738E-3</c:v>
                </c:pt>
                <c:pt idx="184">
                  <c:v>9.5921274614703886E-3</c:v>
                </c:pt>
                <c:pt idx="185">
                  <c:v>-2.1262443276895597E-3</c:v>
                </c:pt>
                <c:pt idx="186">
                  <c:v>-7.5304459681844182E-3</c:v>
                </c:pt>
                <c:pt idx="187">
                  <c:v>9.5096475723260637E-4</c:v>
                </c:pt>
                <c:pt idx="188">
                  <c:v>1.0709483395819413E-3</c:v>
                </c:pt>
                <c:pt idx="189">
                  <c:v>4.6743503443650017E-3</c:v>
                </c:pt>
                <c:pt idx="190">
                  <c:v>-3.6904169755480962E-4</c:v>
                </c:pt>
                <c:pt idx="191">
                  <c:v>-2.1941687255359523E-3</c:v>
                </c:pt>
                <c:pt idx="192">
                  <c:v>8.8023511954049213E-3</c:v>
                </c:pt>
                <c:pt idx="193">
                  <c:v>1.0115060212163732E-3</c:v>
                </c:pt>
                <c:pt idx="194">
                  <c:v>1.5778467813143168E-3</c:v>
                </c:pt>
                <c:pt idx="195">
                  <c:v>-2.2764010197428661E-3</c:v>
                </c:pt>
                <c:pt idx="196">
                  <c:v>5.0922850790659593E-4</c:v>
                </c:pt>
                <c:pt idx="197">
                  <c:v>-6.2956724975841256E-4</c:v>
                </c:pt>
                <c:pt idx="198">
                  <c:v>6.5875784763498937E-3</c:v>
                </c:pt>
                <c:pt idx="199">
                  <c:v>3.8122194279549383E-5</c:v>
                </c:pt>
                <c:pt idx="200">
                  <c:v>3.4718378358556752E-3</c:v>
                </c:pt>
                <c:pt idx="201">
                  <c:v>-6.0859766572597465E-3</c:v>
                </c:pt>
                <c:pt idx="202">
                  <c:v>1.0469119934194092E-3</c:v>
                </c:pt>
                <c:pt idx="203">
                  <c:v>4.6257173955618269E-3</c:v>
                </c:pt>
                <c:pt idx="204">
                  <c:v>2.0824655091414477E-3</c:v>
                </c:pt>
                <c:pt idx="205">
                  <c:v>2.1460723821998496E-3</c:v>
                </c:pt>
                <c:pt idx="206">
                  <c:v>1.7455614805152729E-5</c:v>
                </c:pt>
                <c:pt idx="207">
                  <c:v>1.1502195497633143E-2</c:v>
                </c:pt>
                <c:pt idx="208">
                  <c:v>6.7117060663404718E-3</c:v>
                </c:pt>
                <c:pt idx="209">
                  <c:v>3.5830546378041632E-3</c:v>
                </c:pt>
                <c:pt idx="210">
                  <c:v>-4.6551433656102856E-3</c:v>
                </c:pt>
                <c:pt idx="211">
                  <c:v>7.157053120867043E-3</c:v>
                </c:pt>
                <c:pt idx="212">
                  <c:v>-8.3937300638372073E-4</c:v>
                </c:pt>
                <c:pt idx="213">
                  <c:v>-1.9156827177634429E-2</c:v>
                </c:pt>
                <c:pt idx="214">
                  <c:v>1.0794015726340716E-2</c:v>
                </c:pt>
                <c:pt idx="215">
                  <c:v>-2.9486967798716163E-3</c:v>
                </c:pt>
                <c:pt idx="216">
                  <c:v>-1.3057006339693318E-4</c:v>
                </c:pt>
                <c:pt idx="217">
                  <c:v>3.6990968215831286E-3</c:v>
                </c:pt>
                <c:pt idx="218">
                  <c:v>4.9725194092585948E-3</c:v>
                </c:pt>
                <c:pt idx="219">
                  <c:v>-8.6839954297083632E-4</c:v>
                </c:pt>
                <c:pt idx="220">
                  <c:v>6.9255466335695331E-3</c:v>
                </c:pt>
                <c:pt idx="221">
                  <c:v>2.9489658339722198E-3</c:v>
                </c:pt>
                <c:pt idx="222">
                  <c:v>1.4559535756253676E-2</c:v>
                </c:pt>
                <c:pt idx="223">
                  <c:v>-2.1339643931983471E-3</c:v>
                </c:pt>
                <c:pt idx="224">
                  <c:v>-8.1589109455821977E-3</c:v>
                </c:pt>
                <c:pt idx="225">
                  <c:v>-6.5454735429180165E-3</c:v>
                </c:pt>
                <c:pt idx="226">
                  <c:v>-1.1321737583929806E-3</c:v>
                </c:pt>
                <c:pt idx="227">
                  <c:v>-3.8881071048939902E-3</c:v>
                </c:pt>
                <c:pt idx="228">
                  <c:v>6.8716565279864465E-3</c:v>
                </c:pt>
                <c:pt idx="229">
                  <c:v>-2.8295077502691829E-3</c:v>
                </c:pt>
                <c:pt idx="230">
                  <c:v>-5.4419724611520835E-4</c:v>
                </c:pt>
                <c:pt idx="231">
                  <c:v>-7.9076964499687761E-4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330C-40B7-986A-89B10B4CD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FOREX EUR-USD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2811374893927729"/>
                  <c:y val="-0.2679185303138594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AC-41A7-93C6-063DC3BE90E5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9989951026670819"/>
                  <c:y val="0.2366759724830654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AC-41A7-93C6-063DC3BE90E5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6206282314905042E-2"/>
                  <c:y val="-0.3607044289202738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1AC-41A7-93C6-063DC3BE90E5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7971986829819935"/>
                  <c:y val="0.2545256695110577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1AC-41A7-93C6-063DC3BE90E5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01AC-41A7-93C6-063DC3BE90E5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780161804205345"/>
                  <c:y val="-0.2820617543462092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-2.808x - 0.001</a:t>
                    </a:r>
                    <a:br>
                      <a:rPr lang="en-US" baseline="0"/>
                    </a:br>
                    <a:r>
                      <a:rPr lang="en-US" baseline="0"/>
                      <a:t>R² = 0.0248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'DATA-MARKET'!$AD$2:$AD$253</c:f>
              <c:numCache>
                <c:formatCode>0.000%</c:formatCode>
                <c:ptCount val="252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1AC-41A7-93C6-063DC3BE9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ETH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BTC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79177807771443398"/>
                  <c:y val="-0.1701137375711455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'DATA-CRYPTO'!$C$2:$C$1096</c:f>
              <c:numCache>
                <c:formatCode>0.000%</c:formatCode>
                <c:ptCount val="1095"/>
                <c:pt idx="0">
                  <c:v>-5.7407687905020863E-2</c:v>
                </c:pt>
                <c:pt idx="1">
                  <c:v>-3.2487237584216108E-2</c:v>
                </c:pt>
                <c:pt idx="2">
                  <c:v>-2.8031992161273951E-2</c:v>
                </c:pt>
                <c:pt idx="3">
                  <c:v>2.6685065436984016E-2</c:v>
                </c:pt>
                <c:pt idx="4">
                  <c:v>-2.4041580703571177E-3</c:v>
                </c:pt>
                <c:pt idx="5">
                  <c:v>8.0815319773980213E-3</c:v>
                </c:pt>
                <c:pt idx="6">
                  <c:v>-2.5892656877771229E-3</c:v>
                </c:pt>
                <c:pt idx="7">
                  <c:v>-5.1449984041988181E-2</c:v>
                </c:pt>
                <c:pt idx="8">
                  <c:v>4.5575692515300754E-2</c:v>
                </c:pt>
                <c:pt idx="9">
                  <c:v>-2.4897723479644786E-2</c:v>
                </c:pt>
                <c:pt idx="10">
                  <c:v>4.5408785144229503E-3</c:v>
                </c:pt>
                <c:pt idx="11">
                  <c:v>-4.1853550373703724E-2</c:v>
                </c:pt>
                <c:pt idx="12">
                  <c:v>9.5230151484038128E-3</c:v>
                </c:pt>
                <c:pt idx="13">
                  <c:v>-1.0873762672248257E-2</c:v>
                </c:pt>
                <c:pt idx="14">
                  <c:v>1.1475405000718067E-2</c:v>
                </c:pt>
                <c:pt idx="15">
                  <c:v>3.5052446746707704E-2</c:v>
                </c:pt>
                <c:pt idx="16">
                  <c:v>-2.6042505870282395E-2</c:v>
                </c:pt>
                <c:pt idx="17">
                  <c:v>2.5179720168881613E-2</c:v>
                </c:pt>
                <c:pt idx="18">
                  <c:v>7.0368595237538141E-3</c:v>
                </c:pt>
                <c:pt idx="19">
                  <c:v>6.7748353352202455E-3</c:v>
                </c:pt>
                <c:pt idx="20">
                  <c:v>1.20330845262161E-2</c:v>
                </c:pt>
                <c:pt idx="21">
                  <c:v>4.6028347938904798E-2</c:v>
                </c:pt>
                <c:pt idx="22">
                  <c:v>-1.218545356788169E-2</c:v>
                </c:pt>
                <c:pt idx="23">
                  <c:v>-5.4559700779353345E-3</c:v>
                </c:pt>
                <c:pt idx="24">
                  <c:v>-5.1779102766563671E-3</c:v>
                </c:pt>
                <c:pt idx="25">
                  <c:v>4.5184721382756712E-3</c:v>
                </c:pt>
                <c:pt idx="26">
                  <c:v>-1.6805048656000431E-2</c:v>
                </c:pt>
                <c:pt idx="27">
                  <c:v>2.0437036891382102E-2</c:v>
                </c:pt>
                <c:pt idx="28">
                  <c:v>-4.493658679402439E-3</c:v>
                </c:pt>
                <c:pt idx="29">
                  <c:v>4.9140656713246647E-2</c:v>
                </c:pt>
                <c:pt idx="30">
                  <c:v>3.5760425003918177E-2</c:v>
                </c:pt>
                <c:pt idx="31">
                  <c:v>2.6996838118106985E-2</c:v>
                </c:pt>
                <c:pt idx="32">
                  <c:v>-9.2293061752823664E-3</c:v>
                </c:pt>
                <c:pt idx="33">
                  <c:v>4.6189329712922594E-3</c:v>
                </c:pt>
                <c:pt idx="34">
                  <c:v>-3.2115367773593459E-2</c:v>
                </c:pt>
                <c:pt idx="35">
                  <c:v>-7.4619512157851784E-3</c:v>
                </c:pt>
                <c:pt idx="36">
                  <c:v>1.0141927919910124E-2</c:v>
                </c:pt>
                <c:pt idx="37">
                  <c:v>-5.5981317990016315E-3</c:v>
                </c:pt>
                <c:pt idx="38">
                  <c:v>-2.6809102565689715E-2</c:v>
                </c:pt>
                <c:pt idx="39">
                  <c:v>1.5410282968190611E-3</c:v>
                </c:pt>
                <c:pt idx="40">
                  <c:v>2.3255338701146745E-2</c:v>
                </c:pt>
                <c:pt idx="41">
                  <c:v>-9.4947462820764942E-3</c:v>
                </c:pt>
                <c:pt idx="42">
                  <c:v>-2.3537487858660256E-3</c:v>
                </c:pt>
                <c:pt idx="43">
                  <c:v>8.0596506321133021E-2</c:v>
                </c:pt>
                <c:pt idx="44">
                  <c:v>-5.9130644253615177E-3</c:v>
                </c:pt>
                <c:pt idx="45">
                  <c:v>1.9095619048763345E-2</c:v>
                </c:pt>
                <c:pt idx="46">
                  <c:v>-1.592428986121967E-2</c:v>
                </c:pt>
                <c:pt idx="47">
                  <c:v>3.5837017038472717E-2</c:v>
                </c:pt>
                <c:pt idx="48">
                  <c:v>-2.5164851126217896E-2</c:v>
                </c:pt>
                <c:pt idx="49">
                  <c:v>-1.0321673221905473E-2</c:v>
                </c:pt>
                <c:pt idx="50">
                  <c:v>4.9526889385573591E-2</c:v>
                </c:pt>
                <c:pt idx="51">
                  <c:v>4.7161467174160018E-2</c:v>
                </c:pt>
                <c:pt idx="52">
                  <c:v>8.9143995940675955E-5</c:v>
                </c:pt>
                <c:pt idx="53">
                  <c:v>8.9150098327460837E-3</c:v>
                </c:pt>
                <c:pt idx="54">
                  <c:v>5.0171745890862117E-2</c:v>
                </c:pt>
                <c:pt idx="55">
                  <c:v>-3.0272928017403795E-2</c:v>
                </c:pt>
                <c:pt idx="56">
                  <c:v>9.1361663932458754E-4</c:v>
                </c:pt>
                <c:pt idx="57">
                  <c:v>-1.3722694810562087E-2</c:v>
                </c:pt>
                <c:pt idx="58">
                  <c:v>-1.7622203355194335E-2</c:v>
                </c:pt>
                <c:pt idx="59">
                  <c:v>1.4200785732429333E-2</c:v>
                </c:pt>
                <c:pt idx="60">
                  <c:v>3.8200628118010339E-3</c:v>
                </c:pt>
                <c:pt idx="61">
                  <c:v>7.0371806494539191E-3</c:v>
                </c:pt>
                <c:pt idx="62">
                  <c:v>-4.9867347953033853E-3</c:v>
                </c:pt>
                <c:pt idx="63">
                  <c:v>-6.4909773900442627E-3</c:v>
                </c:pt>
                <c:pt idx="64">
                  <c:v>-4.5095905254843938E-3</c:v>
                </c:pt>
                <c:pt idx="65">
                  <c:v>-2.0981218915068382E-2</c:v>
                </c:pt>
                <c:pt idx="66">
                  <c:v>4.3594698364611488E-2</c:v>
                </c:pt>
                <c:pt idx="67">
                  <c:v>-3.8386949007917295E-3</c:v>
                </c:pt>
                <c:pt idx="68">
                  <c:v>2.215025706772625E-3</c:v>
                </c:pt>
                <c:pt idx="69">
                  <c:v>-1.0215599776004333E-2</c:v>
                </c:pt>
                <c:pt idx="70">
                  <c:v>9.1502039495958115E-2</c:v>
                </c:pt>
                <c:pt idx="71">
                  <c:v>-4.3028139841458451E-2</c:v>
                </c:pt>
                <c:pt idx="72">
                  <c:v>-3.121654790119004E-2</c:v>
                </c:pt>
                <c:pt idx="73">
                  <c:v>3.8702825147149118E-3</c:v>
                </c:pt>
                <c:pt idx="74">
                  <c:v>-2.0148956128155603E-2</c:v>
                </c:pt>
                <c:pt idx="75">
                  <c:v>3.6588788022278336E-3</c:v>
                </c:pt>
                <c:pt idx="76">
                  <c:v>3.555471623993482E-3</c:v>
                </c:pt>
                <c:pt idx="77">
                  <c:v>-8.3739838430407672E-3</c:v>
                </c:pt>
                <c:pt idx="78">
                  <c:v>-1.6728999131368879E-2</c:v>
                </c:pt>
                <c:pt idx="79">
                  <c:v>-2.1844253709957445E-2</c:v>
                </c:pt>
                <c:pt idx="80">
                  <c:v>1.0723690710411793E-3</c:v>
                </c:pt>
                <c:pt idx="81">
                  <c:v>1.2237394883513051E-3</c:v>
                </c:pt>
                <c:pt idx="82">
                  <c:v>1.3162839325317392E-2</c:v>
                </c:pt>
                <c:pt idx="83">
                  <c:v>2.670476772659109E-2</c:v>
                </c:pt>
                <c:pt idx="84">
                  <c:v>-9.3481325621989075E-3</c:v>
                </c:pt>
                <c:pt idx="85">
                  <c:v>-2.517082600507978E-4</c:v>
                </c:pt>
                <c:pt idx="86">
                  <c:v>-1.3875477081820107E-2</c:v>
                </c:pt>
                <c:pt idx="87">
                  <c:v>-1.9386782392097419E-2</c:v>
                </c:pt>
                <c:pt idx="88">
                  <c:v>-2.499841213544754E-2</c:v>
                </c:pt>
                <c:pt idx="89">
                  <c:v>3.9170910096980933E-2</c:v>
                </c:pt>
                <c:pt idx="90">
                  <c:v>-9.1442678830661994E-3</c:v>
                </c:pt>
                <c:pt idx="91">
                  <c:v>4.2486626371623482E-2</c:v>
                </c:pt>
                <c:pt idx="92">
                  <c:v>1.0057835553424935E-2</c:v>
                </c:pt>
                <c:pt idx="93">
                  <c:v>1.3839370609198147E-2</c:v>
                </c:pt>
                <c:pt idx="94">
                  <c:v>-4.8450125249268984E-2</c:v>
                </c:pt>
                <c:pt idx="95">
                  <c:v>1.377681491220036E-2</c:v>
                </c:pt>
                <c:pt idx="96">
                  <c:v>-4.635206468074371E-2</c:v>
                </c:pt>
                <c:pt idx="97">
                  <c:v>-4.9086768075077496E-2</c:v>
                </c:pt>
                <c:pt idx="98">
                  <c:v>-2.2039071634397726E-2</c:v>
                </c:pt>
                <c:pt idx="99">
                  <c:v>-1.2490374838272521E-2</c:v>
                </c:pt>
                <c:pt idx="100">
                  <c:v>-3.1824239368118602E-2</c:v>
                </c:pt>
                <c:pt idx="101">
                  <c:v>3.1776853095792559E-3</c:v>
                </c:pt>
                <c:pt idx="102">
                  <c:v>6.8966307471314452E-3</c:v>
                </c:pt>
                <c:pt idx="103">
                  <c:v>-2.5129397555198239E-2</c:v>
                </c:pt>
                <c:pt idx="104">
                  <c:v>-1.1437202095765309E-2</c:v>
                </c:pt>
                <c:pt idx="105">
                  <c:v>-8.3970109008844136E-4</c:v>
                </c:pt>
                <c:pt idx="106">
                  <c:v>6.5865531907727563E-3</c:v>
                </c:pt>
                <c:pt idx="107">
                  <c:v>-3.3431848163098458E-2</c:v>
                </c:pt>
                <c:pt idx="108">
                  <c:v>2.7081275368664334E-2</c:v>
                </c:pt>
                <c:pt idx="109">
                  <c:v>9.877334659375704E-4</c:v>
                </c:pt>
                <c:pt idx="110">
                  <c:v>-5.1214083801655409E-2</c:v>
                </c:pt>
                <c:pt idx="111">
                  <c:v>-1.0018996068980069E-2</c:v>
                </c:pt>
                <c:pt idx="112">
                  <c:v>1.9624814524329477E-3</c:v>
                </c:pt>
                <c:pt idx="113">
                  <c:v>-7.4737153160064152E-3</c:v>
                </c:pt>
                <c:pt idx="114">
                  <c:v>1.9011525907894105E-2</c:v>
                </c:pt>
                <c:pt idx="115">
                  <c:v>-9.6297008207968764E-3</c:v>
                </c:pt>
                <c:pt idx="116">
                  <c:v>6.845382302566567E-3</c:v>
                </c:pt>
                <c:pt idx="117">
                  <c:v>6.6649470366793827E-3</c:v>
                </c:pt>
                <c:pt idx="118">
                  <c:v>-6.6737280919592311E-4</c:v>
                </c:pt>
                <c:pt idx="119">
                  <c:v>-2.3825095664517435E-2</c:v>
                </c:pt>
                <c:pt idx="120">
                  <c:v>1.8362811864515386E-2</c:v>
                </c:pt>
                <c:pt idx="121">
                  <c:v>-3.1432676477769761E-2</c:v>
                </c:pt>
                <c:pt idx="122">
                  <c:v>3.264079606171516E-2</c:v>
                </c:pt>
                <c:pt idx="123">
                  <c:v>6.5284333895907432E-2</c:v>
                </c:pt>
                <c:pt idx="124">
                  <c:v>0.14476109376229537</c:v>
                </c:pt>
                <c:pt idx="125">
                  <c:v>-2.8228801074019062E-3</c:v>
                </c:pt>
                <c:pt idx="126">
                  <c:v>-7.231210270483085E-2</c:v>
                </c:pt>
                <c:pt idx="127">
                  <c:v>-2.0282321351476076E-2</c:v>
                </c:pt>
                <c:pt idx="128">
                  <c:v>2.6287932568097379E-3</c:v>
                </c:pt>
                <c:pt idx="129">
                  <c:v>2.8812403649574391E-2</c:v>
                </c:pt>
                <c:pt idx="130">
                  <c:v>1.9237257013543308E-3</c:v>
                </c:pt>
                <c:pt idx="131">
                  <c:v>-1.625994004129535E-2</c:v>
                </c:pt>
                <c:pt idx="132">
                  <c:v>6.9819798204514491E-3</c:v>
                </c:pt>
                <c:pt idx="133">
                  <c:v>-1.9423892045927805E-2</c:v>
                </c:pt>
                <c:pt idx="134">
                  <c:v>-2.0424933628669525E-2</c:v>
                </c:pt>
                <c:pt idx="135">
                  <c:v>6.4305028809088886E-3</c:v>
                </c:pt>
                <c:pt idx="136">
                  <c:v>-1.8669970986244682E-3</c:v>
                </c:pt>
                <c:pt idx="137">
                  <c:v>1.7767504233252784E-3</c:v>
                </c:pt>
                <c:pt idx="138">
                  <c:v>-3.1314740971022978E-2</c:v>
                </c:pt>
                <c:pt idx="139">
                  <c:v>-1.0786272328066142E-3</c:v>
                </c:pt>
                <c:pt idx="140">
                  <c:v>4.3628604128225161E-2</c:v>
                </c:pt>
                <c:pt idx="141">
                  <c:v>-2.0443650119499617E-3</c:v>
                </c:pt>
                <c:pt idx="142">
                  <c:v>3.1722604940294483E-2</c:v>
                </c:pt>
                <c:pt idx="143">
                  <c:v>-2.0242104401147504E-2</c:v>
                </c:pt>
                <c:pt idx="144">
                  <c:v>-6.6561963472497399E-3</c:v>
                </c:pt>
                <c:pt idx="145">
                  <c:v>-6.5654261586255347E-3</c:v>
                </c:pt>
                <c:pt idx="146">
                  <c:v>-1.5979386535413347E-2</c:v>
                </c:pt>
                <c:pt idx="147">
                  <c:v>5.9470393195571476E-3</c:v>
                </c:pt>
                <c:pt idx="148">
                  <c:v>5.9395226337599265E-3</c:v>
                </c:pt>
                <c:pt idx="149">
                  <c:v>2.3135803937041368E-2</c:v>
                </c:pt>
                <c:pt idx="150">
                  <c:v>-1.7337268518277372E-2</c:v>
                </c:pt>
                <c:pt idx="151">
                  <c:v>-7.189659673476395E-4</c:v>
                </c:pt>
                <c:pt idx="152">
                  <c:v>1.623387235917427E-2</c:v>
                </c:pt>
                <c:pt idx="153">
                  <c:v>-4.4331750978797012E-2</c:v>
                </c:pt>
                <c:pt idx="154">
                  <c:v>-1.561601534954044E-2</c:v>
                </c:pt>
                <c:pt idx="155">
                  <c:v>-0.12099364957616317</c:v>
                </c:pt>
                <c:pt idx="156">
                  <c:v>-3.4455250430505853E-2</c:v>
                </c:pt>
                <c:pt idx="157">
                  <c:v>5.0448593914041657E-3</c:v>
                </c:pt>
                <c:pt idx="158">
                  <c:v>-1.6031424200788416E-2</c:v>
                </c:pt>
                <c:pt idx="159">
                  <c:v>-8.291636137128305E-3</c:v>
                </c:pt>
                <c:pt idx="160">
                  <c:v>6.6619463830212087E-3</c:v>
                </c:pt>
                <c:pt idx="161">
                  <c:v>-4.2099302210591967E-3</c:v>
                </c:pt>
                <c:pt idx="162">
                  <c:v>-3.462462669239066E-3</c:v>
                </c:pt>
                <c:pt idx="163">
                  <c:v>-6.877180247420971E-3</c:v>
                </c:pt>
                <c:pt idx="164">
                  <c:v>-9.9836345059722614E-4</c:v>
                </c:pt>
                <c:pt idx="165">
                  <c:v>-2.4114057225826664E-4</c:v>
                </c:pt>
                <c:pt idx="166">
                  <c:v>-4.77405524519715E-3</c:v>
                </c:pt>
                <c:pt idx="167">
                  <c:v>2.2513994049130032E-2</c:v>
                </c:pt>
                <c:pt idx="168">
                  <c:v>6.149168396074392E-3</c:v>
                </c:pt>
                <c:pt idx="169">
                  <c:v>-2.1417820933124145E-2</c:v>
                </c:pt>
                <c:pt idx="170">
                  <c:v>-1.0233096023724773E-2</c:v>
                </c:pt>
                <c:pt idx="171">
                  <c:v>-7.2503982203425471E-3</c:v>
                </c:pt>
                <c:pt idx="172">
                  <c:v>1.5711657034899674E-2</c:v>
                </c:pt>
                <c:pt idx="173">
                  <c:v>-2.1237571206121322E-2</c:v>
                </c:pt>
                <c:pt idx="174">
                  <c:v>-1.7912085455745695E-3</c:v>
                </c:pt>
                <c:pt idx="175">
                  <c:v>-2.7379439807193743E-3</c:v>
                </c:pt>
                <c:pt idx="176">
                  <c:v>2.6398798336958105E-2</c:v>
                </c:pt>
                <c:pt idx="177">
                  <c:v>5.8589039905949394E-2</c:v>
                </c:pt>
                <c:pt idx="178">
                  <c:v>1.3132277863298349E-2</c:v>
                </c:pt>
                <c:pt idx="179">
                  <c:v>3.3793270403171091E-3</c:v>
                </c:pt>
                <c:pt idx="180">
                  <c:v>9.2079267938045932E-3</c:v>
                </c:pt>
                <c:pt idx="181">
                  <c:v>-2.5355880664131834E-2</c:v>
                </c:pt>
                <c:pt idx="182">
                  <c:v>-4.3244332276665187E-2</c:v>
                </c:pt>
                <c:pt idx="183">
                  <c:v>-1.8030983273242606E-2</c:v>
                </c:pt>
                <c:pt idx="184">
                  <c:v>2.2654331536789921E-2</c:v>
                </c:pt>
                <c:pt idx="185">
                  <c:v>-2.1128054459777766E-3</c:v>
                </c:pt>
                <c:pt idx="186">
                  <c:v>-2.4116765960275496E-2</c:v>
                </c:pt>
                <c:pt idx="187">
                  <c:v>2.6965838938677336E-2</c:v>
                </c:pt>
                <c:pt idx="188">
                  <c:v>-6.901282632618762E-4</c:v>
                </c:pt>
                <c:pt idx="189">
                  <c:v>-5.9840267843075758E-2</c:v>
                </c:pt>
                <c:pt idx="190">
                  <c:v>-1.409860264023037E-2</c:v>
                </c:pt>
                <c:pt idx="191">
                  <c:v>5.3652863527082678E-2</c:v>
                </c:pt>
                <c:pt idx="192">
                  <c:v>1.1086601501320946E-2</c:v>
                </c:pt>
                <c:pt idx="193">
                  <c:v>-1.3840282226004096E-2</c:v>
                </c:pt>
                <c:pt idx="194">
                  <c:v>6.0711120248364541E-3</c:v>
                </c:pt>
                <c:pt idx="195">
                  <c:v>2.5522045879768654E-2</c:v>
                </c:pt>
                <c:pt idx="196">
                  <c:v>-8.0637971869277444E-2</c:v>
                </c:pt>
                <c:pt idx="197">
                  <c:v>-4.3707143406368151E-2</c:v>
                </c:pt>
                <c:pt idx="198">
                  <c:v>-1.2307995157650272E-2</c:v>
                </c:pt>
                <c:pt idx="199">
                  <c:v>1.482303795072416E-2</c:v>
                </c:pt>
                <c:pt idx="200">
                  <c:v>-4.3846706824268888E-2</c:v>
                </c:pt>
                <c:pt idx="201">
                  <c:v>-8.6843645702104535E-3</c:v>
                </c:pt>
                <c:pt idx="202">
                  <c:v>2.0443450893457694E-3</c:v>
                </c:pt>
                <c:pt idx="203">
                  <c:v>3.9612102701220696E-2</c:v>
                </c:pt>
                <c:pt idx="204">
                  <c:v>-2.8131633051994915E-2</c:v>
                </c:pt>
                <c:pt idx="205">
                  <c:v>7.3397412534735987E-2</c:v>
                </c:pt>
                <c:pt idx="206">
                  <c:v>1.362526699286931E-2</c:v>
                </c:pt>
                <c:pt idx="207">
                  <c:v>2.8451137496405703E-2</c:v>
                </c:pt>
                <c:pt idx="208">
                  <c:v>1.1330721204403189E-2</c:v>
                </c:pt>
                <c:pt idx="209">
                  <c:v>3.0662540203208546E-2</c:v>
                </c:pt>
                <c:pt idx="210">
                  <c:v>4.857531818977142E-2</c:v>
                </c:pt>
                <c:pt idx="211">
                  <c:v>9.2310278243553853E-3</c:v>
                </c:pt>
                <c:pt idx="212">
                  <c:v>-3.5355357341168314E-3</c:v>
                </c:pt>
                <c:pt idx="213">
                  <c:v>7.9013014556860404E-3</c:v>
                </c:pt>
                <c:pt idx="214">
                  <c:v>-4.0591302606360527E-2</c:v>
                </c:pt>
                <c:pt idx="215">
                  <c:v>-4.199559348237185E-3</c:v>
                </c:pt>
                <c:pt idx="216">
                  <c:v>1.0131621182368751E-2</c:v>
                </c:pt>
                <c:pt idx="217">
                  <c:v>-9.0137250038620966E-3</c:v>
                </c:pt>
                <c:pt idx="218">
                  <c:v>-4.370796657788837E-2</c:v>
                </c:pt>
                <c:pt idx="219">
                  <c:v>-2.4449353995819822E-2</c:v>
                </c:pt>
                <c:pt idx="220">
                  <c:v>-1.5729262910371192E-2</c:v>
                </c:pt>
                <c:pt idx="221">
                  <c:v>2.2200991277914563E-2</c:v>
                </c:pt>
                <c:pt idx="222">
                  <c:v>-1.2808461572453474E-2</c:v>
                </c:pt>
                <c:pt idx="223">
                  <c:v>9.5619553117022735E-2</c:v>
                </c:pt>
                <c:pt idx="224">
                  <c:v>2.2551278771244514E-2</c:v>
                </c:pt>
                <c:pt idx="225">
                  <c:v>-0.13937670555744899</c:v>
                </c:pt>
                <c:pt idx="226">
                  <c:v>6.0443601408599709E-2</c:v>
                </c:pt>
                <c:pt idx="227">
                  <c:v>-0.10507600152024446</c:v>
                </c:pt>
                <c:pt idx="228">
                  <c:v>-3.6508773327492569E-2</c:v>
                </c:pt>
                <c:pt idx="229">
                  <c:v>3.9472753890999794E-2</c:v>
                </c:pt>
                <c:pt idx="230">
                  <c:v>-6.7884416194437913E-2</c:v>
                </c:pt>
                <c:pt idx="231">
                  <c:v>-3.3751227670391175E-2</c:v>
                </c:pt>
                <c:pt idx="232">
                  <c:v>2.3159293265194524E-2</c:v>
                </c:pt>
                <c:pt idx="233">
                  <c:v>7.0393311743974424E-2</c:v>
                </c:pt>
                <c:pt idx="234">
                  <c:v>2.1386723516895825E-2</c:v>
                </c:pt>
                <c:pt idx="235">
                  <c:v>2.0741781917808809E-2</c:v>
                </c:pt>
                <c:pt idx="236">
                  <c:v>-2.1356009782202652E-2</c:v>
                </c:pt>
                <c:pt idx="237">
                  <c:v>-6.4382713500684891E-2</c:v>
                </c:pt>
                <c:pt idx="238">
                  <c:v>0.10197242316008566</c:v>
                </c:pt>
                <c:pt idx="239">
                  <c:v>2.0439793579153823E-2</c:v>
                </c:pt>
                <c:pt idx="240">
                  <c:v>-2.187165085279532E-2</c:v>
                </c:pt>
                <c:pt idx="241">
                  <c:v>-0.10038183794652419</c:v>
                </c:pt>
                <c:pt idx="242">
                  <c:v>-3.6772427662670644E-2</c:v>
                </c:pt>
                <c:pt idx="243">
                  <c:v>0.10391011323312893</c:v>
                </c:pt>
                <c:pt idx="244">
                  <c:v>-0.15181967387944534</c:v>
                </c:pt>
                <c:pt idx="245">
                  <c:v>9.8867662711133009E-2</c:v>
                </c:pt>
                <c:pt idx="246">
                  <c:v>6.8425403121082765E-2</c:v>
                </c:pt>
                <c:pt idx="247">
                  <c:v>1.4244096299186527E-2</c:v>
                </c:pt>
                <c:pt idx="248">
                  <c:v>1.4258184901389831E-2</c:v>
                </c:pt>
                <c:pt idx="249">
                  <c:v>5.3464534197408362E-2</c:v>
                </c:pt>
                <c:pt idx="250">
                  <c:v>6.2790586773224369E-2</c:v>
                </c:pt>
                <c:pt idx="251">
                  <c:v>2.6983496278319804E-2</c:v>
                </c:pt>
                <c:pt idx="252">
                  <c:v>2.0894883875609255E-2</c:v>
                </c:pt>
                <c:pt idx="253">
                  <c:v>-2.5932150877259717E-2</c:v>
                </c:pt>
                <c:pt idx="254">
                  <c:v>3.558847754265055E-2</c:v>
                </c:pt>
                <c:pt idx="255">
                  <c:v>1.7508940289898332E-2</c:v>
                </c:pt>
                <c:pt idx="256">
                  <c:v>1.6489111569863667E-2</c:v>
                </c:pt>
                <c:pt idx="257">
                  <c:v>5.4715664987565235E-2</c:v>
                </c:pt>
                <c:pt idx="258">
                  <c:v>1.0388753415522622E-2</c:v>
                </c:pt>
                <c:pt idx="259">
                  <c:v>2.7144739765024711E-2</c:v>
                </c:pt>
                <c:pt idx="260">
                  <c:v>-9.1179730966425183E-3</c:v>
                </c:pt>
                <c:pt idx="261">
                  <c:v>3.9812033104026839E-2</c:v>
                </c:pt>
                <c:pt idx="262">
                  <c:v>-3.4020323910449075E-2</c:v>
                </c:pt>
                <c:pt idx="263">
                  <c:v>-1.1229371389998598E-2</c:v>
                </c:pt>
                <c:pt idx="264">
                  <c:v>2.7977129028425522E-2</c:v>
                </c:pt>
                <c:pt idx="265">
                  <c:v>-2.8224096196420524E-4</c:v>
                </c:pt>
                <c:pt idx="266">
                  <c:v>1.499647351215839E-2</c:v>
                </c:pt>
                <c:pt idx="267">
                  <c:v>-6.3001478332023145E-2</c:v>
                </c:pt>
                <c:pt idx="268">
                  <c:v>-6.301805872814803E-2</c:v>
                </c:pt>
                <c:pt idx="269">
                  <c:v>2.0679267953502948E-2</c:v>
                </c:pt>
                <c:pt idx="270">
                  <c:v>-1.2236007767618025E-3</c:v>
                </c:pt>
                <c:pt idx="271">
                  <c:v>3.0194039950380148E-2</c:v>
                </c:pt>
                <c:pt idx="272">
                  <c:v>-4.0056648033866479E-2</c:v>
                </c:pt>
                <c:pt idx="273">
                  <c:v>-6.9593520848911716E-3</c:v>
                </c:pt>
                <c:pt idx="274">
                  <c:v>-9.7932630207247361E-3</c:v>
                </c:pt>
                <c:pt idx="275">
                  <c:v>1.5168497755669499E-2</c:v>
                </c:pt>
                <c:pt idx="276">
                  <c:v>7.4251575996134897E-2</c:v>
                </c:pt>
                <c:pt idx="277">
                  <c:v>8.1263173162008512E-3</c:v>
                </c:pt>
                <c:pt idx="278">
                  <c:v>1.3299515535655294E-2</c:v>
                </c:pt>
                <c:pt idx="279">
                  <c:v>2.5934032931081173E-2</c:v>
                </c:pt>
                <c:pt idx="280">
                  <c:v>-3.6218763612352649E-2</c:v>
                </c:pt>
                <c:pt idx="281">
                  <c:v>-1.879537173558315E-3</c:v>
                </c:pt>
                <c:pt idx="282">
                  <c:v>-2.7125846017364667E-2</c:v>
                </c:pt>
                <c:pt idx="283">
                  <c:v>0.11992989938696136</c:v>
                </c:pt>
                <c:pt idx="284">
                  <c:v>-9.9469838503630208E-3</c:v>
                </c:pt>
                <c:pt idx="285">
                  <c:v>-7.1081277272919283E-2</c:v>
                </c:pt>
                <c:pt idx="286">
                  <c:v>-3.981349359787896E-2</c:v>
                </c:pt>
                <c:pt idx="287">
                  <c:v>2.6020895908440499E-2</c:v>
                </c:pt>
                <c:pt idx="288">
                  <c:v>2.2709207680583553E-2</c:v>
                </c:pt>
                <c:pt idx="289">
                  <c:v>0.11407866971948838</c:v>
                </c:pt>
                <c:pt idx="290">
                  <c:v>-3.2788090074647905E-2</c:v>
                </c:pt>
                <c:pt idx="291">
                  <c:v>0.12175582011366133</c:v>
                </c:pt>
                <c:pt idx="292">
                  <c:v>3.2555119158977769E-2</c:v>
                </c:pt>
                <c:pt idx="293">
                  <c:v>3.1601133302978431E-2</c:v>
                </c:pt>
                <c:pt idx="294">
                  <c:v>2.5899955365595913E-2</c:v>
                </c:pt>
                <c:pt idx="295">
                  <c:v>1.4287066029060996E-2</c:v>
                </c:pt>
                <c:pt idx="296">
                  <c:v>-8.473310527672577E-3</c:v>
                </c:pt>
                <c:pt idx="297">
                  <c:v>-6.0995049758301688E-3</c:v>
                </c:pt>
                <c:pt idx="298">
                  <c:v>1.0841635901691647E-2</c:v>
                </c:pt>
                <c:pt idx="299">
                  <c:v>4.6667296091749896E-2</c:v>
                </c:pt>
                <c:pt idx="300">
                  <c:v>1.8809979611702804E-2</c:v>
                </c:pt>
                <c:pt idx="301">
                  <c:v>9.6659647131604066E-3</c:v>
                </c:pt>
                <c:pt idx="302">
                  <c:v>1.9508686728554894E-2</c:v>
                </c:pt>
                <c:pt idx="303">
                  <c:v>-7.1752789746088149E-3</c:v>
                </c:pt>
                <c:pt idx="304">
                  <c:v>3.1929255289709375E-3</c:v>
                </c:pt>
                <c:pt idx="305">
                  <c:v>-2.0966081379163123E-3</c:v>
                </c:pt>
                <c:pt idx="306">
                  <c:v>1.3123813511948284E-2</c:v>
                </c:pt>
                <c:pt idx="307">
                  <c:v>-4.766091036686794E-2</c:v>
                </c:pt>
                <c:pt idx="308">
                  <c:v>-1.9479258917525659E-2</c:v>
                </c:pt>
                <c:pt idx="309">
                  <c:v>3.1537591081247623E-2</c:v>
                </c:pt>
                <c:pt idx="310">
                  <c:v>1.5836583288060691E-2</c:v>
                </c:pt>
                <c:pt idx="311">
                  <c:v>-4.3849234158219643E-3</c:v>
                </c:pt>
                <c:pt idx="312">
                  <c:v>6.4038359492965789E-3</c:v>
                </c:pt>
                <c:pt idx="313">
                  <c:v>1.0237043960234227E-3</c:v>
                </c:pt>
                <c:pt idx="314">
                  <c:v>8.8050481246124759E-3</c:v>
                </c:pt>
                <c:pt idx="315">
                  <c:v>3.12342028681987E-3</c:v>
                </c:pt>
                <c:pt idx="316">
                  <c:v>3.2703409572899987E-2</c:v>
                </c:pt>
                <c:pt idx="317">
                  <c:v>-1.9661685773634731E-2</c:v>
                </c:pt>
                <c:pt idx="318">
                  <c:v>1.3861017578417989E-2</c:v>
                </c:pt>
                <c:pt idx="319">
                  <c:v>1.3837183003608921E-3</c:v>
                </c:pt>
                <c:pt idx="320">
                  <c:v>4.9342632597075267E-3</c:v>
                </c:pt>
                <c:pt idx="321">
                  <c:v>-5.0075525316235277E-2</c:v>
                </c:pt>
                <c:pt idx="322">
                  <c:v>2.2716802987142883E-2</c:v>
                </c:pt>
                <c:pt idx="323">
                  <c:v>-1.6163226788210222E-2</c:v>
                </c:pt>
                <c:pt idx="324">
                  <c:v>1.7328472442366353E-2</c:v>
                </c:pt>
                <c:pt idx="325">
                  <c:v>2.7116090177809686E-2</c:v>
                </c:pt>
                <c:pt idx="326">
                  <c:v>4.583028743319833E-3</c:v>
                </c:pt>
                <c:pt idx="327">
                  <c:v>2.2870127348453107E-2</c:v>
                </c:pt>
                <c:pt idx="328">
                  <c:v>-1.0150461942397916E-2</c:v>
                </c:pt>
                <c:pt idx="329">
                  <c:v>1.8907492974592766E-2</c:v>
                </c:pt>
                <c:pt idx="330">
                  <c:v>0.16004197994516287</c:v>
                </c:pt>
                <c:pt idx="331">
                  <c:v>1.2773998292133912E-2</c:v>
                </c:pt>
                <c:pt idx="332">
                  <c:v>-3.0585707576399608E-4</c:v>
                </c:pt>
                <c:pt idx="333">
                  <c:v>2.0196494351769553E-3</c:v>
                </c:pt>
                <c:pt idx="334">
                  <c:v>7.1668258058515235E-3</c:v>
                </c:pt>
                <c:pt idx="335">
                  <c:v>-4.403784047992027E-3</c:v>
                </c:pt>
                <c:pt idx="336">
                  <c:v>2.5269802021311238E-2</c:v>
                </c:pt>
                <c:pt idx="337">
                  <c:v>5.5384728458277421E-3</c:v>
                </c:pt>
                <c:pt idx="338">
                  <c:v>-1.4801995711949577E-2</c:v>
                </c:pt>
                <c:pt idx="339">
                  <c:v>-3.389978948558736E-3</c:v>
                </c:pt>
                <c:pt idx="340">
                  <c:v>2.9425470573342626E-3</c:v>
                </c:pt>
                <c:pt idx="341">
                  <c:v>-1.3307950796282526E-3</c:v>
                </c:pt>
                <c:pt idx="342">
                  <c:v>-1.4328401776095966E-2</c:v>
                </c:pt>
                <c:pt idx="343">
                  <c:v>3.9923567470114014E-3</c:v>
                </c:pt>
                <c:pt idx="344">
                  <c:v>9.5470384395055785E-3</c:v>
                </c:pt>
                <c:pt idx="345">
                  <c:v>1.8065426028316658E-3</c:v>
                </c:pt>
                <c:pt idx="346">
                  <c:v>-5.8204170860636159E-3</c:v>
                </c:pt>
                <c:pt idx="347">
                  <c:v>2.1928138849821747E-2</c:v>
                </c:pt>
                <c:pt idx="348">
                  <c:v>9.2684729834795233E-3</c:v>
                </c:pt>
                <c:pt idx="349">
                  <c:v>4.5081576004540351E-3</c:v>
                </c:pt>
                <c:pt idx="350">
                  <c:v>-6.2410556369529282E-4</c:v>
                </c:pt>
                <c:pt idx="351">
                  <c:v>1.0055701280708724E-3</c:v>
                </c:pt>
                <c:pt idx="352">
                  <c:v>-1.1804535497417761E-2</c:v>
                </c:pt>
                <c:pt idx="353">
                  <c:v>-2.9599503371447217E-3</c:v>
                </c:pt>
                <c:pt idx="354">
                  <c:v>1.5813810733685284E-2</c:v>
                </c:pt>
                <c:pt idx="355">
                  <c:v>-2.6502746592228718E-3</c:v>
                </c:pt>
                <c:pt idx="356">
                  <c:v>1.9299650138135083E-3</c:v>
                </c:pt>
                <c:pt idx="357">
                  <c:v>1.940338774947898E-3</c:v>
                </c:pt>
                <c:pt idx="358">
                  <c:v>3.5213631988230937E-2</c:v>
                </c:pt>
                <c:pt idx="359">
                  <c:v>-2.2506314006991015E-2</c:v>
                </c:pt>
                <c:pt idx="360">
                  <c:v>-4.4710065977223131E-3</c:v>
                </c:pt>
                <c:pt idx="361">
                  <c:v>1.2509840481076374E-3</c:v>
                </c:pt>
                <c:pt idx="362">
                  <c:v>1.2440007813265554E-3</c:v>
                </c:pt>
                <c:pt idx="363">
                  <c:v>9.7018386154265374E-4</c:v>
                </c:pt>
                <c:pt idx="364">
                  <c:v>-8.592791907515978E-4</c:v>
                </c:pt>
                <c:pt idx="365">
                  <c:v>-7.3253993042512533E-3</c:v>
                </c:pt>
                <c:pt idx="366">
                  <c:v>1.8788447191388651E-2</c:v>
                </c:pt>
                <c:pt idx="367">
                  <c:v>-8.3564568153646684E-2</c:v>
                </c:pt>
                <c:pt idx="368">
                  <c:v>3.3630892831814106E-2</c:v>
                </c:pt>
                <c:pt idx="369">
                  <c:v>1.291745129035963E-2</c:v>
                </c:pt>
                <c:pt idx="370">
                  <c:v>-1.1491890387981729E-2</c:v>
                </c:pt>
                <c:pt idx="371">
                  <c:v>1.3269765295225703E-2</c:v>
                </c:pt>
                <c:pt idx="372">
                  <c:v>7.9819551147382109E-3</c:v>
                </c:pt>
                <c:pt idx="373">
                  <c:v>6.3761381614258941E-2</c:v>
                </c:pt>
                <c:pt idx="374">
                  <c:v>1.2062263722242502E-2</c:v>
                </c:pt>
                <c:pt idx="375">
                  <c:v>2.4761574438558961E-3</c:v>
                </c:pt>
                <c:pt idx="376">
                  <c:v>1.0859629219542135E-3</c:v>
                </c:pt>
                <c:pt idx="377">
                  <c:v>-4.1908737857978143E-3</c:v>
                </c:pt>
                <c:pt idx="378">
                  <c:v>-5.8905434379002497E-3</c:v>
                </c:pt>
                <c:pt idx="379">
                  <c:v>1.3963104063156144E-3</c:v>
                </c:pt>
                <c:pt idx="380">
                  <c:v>-1.1380348064789417E-2</c:v>
                </c:pt>
                <c:pt idx="381">
                  <c:v>5.1578998886379996E-3</c:v>
                </c:pt>
                <c:pt idx="382">
                  <c:v>1.2056010491401305E-3</c:v>
                </c:pt>
                <c:pt idx="383">
                  <c:v>7.5693935882916202E-2</c:v>
                </c:pt>
                <c:pt idx="384">
                  <c:v>-4.1965831311069702E-3</c:v>
                </c:pt>
                <c:pt idx="385">
                  <c:v>-1.5287693863963831E-2</c:v>
                </c:pt>
                <c:pt idx="386">
                  <c:v>2.0802424842303025E-3</c:v>
                </c:pt>
                <c:pt idx="387">
                  <c:v>-1.4038013124339505E-3</c:v>
                </c:pt>
                <c:pt idx="388">
                  <c:v>-1.6334438153328568E-2</c:v>
                </c:pt>
                <c:pt idx="389">
                  <c:v>9.4494779779847795E-3</c:v>
                </c:pt>
                <c:pt idx="390">
                  <c:v>8.6823825640327326E-3</c:v>
                </c:pt>
                <c:pt idx="391">
                  <c:v>-8.1766068449412033E-3</c:v>
                </c:pt>
                <c:pt idx="392">
                  <c:v>1.0978783182745141E-2</c:v>
                </c:pt>
                <c:pt idx="393">
                  <c:v>-6.4561266347283536E-3</c:v>
                </c:pt>
                <c:pt idx="394">
                  <c:v>-3.2185563192522089E-2</c:v>
                </c:pt>
                <c:pt idx="395">
                  <c:v>-5.1471118296753061E-3</c:v>
                </c:pt>
                <c:pt idx="396">
                  <c:v>7.48263108308646E-4</c:v>
                </c:pt>
                <c:pt idx="397">
                  <c:v>-3.0542044312641689E-4</c:v>
                </c:pt>
                <c:pt idx="398">
                  <c:v>4.3814312051596686E-3</c:v>
                </c:pt>
                <c:pt idx="399">
                  <c:v>-5.411671683208206E-3</c:v>
                </c:pt>
                <c:pt idx="400">
                  <c:v>7.9505303520794515E-3</c:v>
                </c:pt>
                <c:pt idx="401">
                  <c:v>-6.96144385534997E-3</c:v>
                </c:pt>
                <c:pt idx="402">
                  <c:v>-3.4808960633627414E-2</c:v>
                </c:pt>
                <c:pt idx="403">
                  <c:v>1.915170908631322E-2</c:v>
                </c:pt>
                <c:pt idx="404">
                  <c:v>-5.649816190357264E-3</c:v>
                </c:pt>
                <c:pt idx="405">
                  <c:v>6.4244856057044959E-3</c:v>
                </c:pt>
                <c:pt idx="406">
                  <c:v>6.6793014100391124E-3</c:v>
                </c:pt>
                <c:pt idx="407">
                  <c:v>-2.054856333864441E-2</c:v>
                </c:pt>
                <c:pt idx="408">
                  <c:v>4.2188101567648441E-2</c:v>
                </c:pt>
                <c:pt idx="409">
                  <c:v>-3.0039431684205063E-2</c:v>
                </c:pt>
                <c:pt idx="410">
                  <c:v>-7.0936851695383805E-3</c:v>
                </c:pt>
                <c:pt idx="411">
                  <c:v>2.2917701172831882E-3</c:v>
                </c:pt>
                <c:pt idx="412">
                  <c:v>-9.2459282439511223E-2</c:v>
                </c:pt>
                <c:pt idx="413">
                  <c:v>1.1030022009837902E-3</c:v>
                </c:pt>
                <c:pt idx="414">
                  <c:v>1.3901546776564509E-3</c:v>
                </c:pt>
                <c:pt idx="415">
                  <c:v>-1.2684700473112556E-2</c:v>
                </c:pt>
                <c:pt idx="416">
                  <c:v>5.8447088987068525E-2</c:v>
                </c:pt>
                <c:pt idx="417">
                  <c:v>-3.2514871922946771E-3</c:v>
                </c:pt>
                <c:pt idx="418">
                  <c:v>5.4523315216749337E-3</c:v>
                </c:pt>
                <c:pt idx="419">
                  <c:v>-2.7422321833487598E-2</c:v>
                </c:pt>
                <c:pt idx="420">
                  <c:v>2.5657066575517758E-2</c:v>
                </c:pt>
                <c:pt idx="421">
                  <c:v>2.6581225195027713E-2</c:v>
                </c:pt>
                <c:pt idx="422">
                  <c:v>-3.240073615457522E-2</c:v>
                </c:pt>
                <c:pt idx="423">
                  <c:v>1.1850725478559958E-2</c:v>
                </c:pt>
                <c:pt idx="424">
                  <c:v>-2.6733419020356156E-2</c:v>
                </c:pt>
                <c:pt idx="425">
                  <c:v>7.1040286054778856E-2</c:v>
                </c:pt>
                <c:pt idx="426">
                  <c:v>-5.3916299443433534E-2</c:v>
                </c:pt>
                <c:pt idx="427">
                  <c:v>1.0897550131199142E-2</c:v>
                </c:pt>
                <c:pt idx="428">
                  <c:v>-6.6684290414607814E-2</c:v>
                </c:pt>
                <c:pt idx="429">
                  <c:v>1.9714191894750512E-2</c:v>
                </c:pt>
                <c:pt idx="430">
                  <c:v>-3.7943594905102303E-3</c:v>
                </c:pt>
                <c:pt idx="431">
                  <c:v>2.9743814668369822E-2</c:v>
                </c:pt>
                <c:pt idx="432">
                  <c:v>-5.9262300423722783E-2</c:v>
                </c:pt>
                <c:pt idx="433">
                  <c:v>9.8676791152807933E-2</c:v>
                </c:pt>
                <c:pt idx="434">
                  <c:v>1.3408299917980144E-2</c:v>
                </c:pt>
                <c:pt idx="435">
                  <c:v>4.1485074812713657E-2</c:v>
                </c:pt>
                <c:pt idx="436">
                  <c:v>8.6253876614025338E-2</c:v>
                </c:pt>
                <c:pt idx="437">
                  <c:v>4.954827057388457E-3</c:v>
                </c:pt>
                <c:pt idx="438">
                  <c:v>-1.7666083289215927E-3</c:v>
                </c:pt>
                <c:pt idx="439">
                  <c:v>-2.1718554307280362E-2</c:v>
                </c:pt>
                <c:pt idx="440">
                  <c:v>-5.0968961346819081E-2</c:v>
                </c:pt>
                <c:pt idx="441">
                  <c:v>1.8046272611650926E-2</c:v>
                </c:pt>
                <c:pt idx="442">
                  <c:v>-2.2540327636186765E-2</c:v>
                </c:pt>
                <c:pt idx="443">
                  <c:v>-3.1358502467108459E-2</c:v>
                </c:pt>
                <c:pt idx="444">
                  <c:v>3.8964824241418582E-2</c:v>
                </c:pt>
                <c:pt idx="445">
                  <c:v>1.6293013083012928E-2</c:v>
                </c:pt>
                <c:pt idx="446">
                  <c:v>-2.9151749276429585E-2</c:v>
                </c:pt>
                <c:pt idx="447">
                  <c:v>-6.4046618436357824E-2</c:v>
                </c:pt>
                <c:pt idx="448">
                  <c:v>-5.2638750856201351E-2</c:v>
                </c:pt>
                <c:pt idx="449">
                  <c:v>1.598881160082578E-2</c:v>
                </c:pt>
                <c:pt idx="450">
                  <c:v>-6.1195790219717661E-2</c:v>
                </c:pt>
                <c:pt idx="451">
                  <c:v>-1.79054395532263E-2</c:v>
                </c:pt>
                <c:pt idx="452">
                  <c:v>4.7969533688147999E-2</c:v>
                </c:pt>
                <c:pt idx="453">
                  <c:v>-6.3081298230803232E-2</c:v>
                </c:pt>
                <c:pt idx="454">
                  <c:v>5.0201813038774825E-3</c:v>
                </c:pt>
                <c:pt idx="455">
                  <c:v>0.10822444574402994</c:v>
                </c:pt>
                <c:pt idx="456">
                  <c:v>1.0945085491999374E-2</c:v>
                </c:pt>
                <c:pt idx="457">
                  <c:v>-5.928995931051502E-2</c:v>
                </c:pt>
                <c:pt idx="458">
                  <c:v>3.275273944235918E-2</c:v>
                </c:pt>
                <c:pt idx="459">
                  <c:v>-0.11348021165981498</c:v>
                </c:pt>
                <c:pt idx="460">
                  <c:v>-4.3222769842913376E-3</c:v>
                </c:pt>
                <c:pt idx="461">
                  <c:v>-5.2694412479527275E-2</c:v>
                </c:pt>
                <c:pt idx="462">
                  <c:v>3.3203655534373551E-2</c:v>
                </c:pt>
                <c:pt idx="463">
                  <c:v>-9.00756342512498E-2</c:v>
                </c:pt>
                <c:pt idx="464">
                  <c:v>-0.14356147261977767</c:v>
                </c:pt>
                <c:pt idx="465">
                  <c:v>1.2383547980423329E-2</c:v>
                </c:pt>
                <c:pt idx="466">
                  <c:v>-3.8131144152527387E-3</c:v>
                </c:pt>
                <c:pt idx="467">
                  <c:v>-1.2915841510676327E-2</c:v>
                </c:pt>
                <c:pt idx="468">
                  <c:v>-1.5864955914843871E-2</c:v>
                </c:pt>
                <c:pt idx="469">
                  <c:v>-0.10277649261286588</c:v>
                </c:pt>
                <c:pt idx="470">
                  <c:v>-1.8506026548070595E-3</c:v>
                </c:pt>
                <c:pt idx="471">
                  <c:v>-6.2585574447458648E-3</c:v>
                </c:pt>
                <c:pt idx="472">
                  <c:v>3.1977014605419856E-4</c:v>
                </c:pt>
                <c:pt idx="473">
                  <c:v>3.6890065294513078E-3</c:v>
                </c:pt>
                <c:pt idx="474">
                  <c:v>-1.0608136377887588E-2</c:v>
                </c:pt>
                <c:pt idx="475">
                  <c:v>-1.1771661493273475E-2</c:v>
                </c:pt>
                <c:pt idx="476">
                  <c:v>1.0642787442503772E-2</c:v>
                </c:pt>
                <c:pt idx="477">
                  <c:v>6.4204350073484729E-3</c:v>
                </c:pt>
                <c:pt idx="478">
                  <c:v>6.8038692092925283E-3</c:v>
                </c:pt>
                <c:pt idx="479">
                  <c:v>2.3348777363856894E-3</c:v>
                </c:pt>
                <c:pt idx="480">
                  <c:v>-4.2636637410958808E-3</c:v>
                </c:pt>
                <c:pt idx="481">
                  <c:v>1.6700571831718531E-3</c:v>
                </c:pt>
                <c:pt idx="482">
                  <c:v>9.4790903163663263E-3</c:v>
                </c:pt>
                <c:pt idx="483">
                  <c:v>-2.6336270631124288E-3</c:v>
                </c:pt>
                <c:pt idx="484">
                  <c:v>2.5896423303666471E-4</c:v>
                </c:pt>
                <c:pt idx="485">
                  <c:v>-2.3990543484064739E-2</c:v>
                </c:pt>
                <c:pt idx="486">
                  <c:v>9.2702414265870726E-4</c:v>
                </c:pt>
                <c:pt idx="487">
                  <c:v>8.6913576401684788E-4</c:v>
                </c:pt>
                <c:pt idx="488">
                  <c:v>-2.3782476196845904E-4</c:v>
                </c:pt>
                <c:pt idx="489">
                  <c:v>-3.0141264352249041E-3</c:v>
                </c:pt>
                <c:pt idx="490">
                  <c:v>3.0990250941598553E-3</c:v>
                </c:pt>
                <c:pt idx="491">
                  <c:v>-1.7619397836573473E-3</c:v>
                </c:pt>
                <c:pt idx="492">
                  <c:v>7.4174862833459277E-4</c:v>
                </c:pt>
                <c:pt idx="493">
                  <c:v>-1.0545923789086905E-3</c:v>
                </c:pt>
                <c:pt idx="494">
                  <c:v>3.6712536907052124E-3</c:v>
                </c:pt>
                <c:pt idx="495">
                  <c:v>-1.7462066136246538E-3</c:v>
                </c:pt>
                <c:pt idx="496">
                  <c:v>-1.0401673719464761E-2</c:v>
                </c:pt>
                <c:pt idx="497">
                  <c:v>-7.8657274810273996E-3</c:v>
                </c:pt>
                <c:pt idx="498">
                  <c:v>-6.5214494942032674E-5</c:v>
                </c:pt>
                <c:pt idx="499">
                  <c:v>4.743633356128639E-2</c:v>
                </c:pt>
                <c:pt idx="500">
                  <c:v>7.8555673296759826E-4</c:v>
                </c:pt>
                <c:pt idx="501">
                  <c:v>1.8168218249918495E-3</c:v>
                </c:pt>
                <c:pt idx="502">
                  <c:v>2.9271598568033443E-3</c:v>
                </c:pt>
                <c:pt idx="503">
                  <c:v>-5.1295382180837852E-2</c:v>
                </c:pt>
                <c:pt idx="504">
                  <c:v>-8.634710194002089E-3</c:v>
                </c:pt>
                <c:pt idx="505">
                  <c:v>-1.4426383377660972E-3</c:v>
                </c:pt>
                <c:pt idx="506">
                  <c:v>7.435585393376065E-3</c:v>
                </c:pt>
                <c:pt idx="507">
                  <c:v>2.2196729848450499E-3</c:v>
                </c:pt>
                <c:pt idx="508">
                  <c:v>-5.1730437164016945E-3</c:v>
                </c:pt>
                <c:pt idx="509">
                  <c:v>6.9383488463143654E-3</c:v>
                </c:pt>
                <c:pt idx="510">
                  <c:v>1.1331035200751514E-2</c:v>
                </c:pt>
                <c:pt idx="511">
                  <c:v>-8.1953938314429532E-3</c:v>
                </c:pt>
                <c:pt idx="512">
                  <c:v>-5.0997725647442087E-3</c:v>
                </c:pt>
                <c:pt idx="513">
                  <c:v>-5.4392040256825694E-3</c:v>
                </c:pt>
                <c:pt idx="514">
                  <c:v>3.5683367715242807E-3</c:v>
                </c:pt>
                <c:pt idx="515">
                  <c:v>-6.3671717410457712E-3</c:v>
                </c:pt>
                <c:pt idx="516">
                  <c:v>-4.8976017335232696E-3</c:v>
                </c:pt>
                <c:pt idx="517">
                  <c:v>2.7598692087246655E-2</c:v>
                </c:pt>
                <c:pt idx="518">
                  <c:v>7.4999226010982181E-3</c:v>
                </c:pt>
                <c:pt idx="519">
                  <c:v>-2.2841248677581999E-2</c:v>
                </c:pt>
                <c:pt idx="520">
                  <c:v>-1.7318842658995671E-2</c:v>
                </c:pt>
                <c:pt idx="521">
                  <c:v>-1.6899321601627276E-3</c:v>
                </c:pt>
                <c:pt idx="522">
                  <c:v>-1.927663865034791E-3</c:v>
                </c:pt>
                <c:pt idx="523">
                  <c:v>3.2486665686313025E-2</c:v>
                </c:pt>
                <c:pt idx="524">
                  <c:v>1.8753903760626075E-2</c:v>
                </c:pt>
                <c:pt idx="525">
                  <c:v>4.2663456473987565E-3</c:v>
                </c:pt>
                <c:pt idx="526">
                  <c:v>1.4242423715217689E-2</c:v>
                </c:pt>
                <c:pt idx="527">
                  <c:v>-3.6880717971261232E-2</c:v>
                </c:pt>
                <c:pt idx="528">
                  <c:v>-3.9845781956129121E-3</c:v>
                </c:pt>
                <c:pt idx="529">
                  <c:v>4.6707259878629222E-3</c:v>
                </c:pt>
                <c:pt idx="530">
                  <c:v>-7.0607691838581372E-4</c:v>
                </c:pt>
                <c:pt idx="531">
                  <c:v>2.5723516568001481E-2</c:v>
                </c:pt>
                <c:pt idx="532">
                  <c:v>4.8291122016959872E-3</c:v>
                </c:pt>
                <c:pt idx="533">
                  <c:v>-1.3437780738174753E-3</c:v>
                </c:pt>
                <c:pt idx="534">
                  <c:v>4.5667622006313044E-3</c:v>
                </c:pt>
                <c:pt idx="535">
                  <c:v>1.1955253808027153E-2</c:v>
                </c:pt>
                <c:pt idx="536">
                  <c:v>-3.7992262908853901E-2</c:v>
                </c:pt>
                <c:pt idx="537">
                  <c:v>-9.5566982217880798E-3</c:v>
                </c:pt>
                <c:pt idx="538">
                  <c:v>-3.9587838019711941E-2</c:v>
                </c:pt>
                <c:pt idx="539">
                  <c:v>-8.0417816361914418E-2</c:v>
                </c:pt>
                <c:pt idx="540">
                  <c:v>1.389737058679285E-2</c:v>
                </c:pt>
                <c:pt idx="541">
                  <c:v>-1.7422900455214742E-3</c:v>
                </c:pt>
                <c:pt idx="542">
                  <c:v>1.0987305143507141E-2</c:v>
                </c:pt>
                <c:pt idx="543">
                  <c:v>2.1878714136301158E-2</c:v>
                </c:pt>
                <c:pt idx="544">
                  <c:v>8.4690720686642733E-3</c:v>
                </c:pt>
                <c:pt idx="545">
                  <c:v>-9.8294208316810662E-3</c:v>
                </c:pt>
                <c:pt idx="546">
                  <c:v>-6.9459518605412725E-3</c:v>
                </c:pt>
                <c:pt idx="547">
                  <c:v>3.0277809650044233E-2</c:v>
                </c:pt>
                <c:pt idx="548">
                  <c:v>2.6102376183663904E-2</c:v>
                </c:pt>
                <c:pt idx="549">
                  <c:v>-8.304176568002971E-3</c:v>
                </c:pt>
                <c:pt idx="550">
                  <c:v>6.4124671828004525E-3</c:v>
                </c:pt>
                <c:pt idx="551">
                  <c:v>2.7928229991705873E-2</c:v>
                </c:pt>
                <c:pt idx="552">
                  <c:v>2.450168208713208E-2</c:v>
                </c:pt>
                <c:pt idx="553">
                  <c:v>-1.7419128970684001E-2</c:v>
                </c:pt>
                <c:pt idx="554">
                  <c:v>2.8168761442492748E-2</c:v>
                </c:pt>
                <c:pt idx="555">
                  <c:v>-3.0832908458588364E-2</c:v>
                </c:pt>
                <c:pt idx="556">
                  <c:v>1.2731980621802079E-2</c:v>
                </c:pt>
                <c:pt idx="557">
                  <c:v>-2.412688803647052E-2</c:v>
                </c:pt>
                <c:pt idx="558">
                  <c:v>3.8083278310826474E-2</c:v>
                </c:pt>
                <c:pt idx="559">
                  <c:v>4.1460854678680419E-3</c:v>
                </c:pt>
                <c:pt idx="560">
                  <c:v>1.7398593403766257E-2</c:v>
                </c:pt>
                <c:pt idx="561">
                  <c:v>-1.5661306284661905E-2</c:v>
                </c:pt>
                <c:pt idx="562">
                  <c:v>-3.9809244250984671E-3</c:v>
                </c:pt>
                <c:pt idx="563">
                  <c:v>4.2731185349386873E-3</c:v>
                </c:pt>
                <c:pt idx="564">
                  <c:v>1.7791511839803691E-2</c:v>
                </c:pt>
                <c:pt idx="565">
                  <c:v>-6.0164275954491503E-2</c:v>
                </c:pt>
                <c:pt idx="566">
                  <c:v>4.0774572892640831E-2</c:v>
                </c:pt>
                <c:pt idx="567">
                  <c:v>-6.8534823770398351E-2</c:v>
                </c:pt>
                <c:pt idx="568">
                  <c:v>-2.8995953159118782E-2</c:v>
                </c:pt>
                <c:pt idx="569">
                  <c:v>-1.6644870237542485E-2</c:v>
                </c:pt>
                <c:pt idx="570">
                  <c:v>5.0534180288445089E-3</c:v>
                </c:pt>
                <c:pt idx="571">
                  <c:v>-5.5524507581482675E-2</c:v>
                </c:pt>
                <c:pt idx="572">
                  <c:v>-1.7699946890988336E-2</c:v>
                </c:pt>
                <c:pt idx="573">
                  <c:v>-7.6040421238966439E-3</c:v>
                </c:pt>
                <c:pt idx="574">
                  <c:v>-2.0192344673530146E-2</c:v>
                </c:pt>
                <c:pt idx="575">
                  <c:v>-5.0137941876910896E-2</c:v>
                </c:pt>
                <c:pt idx="576">
                  <c:v>-4.6320126841582557E-3</c:v>
                </c:pt>
                <c:pt idx="577">
                  <c:v>3.2064124339766104E-3</c:v>
                </c:pt>
                <c:pt idx="578">
                  <c:v>3.3185039024619767E-3</c:v>
                </c:pt>
                <c:pt idx="579">
                  <c:v>2.6487261635171969E-2</c:v>
                </c:pt>
                <c:pt idx="580">
                  <c:v>-2.8491418707071219E-2</c:v>
                </c:pt>
                <c:pt idx="581">
                  <c:v>-2.9254690353167873E-2</c:v>
                </c:pt>
                <c:pt idx="582">
                  <c:v>8.8454641609876497E-2</c:v>
                </c:pt>
                <c:pt idx="583">
                  <c:v>3.8686564348525021E-2</c:v>
                </c:pt>
                <c:pt idx="584">
                  <c:v>-1.0780655678404943E-4</c:v>
                </c:pt>
                <c:pt idx="585">
                  <c:v>8.8213262581411291E-3</c:v>
                </c:pt>
                <c:pt idx="586">
                  <c:v>-1.5212500099219097E-2</c:v>
                </c:pt>
                <c:pt idx="587">
                  <c:v>1.2951038471090262E-2</c:v>
                </c:pt>
                <c:pt idx="588">
                  <c:v>6.7711061848291952E-3</c:v>
                </c:pt>
                <c:pt idx="589">
                  <c:v>8.2432864571672648E-2</c:v>
                </c:pt>
                <c:pt idx="590">
                  <c:v>5.8347741620989775E-2</c:v>
                </c:pt>
                <c:pt idx="591">
                  <c:v>1.3219819729517055E-2</c:v>
                </c:pt>
                <c:pt idx="592">
                  <c:v>6.0843715057073335E-3</c:v>
                </c:pt>
                <c:pt idx="593">
                  <c:v>1.4822894927157709E-3</c:v>
                </c:pt>
                <c:pt idx="594">
                  <c:v>-2.6285767185146268E-2</c:v>
                </c:pt>
                <c:pt idx="595">
                  <c:v>1.0178711939034099E-2</c:v>
                </c:pt>
                <c:pt idx="596">
                  <c:v>-6.3027167102817583E-2</c:v>
                </c:pt>
                <c:pt idx="597">
                  <c:v>-4.7544870351104692E-3</c:v>
                </c:pt>
                <c:pt idx="598">
                  <c:v>-1.2185823196979813E-2</c:v>
                </c:pt>
                <c:pt idx="599">
                  <c:v>2.7115385439502312E-2</c:v>
                </c:pt>
                <c:pt idx="600">
                  <c:v>5.1620022690030886E-3</c:v>
                </c:pt>
                <c:pt idx="601">
                  <c:v>6.2841192246001947E-3</c:v>
                </c:pt>
                <c:pt idx="602">
                  <c:v>1.0354208148855045E-2</c:v>
                </c:pt>
                <c:pt idx="603">
                  <c:v>-1.2871725507653014E-2</c:v>
                </c:pt>
                <c:pt idx="604">
                  <c:v>3.5135976121305458E-2</c:v>
                </c:pt>
                <c:pt idx="605">
                  <c:v>-2.8429154585097012E-3</c:v>
                </c:pt>
                <c:pt idx="606">
                  <c:v>2.9426268996043278E-2</c:v>
                </c:pt>
                <c:pt idx="607">
                  <c:v>5.1961304281571724E-2</c:v>
                </c:pt>
                <c:pt idx="608">
                  <c:v>-4.2075519025941935E-2</c:v>
                </c:pt>
                <c:pt idx="609">
                  <c:v>1.0360226210246891E-2</c:v>
                </c:pt>
                <c:pt idx="610">
                  <c:v>-2.5199768631983664E-2</c:v>
                </c:pt>
                <c:pt idx="611">
                  <c:v>1.2228084795403325E-2</c:v>
                </c:pt>
                <c:pt idx="612">
                  <c:v>1.7429078271386531E-3</c:v>
                </c:pt>
                <c:pt idx="613">
                  <c:v>1.2867880601353868E-2</c:v>
                </c:pt>
                <c:pt idx="614">
                  <c:v>-0.10092513461413087</c:v>
                </c:pt>
                <c:pt idx="615">
                  <c:v>-6.9315494164389037E-3</c:v>
                </c:pt>
                <c:pt idx="616">
                  <c:v>9.7587857053828937E-4</c:v>
                </c:pt>
                <c:pt idx="617">
                  <c:v>5.20115822623837E-3</c:v>
                </c:pt>
                <c:pt idx="618">
                  <c:v>3.5601191334857819E-2</c:v>
                </c:pt>
                <c:pt idx="619">
                  <c:v>-7.7996346663710527E-3</c:v>
                </c:pt>
                <c:pt idx="620">
                  <c:v>1.4389722723327393E-2</c:v>
                </c:pt>
                <c:pt idx="621">
                  <c:v>-3.332187412686699E-2</c:v>
                </c:pt>
                <c:pt idx="622">
                  <c:v>4.998260273369326E-2</c:v>
                </c:pt>
                <c:pt idx="623">
                  <c:v>-3.5954273518154778E-2</c:v>
                </c:pt>
                <c:pt idx="624">
                  <c:v>-4.8130473460208878E-2</c:v>
                </c:pt>
                <c:pt idx="625">
                  <c:v>1.7659179744894733E-2</c:v>
                </c:pt>
                <c:pt idx="626">
                  <c:v>-0.10429333624955095</c:v>
                </c:pt>
                <c:pt idx="627">
                  <c:v>-1.22638676067332E-2</c:v>
                </c:pt>
                <c:pt idx="628">
                  <c:v>-6.968564300412948E-3</c:v>
                </c:pt>
                <c:pt idx="629">
                  <c:v>3.1646133316814719E-3</c:v>
                </c:pt>
                <c:pt idx="630">
                  <c:v>2.645286501069666E-3</c:v>
                </c:pt>
                <c:pt idx="631">
                  <c:v>1.574996115928454E-2</c:v>
                </c:pt>
                <c:pt idx="632">
                  <c:v>-2.7016223218123223E-2</c:v>
                </c:pt>
                <c:pt idx="633">
                  <c:v>9.9976494883014973E-3</c:v>
                </c:pt>
                <c:pt idx="634">
                  <c:v>1.3434600363226213E-2</c:v>
                </c:pt>
                <c:pt idx="635">
                  <c:v>6.2891225598878968E-3</c:v>
                </c:pt>
                <c:pt idx="636">
                  <c:v>1.1764678453188933E-2</c:v>
                </c:pt>
                <c:pt idx="637">
                  <c:v>-8.880942321618561E-3</c:v>
                </c:pt>
                <c:pt idx="638">
                  <c:v>4.6090611666096411E-2</c:v>
                </c:pt>
                <c:pt idx="639">
                  <c:v>-3.2025159812723317E-2</c:v>
                </c:pt>
                <c:pt idx="640">
                  <c:v>1.676209046016815E-3</c:v>
                </c:pt>
                <c:pt idx="641">
                  <c:v>-1.6751549214271549E-2</c:v>
                </c:pt>
                <c:pt idx="642">
                  <c:v>-1.4229521584110094E-2</c:v>
                </c:pt>
                <c:pt idx="643">
                  <c:v>3.8982827557831326E-3</c:v>
                </c:pt>
                <c:pt idx="644">
                  <c:v>-6.2067659454239338E-2</c:v>
                </c:pt>
                <c:pt idx="645">
                  <c:v>-4.5839471373100751E-2</c:v>
                </c:pt>
                <c:pt idx="646">
                  <c:v>-1.1133876961816017E-2</c:v>
                </c:pt>
                <c:pt idx="647">
                  <c:v>3.1752487420914716E-2</c:v>
                </c:pt>
                <c:pt idx="648">
                  <c:v>-4.5945020515151348E-4</c:v>
                </c:pt>
                <c:pt idx="649">
                  <c:v>1.9168176718768522E-2</c:v>
                </c:pt>
                <c:pt idx="650">
                  <c:v>-3.3351539717730798E-2</c:v>
                </c:pt>
                <c:pt idx="651">
                  <c:v>-1.6772482084814931E-2</c:v>
                </c:pt>
                <c:pt idx="652">
                  <c:v>-2.3964474166992017E-2</c:v>
                </c:pt>
                <c:pt idx="653">
                  <c:v>-8.1996466986701826E-4</c:v>
                </c:pt>
                <c:pt idx="654">
                  <c:v>2.5429769218553066E-2</c:v>
                </c:pt>
                <c:pt idx="655">
                  <c:v>7.4823897766932157E-3</c:v>
                </c:pt>
                <c:pt idx="656">
                  <c:v>-6.8936106675676484E-2</c:v>
                </c:pt>
                <c:pt idx="657">
                  <c:v>-3.0623267128116954E-2</c:v>
                </c:pt>
                <c:pt idx="658">
                  <c:v>9.7370785467269759E-3</c:v>
                </c:pt>
                <c:pt idx="659">
                  <c:v>-1.4853101404635978E-2</c:v>
                </c:pt>
                <c:pt idx="660">
                  <c:v>-2.9620923120348967E-2</c:v>
                </c:pt>
                <c:pt idx="661">
                  <c:v>-2.0843383085104378E-2</c:v>
                </c:pt>
                <c:pt idx="662">
                  <c:v>1.6094355064466211E-2</c:v>
                </c:pt>
                <c:pt idx="663">
                  <c:v>-4.4331703398062848E-3</c:v>
                </c:pt>
                <c:pt idx="664">
                  <c:v>5.3537157922433312E-2</c:v>
                </c:pt>
                <c:pt idx="665">
                  <c:v>1.2739001349394055E-2</c:v>
                </c:pt>
                <c:pt idx="666">
                  <c:v>-1.3240166687287771E-2</c:v>
                </c:pt>
                <c:pt idx="667">
                  <c:v>-1.9136040967314062E-2</c:v>
                </c:pt>
                <c:pt idx="668">
                  <c:v>7.5236141474824998E-3</c:v>
                </c:pt>
                <c:pt idx="669">
                  <c:v>3.9429182854109471E-2</c:v>
                </c:pt>
                <c:pt idx="670">
                  <c:v>-3.2239593312474508E-2</c:v>
                </c:pt>
                <c:pt idx="671">
                  <c:v>4.8088210215112719E-2</c:v>
                </c:pt>
                <c:pt idx="672">
                  <c:v>-9.1932106679896722E-2</c:v>
                </c:pt>
                <c:pt idx="673">
                  <c:v>8.2353199166431579E-2</c:v>
                </c:pt>
                <c:pt idx="674">
                  <c:v>1.4483697722977404E-2</c:v>
                </c:pt>
                <c:pt idx="675">
                  <c:v>-1.0523309489301629E-2</c:v>
                </c:pt>
                <c:pt idx="676">
                  <c:v>5.6083625782173087E-3</c:v>
                </c:pt>
                <c:pt idx="677">
                  <c:v>6.4376484654036004E-2</c:v>
                </c:pt>
                <c:pt idx="678">
                  <c:v>1.5906496436637295E-2</c:v>
                </c:pt>
                <c:pt idx="679">
                  <c:v>3.2535927558621273E-2</c:v>
                </c:pt>
                <c:pt idx="680">
                  <c:v>-1.9621259112161196E-2</c:v>
                </c:pt>
                <c:pt idx="681">
                  <c:v>-3.3008129178454519E-2</c:v>
                </c:pt>
                <c:pt idx="682">
                  <c:v>4.2036559913090049E-2</c:v>
                </c:pt>
                <c:pt idx="683">
                  <c:v>1.1368858758907417E-2</c:v>
                </c:pt>
                <c:pt idx="684">
                  <c:v>8.5015801762835781E-4</c:v>
                </c:pt>
                <c:pt idx="685">
                  <c:v>0.12412693584177487</c:v>
                </c:pt>
                <c:pt idx="686">
                  <c:v>1.9352815527891604E-2</c:v>
                </c:pt>
                <c:pt idx="687">
                  <c:v>9.4124151226542465E-3</c:v>
                </c:pt>
                <c:pt idx="688">
                  <c:v>-3.6655612902426582E-2</c:v>
                </c:pt>
                <c:pt idx="689">
                  <c:v>1.6137174546009041E-2</c:v>
                </c:pt>
                <c:pt idx="690">
                  <c:v>4.0569778704238404E-2</c:v>
                </c:pt>
                <c:pt idx="691">
                  <c:v>-2.6050420997239868E-2</c:v>
                </c:pt>
                <c:pt idx="692">
                  <c:v>-6.2010689238413894E-3</c:v>
                </c:pt>
                <c:pt idx="693">
                  <c:v>-8.4224755732858064E-2</c:v>
                </c:pt>
                <c:pt idx="694">
                  <c:v>5.1223352761642124E-2</c:v>
                </c:pt>
                <c:pt idx="695">
                  <c:v>3.4404500736089014E-2</c:v>
                </c:pt>
                <c:pt idx="696">
                  <c:v>-1.8715563355495006E-2</c:v>
                </c:pt>
                <c:pt idx="697">
                  <c:v>1.1974965198544008E-2</c:v>
                </c:pt>
                <c:pt idx="698">
                  <c:v>-3.9159224081548975E-2</c:v>
                </c:pt>
                <c:pt idx="699">
                  <c:v>-0.10442950858568571</c:v>
                </c:pt>
                <c:pt idx="700">
                  <c:v>1.5384599494354733E-2</c:v>
                </c:pt>
                <c:pt idx="701">
                  <c:v>-4.6929196863024311E-2</c:v>
                </c:pt>
                <c:pt idx="702">
                  <c:v>-3.4289714945029269E-2</c:v>
                </c:pt>
                <c:pt idx="703">
                  <c:v>-2.0082339340710582E-2</c:v>
                </c:pt>
                <c:pt idx="704">
                  <c:v>-2.4106835371869913E-2</c:v>
                </c:pt>
                <c:pt idx="705">
                  <c:v>1.7168710988726313E-2</c:v>
                </c:pt>
                <c:pt idx="706">
                  <c:v>-2.2745729628616127E-2</c:v>
                </c:pt>
                <c:pt idx="707">
                  <c:v>1.772210016735408E-3</c:v>
                </c:pt>
                <c:pt idx="708">
                  <c:v>3.2243718876506358E-2</c:v>
                </c:pt>
                <c:pt idx="709">
                  <c:v>4.830210670781656E-2</c:v>
                </c:pt>
                <c:pt idx="710">
                  <c:v>3.8020585471380833E-2</c:v>
                </c:pt>
                <c:pt idx="711">
                  <c:v>-5.1868134139670022E-2</c:v>
                </c:pt>
                <c:pt idx="712">
                  <c:v>4.5061418809883439E-3</c:v>
                </c:pt>
                <c:pt idx="713">
                  <c:v>3.7476841297132239E-3</c:v>
                </c:pt>
                <c:pt idx="714">
                  <c:v>-0.1060320200174074</c:v>
                </c:pt>
                <c:pt idx="715">
                  <c:v>-1.116361517935825E-3</c:v>
                </c:pt>
                <c:pt idx="716">
                  <c:v>-3.9774699575009662E-2</c:v>
                </c:pt>
                <c:pt idx="717">
                  <c:v>7.7310826955798218E-2</c:v>
                </c:pt>
                <c:pt idx="718">
                  <c:v>-5.1820147990657539E-2</c:v>
                </c:pt>
                <c:pt idx="719">
                  <c:v>-6.1347880404589543E-3</c:v>
                </c:pt>
                <c:pt idx="720">
                  <c:v>-5.895751128375086E-2</c:v>
                </c:pt>
                <c:pt idx="721">
                  <c:v>-7.8547141633455428E-2</c:v>
                </c:pt>
                <c:pt idx="722">
                  <c:v>-7.1017378815248708E-2</c:v>
                </c:pt>
                <c:pt idx="723">
                  <c:v>5.2586502948814839E-3</c:v>
                </c:pt>
                <c:pt idx="724">
                  <c:v>1.9910549606027596E-3</c:v>
                </c:pt>
                <c:pt idx="725">
                  <c:v>3.5731831671533078E-2</c:v>
                </c:pt>
                <c:pt idx="726">
                  <c:v>1.2288390865794007E-2</c:v>
                </c:pt>
                <c:pt idx="727">
                  <c:v>5.1826876008681397E-2</c:v>
                </c:pt>
                <c:pt idx="728">
                  <c:v>-3.1029470565436014E-2</c:v>
                </c:pt>
                <c:pt idx="729">
                  <c:v>3.4034606094155172E-2</c:v>
                </c:pt>
                <c:pt idx="730">
                  <c:v>7.0115539810186964E-2</c:v>
                </c:pt>
                <c:pt idx="731">
                  <c:v>-1.5231977543591986E-2</c:v>
                </c:pt>
                <c:pt idx="732">
                  <c:v>-4.8535445203057116E-2</c:v>
                </c:pt>
                <c:pt idx="733">
                  <c:v>2.9165679656986906E-2</c:v>
                </c:pt>
                <c:pt idx="734">
                  <c:v>-6.6261211023887559E-2</c:v>
                </c:pt>
                <c:pt idx="735">
                  <c:v>-6.4591702185428645E-2</c:v>
                </c:pt>
                <c:pt idx="736">
                  <c:v>1.576773928739679E-2</c:v>
                </c:pt>
                <c:pt idx="737">
                  <c:v>6.1873698955329973E-2</c:v>
                </c:pt>
                <c:pt idx="738">
                  <c:v>-5.1792172973550744E-2</c:v>
                </c:pt>
                <c:pt idx="739">
                  <c:v>8.2382838784724952E-2</c:v>
                </c:pt>
                <c:pt idx="740">
                  <c:v>6.6175736380277572E-3</c:v>
                </c:pt>
                <c:pt idx="741">
                  <c:v>6.836184024868823E-2</c:v>
                </c:pt>
                <c:pt idx="742">
                  <c:v>9.9160740993609678E-2</c:v>
                </c:pt>
                <c:pt idx="743">
                  <c:v>-3.7466635312507553E-2</c:v>
                </c:pt>
                <c:pt idx="744">
                  <c:v>9.347499766192148E-2</c:v>
                </c:pt>
                <c:pt idx="745">
                  <c:v>-5.8748263408874304E-2</c:v>
                </c:pt>
                <c:pt idx="746">
                  <c:v>-1.3259122507708148E-2</c:v>
                </c:pt>
                <c:pt idx="747">
                  <c:v>5.546355066625526E-2</c:v>
                </c:pt>
                <c:pt idx="748">
                  <c:v>8.1154161975942274E-2</c:v>
                </c:pt>
                <c:pt idx="749">
                  <c:v>-1.7261906012980159E-2</c:v>
                </c:pt>
                <c:pt idx="750">
                  <c:v>0.10870919075923699</c:v>
                </c:pt>
                <c:pt idx="751">
                  <c:v>-0.17398211530915972</c:v>
                </c:pt>
                <c:pt idx="752">
                  <c:v>-0.10299083783244893</c:v>
                </c:pt>
                <c:pt idx="753">
                  <c:v>3.8232652909899328E-2</c:v>
                </c:pt>
                <c:pt idx="754">
                  <c:v>-3.7756227743309299E-2</c:v>
                </c:pt>
                <c:pt idx="755">
                  <c:v>-0.10845799635885435</c:v>
                </c:pt>
                <c:pt idx="756">
                  <c:v>1.1295200353708391E-2</c:v>
                </c:pt>
                <c:pt idx="757">
                  <c:v>-0.11132515303194387</c:v>
                </c:pt>
                <c:pt idx="758">
                  <c:v>-4.2453697973924329E-2</c:v>
                </c:pt>
                <c:pt idx="759">
                  <c:v>2.9760633540239959E-2</c:v>
                </c:pt>
                <c:pt idx="760">
                  <c:v>2.3820213987279733E-2</c:v>
                </c:pt>
                <c:pt idx="761">
                  <c:v>-7.8463941022938102E-3</c:v>
                </c:pt>
                <c:pt idx="762">
                  <c:v>-8.8422593672593738E-3</c:v>
                </c:pt>
                <c:pt idx="763">
                  <c:v>4.4186097254944663E-2</c:v>
                </c:pt>
                <c:pt idx="764">
                  <c:v>-5.7798854234546249E-3</c:v>
                </c:pt>
                <c:pt idx="765">
                  <c:v>-5.9374267472133084E-2</c:v>
                </c:pt>
                <c:pt idx="766">
                  <c:v>-0.10615162399971634</c:v>
                </c:pt>
                <c:pt idx="767">
                  <c:v>0.10552244961722454</c:v>
                </c:pt>
                <c:pt idx="768">
                  <c:v>1.1480784054644458E-2</c:v>
                </c:pt>
                <c:pt idx="769">
                  <c:v>2.5266707542511795E-2</c:v>
                </c:pt>
                <c:pt idx="770">
                  <c:v>-2.6625239171278511E-2</c:v>
                </c:pt>
                <c:pt idx="771">
                  <c:v>-0.18458172532976422</c:v>
                </c:pt>
                <c:pt idx="772">
                  <c:v>3.4647868683104935E-3</c:v>
                </c:pt>
                <c:pt idx="773">
                  <c:v>-4.1822959202612552E-2</c:v>
                </c:pt>
                <c:pt idx="774">
                  <c:v>2.6789878306587096E-2</c:v>
                </c:pt>
                <c:pt idx="775">
                  <c:v>4.1983191786887031E-2</c:v>
                </c:pt>
                <c:pt idx="776">
                  <c:v>-0.11058116741118236</c:v>
                </c:pt>
                <c:pt idx="777">
                  <c:v>2.5562164630701715E-2</c:v>
                </c:pt>
                <c:pt idx="778">
                  <c:v>-3.8619922156243582E-2</c:v>
                </c:pt>
                <c:pt idx="779">
                  <c:v>-8.2675499556806642E-2</c:v>
                </c:pt>
                <c:pt idx="780">
                  <c:v>-6.1740690012092189E-2</c:v>
                </c:pt>
                <c:pt idx="781">
                  <c:v>5.5783761438300524E-3</c:v>
                </c:pt>
                <c:pt idx="782">
                  <c:v>0.11094452955732796</c:v>
                </c:pt>
                <c:pt idx="783">
                  <c:v>2.5858428227998456E-2</c:v>
                </c:pt>
                <c:pt idx="784">
                  <c:v>1.4505086079998871E-2</c:v>
                </c:pt>
                <c:pt idx="785">
                  <c:v>9.2589259709993238E-2</c:v>
                </c:pt>
                <c:pt idx="786">
                  <c:v>-3.5899976901785868E-2</c:v>
                </c:pt>
                <c:pt idx="787">
                  <c:v>8.8901173331569328E-2</c:v>
                </c:pt>
                <c:pt idx="788">
                  <c:v>-0.12359779448971689</c:v>
                </c:pt>
                <c:pt idx="789">
                  <c:v>3.3968323126357751E-3</c:v>
                </c:pt>
                <c:pt idx="790">
                  <c:v>-8.0977049813353782E-2</c:v>
                </c:pt>
                <c:pt idx="791">
                  <c:v>-1.6363152508517231E-2</c:v>
                </c:pt>
                <c:pt idx="792">
                  <c:v>0.13785133841832814</c:v>
                </c:pt>
                <c:pt idx="793">
                  <c:v>7.2122782340271986E-3</c:v>
                </c:pt>
                <c:pt idx="794">
                  <c:v>-5.4049863012389301E-2</c:v>
                </c:pt>
                <c:pt idx="795">
                  <c:v>6.0822808847572858E-2</c:v>
                </c:pt>
                <c:pt idx="796">
                  <c:v>-0.1332232172832975</c:v>
                </c:pt>
                <c:pt idx="797">
                  <c:v>-5.069001034591121E-2</c:v>
                </c:pt>
                <c:pt idx="798">
                  <c:v>-6.7005064543194631E-2</c:v>
                </c:pt>
                <c:pt idx="799">
                  <c:v>-7.2542906338228144E-2</c:v>
                </c:pt>
                <c:pt idx="800">
                  <c:v>-1.3907497732426198E-3</c:v>
                </c:pt>
                <c:pt idx="801">
                  <c:v>-1.8458920163250153E-2</c:v>
                </c:pt>
                <c:pt idx="802">
                  <c:v>9.6326727194770465E-2</c:v>
                </c:pt>
                <c:pt idx="803">
                  <c:v>6.6722750522553123E-2</c:v>
                </c:pt>
                <c:pt idx="804">
                  <c:v>9.4505034096703106E-3</c:v>
                </c:pt>
                <c:pt idx="805">
                  <c:v>-5.9573732437069961E-2</c:v>
                </c:pt>
                <c:pt idx="806">
                  <c:v>2.7866079225521277E-2</c:v>
                </c:pt>
                <c:pt idx="807">
                  <c:v>9.1530333345723427E-2</c:v>
                </c:pt>
                <c:pt idx="808">
                  <c:v>1.80982814305348E-2</c:v>
                </c:pt>
                <c:pt idx="809">
                  <c:v>-8.7697443653543011E-2</c:v>
                </c:pt>
                <c:pt idx="810">
                  <c:v>-7.7226264935225164E-2</c:v>
                </c:pt>
                <c:pt idx="811">
                  <c:v>0.22511895435529436</c:v>
                </c:pt>
                <c:pt idx="812">
                  <c:v>0.18172416090803234</c:v>
                </c:pt>
                <c:pt idx="813">
                  <c:v>2.2016762443005562E-2</c:v>
                </c:pt>
                <c:pt idx="814">
                  <c:v>2.9070296030713479E-2</c:v>
                </c:pt>
                <c:pt idx="815">
                  <c:v>2.2199572969218241E-2</c:v>
                </c:pt>
                <c:pt idx="816">
                  <c:v>8.9795710451479275E-3</c:v>
                </c:pt>
                <c:pt idx="817">
                  <c:v>6.999820553632774E-2</c:v>
                </c:pt>
                <c:pt idx="818">
                  <c:v>3.4292760662421748E-2</c:v>
                </c:pt>
                <c:pt idx="819">
                  <c:v>-1.7064228528863537E-2</c:v>
                </c:pt>
                <c:pt idx="820">
                  <c:v>2.4194809891035236E-2</c:v>
                </c:pt>
                <c:pt idx="821">
                  <c:v>5.0959102137807889E-2</c:v>
                </c:pt>
                <c:pt idx="822">
                  <c:v>5.9574580108855441E-2</c:v>
                </c:pt>
                <c:pt idx="823">
                  <c:v>6.3058936563571671E-2</c:v>
                </c:pt>
                <c:pt idx="824">
                  <c:v>2.6384336274360199E-2</c:v>
                </c:pt>
                <c:pt idx="825">
                  <c:v>-2.636729829611531E-2</c:v>
                </c:pt>
                <c:pt idx="826">
                  <c:v>2.2333812265416423E-2</c:v>
                </c:pt>
                <c:pt idx="827">
                  <c:v>-1.5902582150087882E-2</c:v>
                </c:pt>
                <c:pt idx="828">
                  <c:v>2.0219707260871585E-2</c:v>
                </c:pt>
                <c:pt idx="829">
                  <c:v>3.1132347247699445E-2</c:v>
                </c:pt>
                <c:pt idx="830">
                  <c:v>1.0472891927650689E-2</c:v>
                </c:pt>
                <c:pt idx="831">
                  <c:v>-2.0885560752675874E-2</c:v>
                </c:pt>
                <c:pt idx="832">
                  <c:v>7.3271913403520558E-2</c:v>
                </c:pt>
                <c:pt idx="833">
                  <c:v>9.7529159673126545E-2</c:v>
                </c:pt>
                <c:pt idx="834">
                  <c:v>1.1558806616525436E-2</c:v>
                </c:pt>
                <c:pt idx="835">
                  <c:v>9.750993709011653E-2</c:v>
                </c:pt>
                <c:pt idx="836">
                  <c:v>-6.6248008443721515E-2</c:v>
                </c:pt>
                <c:pt idx="837">
                  <c:v>-4.0163421345213848E-2</c:v>
                </c:pt>
                <c:pt idx="838">
                  <c:v>-7.6399677767684901E-2</c:v>
                </c:pt>
                <c:pt idx="839">
                  <c:v>-4.3299788311923604E-2</c:v>
                </c:pt>
                <c:pt idx="840">
                  <c:v>4.3187833210842873E-2</c:v>
                </c:pt>
                <c:pt idx="841">
                  <c:v>1.7169747429867127E-2</c:v>
                </c:pt>
                <c:pt idx="842">
                  <c:v>-5.3324601761071996E-2</c:v>
                </c:pt>
                <c:pt idx="843">
                  <c:v>3.7139816590163154E-3</c:v>
                </c:pt>
                <c:pt idx="844">
                  <c:v>2.3608698995334458E-2</c:v>
                </c:pt>
                <c:pt idx="845">
                  <c:v>1.8096170096873237E-2</c:v>
                </c:pt>
                <c:pt idx="846">
                  <c:v>4.4958345382010413E-2</c:v>
                </c:pt>
                <c:pt idx="847">
                  <c:v>4.5174907899331075E-2</c:v>
                </c:pt>
                <c:pt idx="848">
                  <c:v>5.3647596398158137E-2</c:v>
                </c:pt>
                <c:pt idx="849">
                  <c:v>-3.7967469642241729E-3</c:v>
                </c:pt>
                <c:pt idx="850">
                  <c:v>6.7340843482392665E-2</c:v>
                </c:pt>
                <c:pt idx="851">
                  <c:v>-4.82228829828075E-3</c:v>
                </c:pt>
                <c:pt idx="852">
                  <c:v>-2.1211310329679961E-2</c:v>
                </c:pt>
                <c:pt idx="853">
                  <c:v>2.643173162473348E-2</c:v>
                </c:pt>
                <c:pt idx="854">
                  <c:v>3.9758880932024392E-2</c:v>
                </c:pt>
                <c:pt idx="855">
                  <c:v>-7.0498084050251222E-2</c:v>
                </c:pt>
                <c:pt idx="856">
                  <c:v>-1.3083661051430008E-2</c:v>
                </c:pt>
                <c:pt idx="857">
                  <c:v>-3.8505259296342546E-3</c:v>
                </c:pt>
                <c:pt idx="858">
                  <c:v>3.346315312597185E-3</c:v>
                </c:pt>
                <c:pt idx="859">
                  <c:v>5.1706217265683842E-2</c:v>
                </c:pt>
                <c:pt idx="860">
                  <c:v>2.0857095477841849E-2</c:v>
                </c:pt>
                <c:pt idx="861">
                  <c:v>-2.6472971263162945E-3</c:v>
                </c:pt>
                <c:pt idx="862">
                  <c:v>-2.1195572825318948E-2</c:v>
                </c:pt>
                <c:pt idx="863">
                  <c:v>8.3130640656987418E-3</c:v>
                </c:pt>
                <c:pt idx="864">
                  <c:v>-2.6691482927997182E-2</c:v>
                </c:pt>
                <c:pt idx="865">
                  <c:v>3.2162381534520286E-2</c:v>
                </c:pt>
                <c:pt idx="866">
                  <c:v>3.6113106932049811E-2</c:v>
                </c:pt>
                <c:pt idx="867">
                  <c:v>0.12093108468386103</c:v>
                </c:pt>
                <c:pt idx="868">
                  <c:v>9.2605925723373995E-3</c:v>
                </c:pt>
                <c:pt idx="869">
                  <c:v>2.0871272594868992E-3</c:v>
                </c:pt>
                <c:pt idx="870">
                  <c:v>3.4437730807416987E-2</c:v>
                </c:pt>
                <c:pt idx="871">
                  <c:v>4.0634631863412887E-2</c:v>
                </c:pt>
                <c:pt idx="872">
                  <c:v>1.2748976740832642E-2</c:v>
                </c:pt>
                <c:pt idx="873">
                  <c:v>9.7480550450018601E-3</c:v>
                </c:pt>
                <c:pt idx="874">
                  <c:v>2.3149656094020168E-2</c:v>
                </c:pt>
                <c:pt idx="875">
                  <c:v>-2.062124510313466E-2</c:v>
                </c:pt>
                <c:pt idx="876">
                  <c:v>-2.1048548557420426E-2</c:v>
                </c:pt>
                <c:pt idx="877">
                  <c:v>1.2662096272472877E-3</c:v>
                </c:pt>
                <c:pt idx="878">
                  <c:v>1.4877173098103963E-2</c:v>
                </c:pt>
                <c:pt idx="879">
                  <c:v>4.1324319325341349E-2</c:v>
                </c:pt>
                <c:pt idx="880">
                  <c:v>-2.7969401701712152E-3</c:v>
                </c:pt>
                <c:pt idx="881">
                  <c:v>-6.1943370456399721E-3</c:v>
                </c:pt>
                <c:pt idx="882">
                  <c:v>7.6230904292191037E-2</c:v>
                </c:pt>
                <c:pt idx="883">
                  <c:v>-8.6258293520864709E-3</c:v>
                </c:pt>
                <c:pt idx="884">
                  <c:v>6.3954725299348286E-2</c:v>
                </c:pt>
                <c:pt idx="885">
                  <c:v>-2.9314820652153802E-2</c:v>
                </c:pt>
                <c:pt idx="886">
                  <c:v>4.3573584564960861E-2</c:v>
                </c:pt>
                <c:pt idx="887">
                  <c:v>-9.3665705662024018E-5</c:v>
                </c:pt>
                <c:pt idx="888">
                  <c:v>-7.2981899647128173E-2</c:v>
                </c:pt>
                <c:pt idx="889">
                  <c:v>-4.8576814961280475E-3</c:v>
                </c:pt>
                <c:pt idx="890">
                  <c:v>-3.5104229723478743E-2</c:v>
                </c:pt>
                <c:pt idx="891">
                  <c:v>0.12629601660885711</c:v>
                </c:pt>
                <c:pt idx="892">
                  <c:v>-1.1698419867929613E-2</c:v>
                </c:pt>
                <c:pt idx="893">
                  <c:v>-3.4368027755147471E-3</c:v>
                </c:pt>
                <c:pt idx="894">
                  <c:v>0.14232950378662448</c:v>
                </c:pt>
                <c:pt idx="895">
                  <c:v>-0.20752984690152024</c:v>
                </c:pt>
                <c:pt idx="896">
                  <c:v>-6.1971048556243538E-2</c:v>
                </c:pt>
                <c:pt idx="897">
                  <c:v>-7.346793016222028E-3</c:v>
                </c:pt>
                <c:pt idx="898">
                  <c:v>9.2538341515059144E-3</c:v>
                </c:pt>
                <c:pt idx="899">
                  <c:v>-2.4703644078682422E-2</c:v>
                </c:pt>
                <c:pt idx="900">
                  <c:v>-6.363102357094517E-4</c:v>
                </c:pt>
                <c:pt idx="901">
                  <c:v>-8.4123749650029278E-2</c:v>
                </c:pt>
                <c:pt idx="902">
                  <c:v>6.0014484784863087E-4</c:v>
                </c:pt>
                <c:pt idx="903">
                  <c:v>4.9173922081136121E-2</c:v>
                </c:pt>
                <c:pt idx="904">
                  <c:v>3.2563502597737617E-2</c:v>
                </c:pt>
                <c:pt idx="905">
                  <c:v>-7.8652447835542066E-2</c:v>
                </c:pt>
                <c:pt idx="906">
                  <c:v>9.146615979294915E-4</c:v>
                </c:pt>
                <c:pt idx="907">
                  <c:v>-6.6172806669755987E-2</c:v>
                </c:pt>
                <c:pt idx="908">
                  <c:v>3.9319659698724911E-2</c:v>
                </c:pt>
                <c:pt idx="909">
                  <c:v>2.9799367855493294E-2</c:v>
                </c:pt>
                <c:pt idx="910">
                  <c:v>-3.0008192098159706E-3</c:v>
                </c:pt>
                <c:pt idx="911">
                  <c:v>4.3829124215427472E-2</c:v>
                </c:pt>
                <c:pt idx="912">
                  <c:v>-5.0134275599240489E-5</c:v>
                </c:pt>
                <c:pt idx="913">
                  <c:v>6.9786212808192133E-3</c:v>
                </c:pt>
                <c:pt idx="914">
                  <c:v>-4.4017026593957372E-3</c:v>
                </c:pt>
                <c:pt idx="915">
                  <c:v>8.4812668895960439E-3</c:v>
                </c:pt>
                <c:pt idx="916">
                  <c:v>4.3173293286519573E-2</c:v>
                </c:pt>
                <c:pt idx="917">
                  <c:v>1.2360737247853772E-2</c:v>
                </c:pt>
                <c:pt idx="918">
                  <c:v>2.4384535777926854E-2</c:v>
                </c:pt>
                <c:pt idx="919">
                  <c:v>-2.1243393624046959E-2</c:v>
                </c:pt>
                <c:pt idx="920">
                  <c:v>-2.5610788001420158E-2</c:v>
                </c:pt>
                <c:pt idx="921">
                  <c:v>7.9193159109825807E-3</c:v>
                </c:pt>
                <c:pt idx="922">
                  <c:v>-4.0293622727082076E-2</c:v>
                </c:pt>
                <c:pt idx="923">
                  <c:v>-1.0321242640277771E-2</c:v>
                </c:pt>
                <c:pt idx="924">
                  <c:v>4.5506090568245498E-2</c:v>
                </c:pt>
                <c:pt idx="925">
                  <c:v>-3.3669266134868377E-2</c:v>
                </c:pt>
                <c:pt idx="926">
                  <c:v>5.999850658938128E-2</c:v>
                </c:pt>
                <c:pt idx="927">
                  <c:v>4.7395339175543991E-2</c:v>
                </c:pt>
                <c:pt idx="928">
                  <c:v>6.2151276687087746E-2</c:v>
                </c:pt>
                <c:pt idx="929">
                  <c:v>7.664270362402191E-2</c:v>
                </c:pt>
                <c:pt idx="930">
                  <c:v>1.1544298648750086E-2</c:v>
                </c:pt>
                <c:pt idx="931">
                  <c:v>-2.2912943849616153E-2</c:v>
                </c:pt>
                <c:pt idx="932">
                  <c:v>1.2060956428562954E-2</c:v>
                </c:pt>
                <c:pt idx="933">
                  <c:v>5.0064452923179757E-2</c:v>
                </c:pt>
                <c:pt idx="934">
                  <c:v>-1.2052372829183342E-2</c:v>
                </c:pt>
                <c:pt idx="935">
                  <c:v>0.1162574998588962</c:v>
                </c:pt>
                <c:pt idx="936">
                  <c:v>3.1985182901364428E-2</c:v>
                </c:pt>
                <c:pt idx="937">
                  <c:v>3.4111462494535727E-2</c:v>
                </c:pt>
                <c:pt idx="938">
                  <c:v>-2.7961653734173276E-3</c:v>
                </c:pt>
                <c:pt idx="939">
                  <c:v>-5.617898532642316E-2</c:v>
                </c:pt>
                <c:pt idx="940">
                  <c:v>4.1962565127192437E-2</c:v>
                </c:pt>
                <c:pt idx="941">
                  <c:v>1.1208014890008798E-2</c:v>
                </c:pt>
                <c:pt idx="942">
                  <c:v>-2.9831732947015025E-2</c:v>
                </c:pt>
                <c:pt idx="943">
                  <c:v>5.0087183851997216E-2</c:v>
                </c:pt>
                <c:pt idx="944">
                  <c:v>5.4743059379139675E-2</c:v>
                </c:pt>
                <c:pt idx="945">
                  <c:v>-1.8422250094654102E-2</c:v>
                </c:pt>
                <c:pt idx="946">
                  <c:v>-6.6942544932179424E-2</c:v>
                </c:pt>
                <c:pt idx="947">
                  <c:v>8.9185807390168986E-3</c:v>
                </c:pt>
                <c:pt idx="948">
                  <c:v>-2.877914597722139E-2</c:v>
                </c:pt>
                <c:pt idx="949">
                  <c:v>5.1988055962248127E-2</c:v>
                </c:pt>
                <c:pt idx="950">
                  <c:v>-5.4646320808022272E-2</c:v>
                </c:pt>
                <c:pt idx="951">
                  <c:v>0.21459581917456866</c:v>
                </c:pt>
                <c:pt idx="952">
                  <c:v>-1.9794585670066121E-2</c:v>
                </c:pt>
                <c:pt idx="953">
                  <c:v>3.9795972847580456E-2</c:v>
                </c:pt>
                <c:pt idx="954">
                  <c:v>0.14386158085227072</c:v>
                </c:pt>
                <c:pt idx="955">
                  <c:v>-3.5150304207086133E-2</c:v>
                </c:pt>
                <c:pt idx="956">
                  <c:v>-0.11092125165793842</c:v>
                </c:pt>
                <c:pt idx="957">
                  <c:v>-5.4273088630608042E-2</c:v>
                </c:pt>
                <c:pt idx="958">
                  <c:v>-1.7213973029299914E-2</c:v>
                </c:pt>
                <c:pt idx="959">
                  <c:v>2.5779268522829541E-2</c:v>
                </c:pt>
                <c:pt idx="960">
                  <c:v>-1.4763510489605069E-2</c:v>
                </c:pt>
                <c:pt idx="961">
                  <c:v>-5.9670072959459516E-2</c:v>
                </c:pt>
                <c:pt idx="962">
                  <c:v>-2.0787559238591935E-2</c:v>
                </c:pt>
                <c:pt idx="963">
                  <c:v>2.0700218901271054E-2</c:v>
                </c:pt>
                <c:pt idx="964">
                  <c:v>-3.5071388433433839E-2</c:v>
                </c:pt>
                <c:pt idx="965">
                  <c:v>2.5218345165708158E-3</c:v>
                </c:pt>
                <c:pt idx="966">
                  <c:v>1.3455876317114762E-4</c:v>
                </c:pt>
                <c:pt idx="967">
                  <c:v>1.4550011547959702E-2</c:v>
                </c:pt>
                <c:pt idx="968">
                  <c:v>2.2716585532218017E-2</c:v>
                </c:pt>
                <c:pt idx="969">
                  <c:v>2.9113422544017699E-2</c:v>
                </c:pt>
                <c:pt idx="970">
                  <c:v>-1.8835293322183068E-2</c:v>
                </c:pt>
                <c:pt idx="971">
                  <c:v>-2.3299107454373049E-2</c:v>
                </c:pt>
                <c:pt idx="972">
                  <c:v>-1.3871637107482675E-2</c:v>
                </c:pt>
                <c:pt idx="973">
                  <c:v>8.7143295098561953E-3</c:v>
                </c:pt>
                <c:pt idx="974">
                  <c:v>2.9420318016440884E-2</c:v>
                </c:pt>
                <c:pt idx="975">
                  <c:v>-4.3796671536334562E-2</c:v>
                </c:pt>
                <c:pt idx="976">
                  <c:v>-7.4296519172802689E-3</c:v>
                </c:pt>
                <c:pt idx="977">
                  <c:v>-5.0888587013240956E-2</c:v>
                </c:pt>
                <c:pt idx="978">
                  <c:v>1.4494816029618121E-2</c:v>
                </c:pt>
                <c:pt idx="979">
                  <c:v>6.046837865191293E-3</c:v>
                </c:pt>
                <c:pt idx="980">
                  <c:v>-1.2083164842300076E-2</c:v>
                </c:pt>
                <c:pt idx="981">
                  <c:v>4.9786304953318483E-2</c:v>
                </c:pt>
                <c:pt idx="982">
                  <c:v>1.608090017901799E-2</c:v>
                </c:pt>
                <c:pt idx="983">
                  <c:v>-4.1353444522858877E-2</c:v>
                </c:pt>
                <c:pt idx="984">
                  <c:v>5.3088672766961317E-2</c:v>
                </c:pt>
                <c:pt idx="985">
                  <c:v>2.1665893820189349E-2</c:v>
                </c:pt>
                <c:pt idx="986">
                  <c:v>-1.6814098676555461E-2</c:v>
                </c:pt>
                <c:pt idx="987">
                  <c:v>-8.0700160931291842E-2</c:v>
                </c:pt>
                <c:pt idx="988">
                  <c:v>2.134872745494067E-2</c:v>
                </c:pt>
                <c:pt idx="989">
                  <c:v>-0.10636361567445479</c:v>
                </c:pt>
                <c:pt idx="990">
                  <c:v>3.5220025774469477E-3</c:v>
                </c:pt>
                <c:pt idx="991">
                  <c:v>4.2941526672120325E-2</c:v>
                </c:pt>
                <c:pt idx="992">
                  <c:v>6.4624676876860205E-3</c:v>
                </c:pt>
                <c:pt idx="993">
                  <c:v>2.6532117181920736E-2</c:v>
                </c:pt>
                <c:pt idx="994">
                  <c:v>-4.6847390417503167E-2</c:v>
                </c:pt>
                <c:pt idx="995">
                  <c:v>6.358522509353029E-2</c:v>
                </c:pt>
                <c:pt idx="996">
                  <c:v>6.7351005970732958E-2</c:v>
                </c:pt>
                <c:pt idx="997">
                  <c:v>-1.40836554817444E-3</c:v>
                </c:pt>
                <c:pt idx="998">
                  <c:v>1.0711766609912896E-2</c:v>
                </c:pt>
                <c:pt idx="999">
                  <c:v>3.2953587502638784E-2</c:v>
                </c:pt>
                <c:pt idx="1000">
                  <c:v>5.1763780343810357E-2</c:v>
                </c:pt>
                <c:pt idx="1001">
                  <c:v>4.9738143563794808E-2</c:v>
                </c:pt>
                <c:pt idx="1002">
                  <c:v>-3.6175773968804732E-2</c:v>
                </c:pt>
                <c:pt idx="1003">
                  <c:v>4.5258586693747167E-2</c:v>
                </c:pt>
                <c:pt idx="1004">
                  <c:v>5.5766176730841957E-2</c:v>
                </c:pt>
                <c:pt idx="1005">
                  <c:v>-7.7160990028052129E-2</c:v>
                </c:pt>
                <c:pt idx="1006">
                  <c:v>-4.5515270552533314E-2</c:v>
                </c:pt>
                <c:pt idx="1007">
                  <c:v>-5.8416696219055403E-2</c:v>
                </c:pt>
                <c:pt idx="1008">
                  <c:v>5.1740517001962985E-2</c:v>
                </c:pt>
                <c:pt idx="1009">
                  <c:v>6.5455453605636163E-2</c:v>
                </c:pt>
                <c:pt idx="1010">
                  <c:v>6.2754870353779635E-2</c:v>
                </c:pt>
                <c:pt idx="1011">
                  <c:v>-2.1101494666743419E-2</c:v>
                </c:pt>
                <c:pt idx="1012">
                  <c:v>4.7656138147460128E-2</c:v>
                </c:pt>
                <c:pt idx="1013">
                  <c:v>5.1120901880303632E-2</c:v>
                </c:pt>
                <c:pt idx="1014">
                  <c:v>2.6591435262787774E-2</c:v>
                </c:pt>
                <c:pt idx="1015">
                  <c:v>5.8580533568471385E-2</c:v>
                </c:pt>
                <c:pt idx="1016">
                  <c:v>-2.2921061118198562E-3</c:v>
                </c:pt>
                <c:pt idx="1017">
                  <c:v>-3.9742034605859788E-2</c:v>
                </c:pt>
                <c:pt idx="1018">
                  <c:v>2.2137248442142378E-3</c:v>
                </c:pt>
                <c:pt idx="1019">
                  <c:v>4.5724379993613326E-2</c:v>
                </c:pt>
                <c:pt idx="1020">
                  <c:v>-6.9625970118081484E-2</c:v>
                </c:pt>
                <c:pt idx="1021">
                  <c:v>3.3801354057040683E-2</c:v>
                </c:pt>
                <c:pt idx="1022">
                  <c:v>1.793702840901738E-2</c:v>
                </c:pt>
                <c:pt idx="1023">
                  <c:v>1.8403898482806033E-2</c:v>
                </c:pt>
                <c:pt idx="1024">
                  <c:v>7.6324819223033191E-2</c:v>
                </c:pt>
                <c:pt idx="1025">
                  <c:v>1.1280141993164355E-2</c:v>
                </c:pt>
                <c:pt idx="1026">
                  <c:v>1.4900234511140625E-2</c:v>
                </c:pt>
                <c:pt idx="1027">
                  <c:v>1.1496549025008209E-2</c:v>
                </c:pt>
                <c:pt idx="1028">
                  <c:v>3.1431814306286859E-2</c:v>
                </c:pt>
                <c:pt idx="1029">
                  <c:v>2.5330039879483335E-2</c:v>
                </c:pt>
                <c:pt idx="1030">
                  <c:v>2.1723477144947028E-2</c:v>
                </c:pt>
                <c:pt idx="1031">
                  <c:v>5.3242563060840728E-2</c:v>
                </c:pt>
                <c:pt idx="1032">
                  <c:v>1.9553509825102695E-2</c:v>
                </c:pt>
                <c:pt idx="1033">
                  <c:v>4.0254152396017743E-3</c:v>
                </c:pt>
                <c:pt idx="1034">
                  <c:v>-9.4905122431679888E-4</c:v>
                </c:pt>
                <c:pt idx="1035">
                  <c:v>2.8207106246117424E-2</c:v>
                </c:pt>
                <c:pt idx="1036">
                  <c:v>1.2244046773843416E-2</c:v>
                </c:pt>
                <c:pt idx="1037">
                  <c:v>1.2195827742247523E-2</c:v>
                </c:pt>
                <c:pt idx="1038">
                  <c:v>3.4951683549640664E-2</c:v>
                </c:pt>
                <c:pt idx="1039">
                  <c:v>-2.0091536366316796E-2</c:v>
                </c:pt>
                <c:pt idx="1040">
                  <c:v>7.8735995899764134E-3</c:v>
                </c:pt>
                <c:pt idx="1041">
                  <c:v>-5.7360696990963866E-3</c:v>
                </c:pt>
                <c:pt idx="1042">
                  <c:v>1.5405853700587007E-2</c:v>
                </c:pt>
                <c:pt idx="1043">
                  <c:v>-1.1395771210516944E-3</c:v>
                </c:pt>
                <c:pt idx="1044">
                  <c:v>1.4765945935876582E-2</c:v>
                </c:pt>
                <c:pt idx="1045">
                  <c:v>9.2308484008352398E-3</c:v>
                </c:pt>
                <c:pt idx="1046">
                  <c:v>8.84751950263769E-3</c:v>
                </c:pt>
                <c:pt idx="1047">
                  <c:v>4.2562911998449433E-3</c:v>
                </c:pt>
                <c:pt idx="1048">
                  <c:v>-1.4891949494888501E-3</c:v>
                </c:pt>
                <c:pt idx="1049">
                  <c:v>-2.624163886791497E-2</c:v>
                </c:pt>
                <c:pt idx="1050">
                  <c:v>-3.8580355251046031E-3</c:v>
                </c:pt>
                <c:pt idx="1051">
                  <c:v>1.4949240321732836E-2</c:v>
                </c:pt>
                <c:pt idx="1052">
                  <c:v>-6.2314949384905728E-4</c:v>
                </c:pt>
                <c:pt idx="1053">
                  <c:v>1.008549323685339E-2</c:v>
                </c:pt>
                <c:pt idx="1054">
                  <c:v>-8.0759339671630001E-4</c:v>
                </c:pt>
                <c:pt idx="1055">
                  <c:v>-4.8992120378062937E-3</c:v>
                </c:pt>
                <c:pt idx="1056">
                  <c:v>5.0195608571675966E-2</c:v>
                </c:pt>
                <c:pt idx="1057">
                  <c:v>-7.5021240786550779E-3</c:v>
                </c:pt>
                <c:pt idx="1058">
                  <c:v>-9.2752359912319053E-3</c:v>
                </c:pt>
                <c:pt idx="1059">
                  <c:v>3.7083843102925881E-2</c:v>
                </c:pt>
                <c:pt idx="1060">
                  <c:v>1.9857106762324047E-2</c:v>
                </c:pt>
                <c:pt idx="1061">
                  <c:v>8.09371264089093E-3</c:v>
                </c:pt>
                <c:pt idx="1062">
                  <c:v>4.3243369451229398E-2</c:v>
                </c:pt>
                <c:pt idx="1063">
                  <c:v>-1.3105023825273494E-2</c:v>
                </c:pt>
                <c:pt idx="1064">
                  <c:v>-6.8803723237786723E-3</c:v>
                </c:pt>
                <c:pt idx="1065">
                  <c:v>1.3187357098989347E-3</c:v>
                </c:pt>
                <c:pt idx="1066">
                  <c:v>7.8594708806695876E-2</c:v>
                </c:pt>
                <c:pt idx="1067">
                  <c:v>-6.2428700967042524E-3</c:v>
                </c:pt>
                <c:pt idx="1068">
                  <c:v>3.6918803300756822E-2</c:v>
                </c:pt>
                <c:pt idx="1069">
                  <c:v>-0.10238115799809894</c:v>
                </c:pt>
                <c:pt idx="1070">
                  <c:v>-1.0106803945858493E-2</c:v>
                </c:pt>
                <c:pt idx="1071">
                  <c:v>-6.5839951530226842E-2</c:v>
                </c:pt>
                <c:pt idx="1072">
                  <c:v>6.1000123114226264E-2</c:v>
                </c:pt>
                <c:pt idx="1073">
                  <c:v>1.6729458735717666E-2</c:v>
                </c:pt>
                <c:pt idx="1074">
                  <c:v>6.261202322954397E-2</c:v>
                </c:pt>
                <c:pt idx="1075">
                  <c:v>-0.12205008898315625</c:v>
                </c:pt>
                <c:pt idx="1076">
                  <c:v>-7.6592094482230547E-2</c:v>
                </c:pt>
                <c:pt idx="1077">
                  <c:v>-5.072016546716706E-2</c:v>
                </c:pt>
                <c:pt idx="1078">
                  <c:v>7.7201110113929621E-3</c:v>
                </c:pt>
                <c:pt idx="1079">
                  <c:v>6.5374159623208571E-3</c:v>
                </c:pt>
                <c:pt idx="1080">
                  <c:v>8.5925925401019471E-3</c:v>
                </c:pt>
                <c:pt idx="1081">
                  <c:v>3.8007127331082025E-2</c:v>
                </c:pt>
                <c:pt idx="1082">
                  <c:v>5.1578452529984241E-2</c:v>
                </c:pt>
                <c:pt idx="1083">
                  <c:v>-6.2287794148033968E-2</c:v>
                </c:pt>
                <c:pt idx="1084">
                  <c:v>3.292164302633168E-2</c:v>
                </c:pt>
                <c:pt idx="1085">
                  <c:v>-6.1986385959330627E-2</c:v>
                </c:pt>
                <c:pt idx="1086">
                  <c:v>-3.9494404942251281E-2</c:v>
                </c:pt>
                <c:pt idx="1087">
                  <c:v>4.4961284506690614E-3</c:v>
                </c:pt>
                <c:pt idx="1088">
                  <c:v>9.4914983509280758E-3</c:v>
                </c:pt>
                <c:pt idx="1089">
                  <c:v>-1.5683221124034686E-2</c:v>
                </c:pt>
                <c:pt idx="1090">
                  <c:v>1.8987094547695749E-2</c:v>
                </c:pt>
                <c:pt idx="1091">
                  <c:v>2.3053290684592463E-2</c:v>
                </c:pt>
                <c:pt idx="1092">
                  <c:v>3.5408952518215041E-2</c:v>
                </c:pt>
                <c:pt idx="1093">
                  <c:v>0</c:v>
                </c:pt>
                <c:pt idx="1094">
                  <c:v>1.2596285798399788E-2</c:v>
                </c:pt>
              </c:numCache>
            </c:numRef>
          </c:xVal>
          <c:yVal>
            <c:numRef>
              <c:f>'DATA-CRYPTO'!$F$2:$F$1096</c:f>
              <c:numCache>
                <c:formatCode>0.000%</c:formatCode>
                <c:ptCount val="1095"/>
                <c:pt idx="0">
                  <c:v>-9.3573725768015231E-2</c:v>
                </c:pt>
                <c:pt idx="1">
                  <c:v>-6.7853237853867016E-2</c:v>
                </c:pt>
                <c:pt idx="2">
                  <c:v>-3.1684227427127599E-2</c:v>
                </c:pt>
                <c:pt idx="3">
                  <c:v>4.2620608167433363E-2</c:v>
                </c:pt>
                <c:pt idx="4">
                  <c:v>-1.238390421097771E-2</c:v>
                </c:pt>
                <c:pt idx="5">
                  <c:v>2.9230050987004076E-2</c:v>
                </c:pt>
                <c:pt idx="6">
                  <c:v>-7.0097520741138689E-3</c:v>
                </c:pt>
                <c:pt idx="7">
                  <c:v>-8.1937088838077529E-2</c:v>
                </c:pt>
                <c:pt idx="8">
                  <c:v>5.6848857316393643E-2</c:v>
                </c:pt>
                <c:pt idx="9">
                  <c:v>2.4585066636644792E-2</c:v>
                </c:pt>
                <c:pt idx="10">
                  <c:v>-1.842846051161804E-2</c:v>
                </c:pt>
                <c:pt idx="11">
                  <c:v>-7.1034723243037223E-2</c:v>
                </c:pt>
                <c:pt idx="12">
                  <c:v>5.8382564938868016E-2</c:v>
                </c:pt>
                <c:pt idx="13">
                  <c:v>1.009601035712818E-2</c:v>
                </c:pt>
                <c:pt idx="14">
                  <c:v>0.11806013057037654</c:v>
                </c:pt>
                <c:pt idx="15">
                  <c:v>5.3688083476363835E-2</c:v>
                </c:pt>
                <c:pt idx="16">
                  <c:v>-2.236699642399154E-2</c:v>
                </c:pt>
                <c:pt idx="17">
                  <c:v>2.4051420029211026E-2</c:v>
                </c:pt>
                <c:pt idx="18">
                  <c:v>1.8859923177468182E-3</c:v>
                </c:pt>
                <c:pt idx="19">
                  <c:v>4.7758145726322782E-2</c:v>
                </c:pt>
                <c:pt idx="20">
                  <c:v>3.8936450737430926E-2</c:v>
                </c:pt>
                <c:pt idx="21">
                  <c:v>7.6175948571997429E-2</c:v>
                </c:pt>
                <c:pt idx="22">
                  <c:v>-3.2416098814421011E-3</c:v>
                </c:pt>
                <c:pt idx="23">
                  <c:v>6.592289851485857E-3</c:v>
                </c:pt>
                <c:pt idx="24">
                  <c:v>2.6559181461031187E-2</c:v>
                </c:pt>
                <c:pt idx="25">
                  <c:v>1.9315875213175963E-2</c:v>
                </c:pt>
                <c:pt idx="26">
                  <c:v>-2.4835016103915371E-2</c:v>
                </c:pt>
                <c:pt idx="27">
                  <c:v>5.3607731773366828E-2</c:v>
                </c:pt>
                <c:pt idx="28">
                  <c:v>-7.5122687802516496E-3</c:v>
                </c:pt>
                <c:pt idx="29">
                  <c:v>3.1326512453217673E-2</c:v>
                </c:pt>
                <c:pt idx="30">
                  <c:v>1.6836519767249213E-2</c:v>
                </c:pt>
                <c:pt idx="31">
                  <c:v>4.1256431201012821E-2</c:v>
                </c:pt>
                <c:pt idx="32">
                  <c:v>-1.0897737639787793E-2</c:v>
                </c:pt>
                <c:pt idx="33">
                  <c:v>7.5231673777015296E-4</c:v>
                </c:pt>
                <c:pt idx="34">
                  <c:v>-3.2401584463009503E-2</c:v>
                </c:pt>
                <c:pt idx="35">
                  <c:v>-8.3020360797080462E-3</c:v>
                </c:pt>
                <c:pt idx="36">
                  <c:v>1.5300237913996937E-2</c:v>
                </c:pt>
                <c:pt idx="37">
                  <c:v>9.019416714741409E-4</c:v>
                </c:pt>
                <c:pt idx="38">
                  <c:v>-4.9060125432546883E-2</c:v>
                </c:pt>
                <c:pt idx="39">
                  <c:v>2.6497473367375547E-2</c:v>
                </c:pt>
                <c:pt idx="40">
                  <c:v>3.8128130175208781E-2</c:v>
                </c:pt>
                <c:pt idx="41">
                  <c:v>-1.1128701191810997E-2</c:v>
                </c:pt>
                <c:pt idx="42">
                  <c:v>1.6576799385808003E-3</c:v>
                </c:pt>
                <c:pt idx="43">
                  <c:v>0.1403331690258092</c:v>
                </c:pt>
                <c:pt idx="44">
                  <c:v>-1.1357143919393414E-2</c:v>
                </c:pt>
                <c:pt idx="45">
                  <c:v>2.0407996211087267E-2</c:v>
                </c:pt>
                <c:pt idx="46">
                  <c:v>-7.2269393429683542E-3</c:v>
                </c:pt>
                <c:pt idx="47">
                  <c:v>3.5237416338699562E-2</c:v>
                </c:pt>
                <c:pt idx="48">
                  <c:v>-1.6264651093679416E-2</c:v>
                </c:pt>
                <c:pt idx="49">
                  <c:v>-1.6052598581799329E-2</c:v>
                </c:pt>
                <c:pt idx="50">
                  <c:v>-5.2816999726419227E-3</c:v>
                </c:pt>
                <c:pt idx="51">
                  <c:v>5.7235288333909153E-2</c:v>
                </c:pt>
                <c:pt idx="52">
                  <c:v>8.8994886513361123E-3</c:v>
                </c:pt>
                <c:pt idx="53">
                  <c:v>6.6680935124915327E-3</c:v>
                </c:pt>
                <c:pt idx="54">
                  <c:v>5.1708737281148616E-2</c:v>
                </c:pt>
                <c:pt idx="55">
                  <c:v>-2.6273106810788326E-2</c:v>
                </c:pt>
                <c:pt idx="56">
                  <c:v>9.1482065896211304E-3</c:v>
                </c:pt>
                <c:pt idx="57">
                  <c:v>-2.3053026601196139E-2</c:v>
                </c:pt>
                <c:pt idx="58">
                  <c:v>-1.5890864086908117E-2</c:v>
                </c:pt>
                <c:pt idx="59">
                  <c:v>4.8932181428045604E-2</c:v>
                </c:pt>
                <c:pt idx="60">
                  <c:v>8.6727681681416664E-3</c:v>
                </c:pt>
                <c:pt idx="61">
                  <c:v>6.730840463463738E-3</c:v>
                </c:pt>
                <c:pt idx="62">
                  <c:v>-7.3899640125242615E-4</c:v>
                </c:pt>
                <c:pt idx="63">
                  <c:v>-2.042391016859442E-2</c:v>
                </c:pt>
                <c:pt idx="64">
                  <c:v>3.4911749820662973E-3</c:v>
                </c:pt>
                <c:pt idx="65">
                  <c:v>-2.8803645866695694E-2</c:v>
                </c:pt>
                <c:pt idx="66">
                  <c:v>3.2567220566351376E-2</c:v>
                </c:pt>
                <c:pt idx="67">
                  <c:v>-7.2715319268694505E-3</c:v>
                </c:pt>
                <c:pt idx="68">
                  <c:v>-1.974409659223715E-3</c:v>
                </c:pt>
                <c:pt idx="69">
                  <c:v>-2.8743338818454322E-2</c:v>
                </c:pt>
                <c:pt idx="70">
                  <c:v>8.2083332004813034E-2</c:v>
                </c:pt>
                <c:pt idx="71">
                  <c:v>-8.59965190316202E-2</c:v>
                </c:pt>
                <c:pt idx="72">
                  <c:v>-6.8693169923363745E-2</c:v>
                </c:pt>
                <c:pt idx="73">
                  <c:v>1.7186826516236663E-3</c:v>
                </c:pt>
                <c:pt idx="74">
                  <c:v>-1.4422871180955251E-2</c:v>
                </c:pt>
                <c:pt idx="75">
                  <c:v>-4.5380138570971585E-3</c:v>
                </c:pt>
                <c:pt idx="76">
                  <c:v>1.3803256088897984E-2</c:v>
                </c:pt>
                <c:pt idx="77">
                  <c:v>-1.8346640197058287E-2</c:v>
                </c:pt>
                <c:pt idx="78">
                  <c:v>-1.3298543991158592E-2</c:v>
                </c:pt>
                <c:pt idx="79">
                  <c:v>-2.0298884060338501E-2</c:v>
                </c:pt>
                <c:pt idx="80">
                  <c:v>1.6642339980158644E-2</c:v>
                </c:pt>
                <c:pt idx="81">
                  <c:v>-2.8613342037594105E-3</c:v>
                </c:pt>
                <c:pt idx="82">
                  <c:v>-3.6556341354743822E-4</c:v>
                </c:pt>
                <c:pt idx="83">
                  <c:v>1.690093330353969E-2</c:v>
                </c:pt>
                <c:pt idx="84">
                  <c:v>-8.2027058239698778E-3</c:v>
                </c:pt>
                <c:pt idx="85">
                  <c:v>-7.425483003835864E-3</c:v>
                </c:pt>
                <c:pt idx="86">
                  <c:v>-1.4165820279102351E-2</c:v>
                </c:pt>
                <c:pt idx="87">
                  <c:v>-8.915730384209045E-3</c:v>
                </c:pt>
                <c:pt idx="88">
                  <c:v>-1.796066021831912E-2</c:v>
                </c:pt>
                <c:pt idx="89">
                  <c:v>2.3364738284663449E-2</c:v>
                </c:pt>
                <c:pt idx="90">
                  <c:v>-8.4861987805319641E-3</c:v>
                </c:pt>
                <c:pt idx="91">
                  <c:v>2.6795063011729105E-2</c:v>
                </c:pt>
                <c:pt idx="92">
                  <c:v>1.6846644572436106E-2</c:v>
                </c:pt>
                <c:pt idx="93">
                  <c:v>2.5177192911347391E-2</c:v>
                </c:pt>
                <c:pt idx="94">
                  <c:v>-7.1476795865699563E-2</c:v>
                </c:pt>
                <c:pt idx="95">
                  <c:v>2.0743309604893071E-2</c:v>
                </c:pt>
                <c:pt idx="96">
                  <c:v>-7.1852780834496296E-2</c:v>
                </c:pt>
                <c:pt idx="97">
                  <c:v>-8.4494299767155126E-2</c:v>
                </c:pt>
                <c:pt idx="98">
                  <c:v>-9.9515622045307575E-3</c:v>
                </c:pt>
                <c:pt idx="99">
                  <c:v>-1.7340762060565132E-2</c:v>
                </c:pt>
                <c:pt idx="100">
                  <c:v>-2.4939192061352734E-2</c:v>
                </c:pt>
                <c:pt idx="101">
                  <c:v>9.6121758486941E-3</c:v>
                </c:pt>
                <c:pt idx="102">
                  <c:v>1.5539832857981105E-2</c:v>
                </c:pt>
                <c:pt idx="103">
                  <c:v>-2.9896599899572593E-2</c:v>
                </c:pt>
                <c:pt idx="104">
                  <c:v>-1.2072603191301611E-2</c:v>
                </c:pt>
                <c:pt idx="105">
                  <c:v>7.5464013750993634E-3</c:v>
                </c:pt>
                <c:pt idx="106">
                  <c:v>7.2718817453989665E-3</c:v>
                </c:pt>
                <c:pt idx="107">
                  <c:v>-2.1270096835330213E-2</c:v>
                </c:pt>
                <c:pt idx="108">
                  <c:v>2.3758082816579405E-2</c:v>
                </c:pt>
                <c:pt idx="109">
                  <c:v>4.4266380467107768E-3</c:v>
                </c:pt>
                <c:pt idx="110">
                  <c:v>-2.0232803035848099E-2</c:v>
                </c:pt>
                <c:pt idx="111">
                  <c:v>-1.9060520097503478E-2</c:v>
                </c:pt>
                <c:pt idx="112">
                  <c:v>1.2022643929226371E-2</c:v>
                </c:pt>
                <c:pt idx="113">
                  <c:v>1.5700583396117528E-2</c:v>
                </c:pt>
                <c:pt idx="114">
                  <c:v>2.1315269497814916E-2</c:v>
                </c:pt>
                <c:pt idx="115">
                  <c:v>-8.1927521274196939E-3</c:v>
                </c:pt>
                <c:pt idx="116">
                  <c:v>-2.4023117758974322E-4</c:v>
                </c:pt>
                <c:pt idx="117">
                  <c:v>1.6258225675247471E-5</c:v>
                </c:pt>
                <c:pt idx="118">
                  <c:v>-3.9345344206253739E-3</c:v>
                </c:pt>
                <c:pt idx="119">
                  <c:v>-3.0134987153186413E-2</c:v>
                </c:pt>
                <c:pt idx="120">
                  <c:v>4.1183584582609026E-2</c:v>
                </c:pt>
                <c:pt idx="121">
                  <c:v>-8.609403692308816E-3</c:v>
                </c:pt>
                <c:pt idx="122">
                  <c:v>2.4208861147692839E-2</c:v>
                </c:pt>
                <c:pt idx="123">
                  <c:v>-9.3410858705333128E-3</c:v>
                </c:pt>
                <c:pt idx="124">
                  <c:v>0.11274739718045813</c:v>
                </c:pt>
                <c:pt idx="125">
                  <c:v>-1.4434611252495259E-3</c:v>
                </c:pt>
                <c:pt idx="126">
                  <c:v>-5.9162540455235529E-2</c:v>
                </c:pt>
                <c:pt idx="127">
                  <c:v>-1.5092263050787421E-2</c:v>
                </c:pt>
                <c:pt idx="128">
                  <c:v>-3.5005235037753749E-3</c:v>
                </c:pt>
                <c:pt idx="129">
                  <c:v>1.5046187348576726E-2</c:v>
                </c:pt>
                <c:pt idx="130">
                  <c:v>-4.0879870053305749E-3</c:v>
                </c:pt>
                <c:pt idx="131">
                  <c:v>-2.5066103470627963E-2</c:v>
                </c:pt>
                <c:pt idx="132">
                  <c:v>1.1382093522530541E-2</c:v>
                </c:pt>
                <c:pt idx="133">
                  <c:v>-3.0177263178734304E-2</c:v>
                </c:pt>
                <c:pt idx="134">
                  <c:v>-3.016155897770011E-2</c:v>
                </c:pt>
                <c:pt idx="135">
                  <c:v>2.6480027583956248E-2</c:v>
                </c:pt>
                <c:pt idx="136">
                  <c:v>6.8807040525863629E-3</c:v>
                </c:pt>
                <c:pt idx="137">
                  <c:v>-9.593136825653938E-3</c:v>
                </c:pt>
                <c:pt idx="138">
                  <c:v>-4.8589289966912856E-2</c:v>
                </c:pt>
                <c:pt idx="139">
                  <c:v>-8.487275672238637E-3</c:v>
                </c:pt>
                <c:pt idx="140">
                  <c:v>6.0083365259092344E-2</c:v>
                </c:pt>
                <c:pt idx="141">
                  <c:v>4.599142639375409E-3</c:v>
                </c:pt>
                <c:pt idx="142">
                  <c:v>4.5892601327145906E-2</c:v>
                </c:pt>
                <c:pt idx="143">
                  <c:v>-1.8845855729996981E-2</c:v>
                </c:pt>
                <c:pt idx="144">
                  <c:v>-3.5857300136151911E-3</c:v>
                </c:pt>
                <c:pt idx="145">
                  <c:v>1.0140571790496882E-2</c:v>
                </c:pt>
                <c:pt idx="146">
                  <c:v>-3.0971941527715399E-2</c:v>
                </c:pt>
                <c:pt idx="147">
                  <c:v>1.8825173770843827E-2</c:v>
                </c:pt>
                <c:pt idx="148">
                  <c:v>-1.4175458360301077E-2</c:v>
                </c:pt>
                <c:pt idx="149">
                  <c:v>5.3490941989383978E-2</c:v>
                </c:pt>
                <c:pt idx="150">
                  <c:v>-2.3586666684066879E-2</c:v>
                </c:pt>
                <c:pt idx="151">
                  <c:v>-7.9080662550699279E-4</c:v>
                </c:pt>
                <c:pt idx="152">
                  <c:v>4.6774668545198426E-2</c:v>
                </c:pt>
                <c:pt idx="153">
                  <c:v>-2.4677368199341968E-2</c:v>
                </c:pt>
                <c:pt idx="154">
                  <c:v>1.6412986895417547E-2</c:v>
                </c:pt>
                <c:pt idx="155">
                  <c:v>-0.18325517977393094</c:v>
                </c:pt>
                <c:pt idx="156">
                  <c:v>-4.6561471069102633E-2</c:v>
                </c:pt>
                <c:pt idx="157">
                  <c:v>-1.8596565813596942E-2</c:v>
                </c:pt>
                <c:pt idx="158">
                  <c:v>-1.1688515075440418E-2</c:v>
                </c:pt>
                <c:pt idx="159">
                  <c:v>-1.470810374570769E-2</c:v>
                </c:pt>
                <c:pt idx="160">
                  <c:v>4.5713592149529636E-2</c:v>
                </c:pt>
                <c:pt idx="161">
                  <c:v>1.3258647402017237E-2</c:v>
                </c:pt>
                <c:pt idx="162">
                  <c:v>5.6682432109040344E-2</c:v>
                </c:pt>
                <c:pt idx="163">
                  <c:v>3.7864468982594907E-2</c:v>
                </c:pt>
                <c:pt idx="164">
                  <c:v>8.910526722302449E-3</c:v>
                </c:pt>
                <c:pt idx="165">
                  <c:v>3.7899986805491725E-2</c:v>
                </c:pt>
                <c:pt idx="166">
                  <c:v>5.1710204509631034E-4</c:v>
                </c:pt>
                <c:pt idx="167">
                  <c:v>1.2734890865450639E-2</c:v>
                </c:pt>
                <c:pt idx="168">
                  <c:v>-5.9226867560438906E-3</c:v>
                </c:pt>
                <c:pt idx="169">
                  <c:v>-7.54875675810296E-3</c:v>
                </c:pt>
                <c:pt idx="170">
                  <c:v>-1.1368395986267141E-3</c:v>
                </c:pt>
                <c:pt idx="171">
                  <c:v>1.7201508167277061E-2</c:v>
                </c:pt>
                <c:pt idx="172">
                  <c:v>4.7717229151793765E-2</c:v>
                </c:pt>
                <c:pt idx="173">
                  <c:v>-2.4761790584803867E-2</c:v>
                </c:pt>
                <c:pt idx="174">
                  <c:v>-1.0141178762278557E-2</c:v>
                </c:pt>
                <c:pt idx="175">
                  <c:v>-1.9727878946965535E-2</c:v>
                </c:pt>
                <c:pt idx="176">
                  <c:v>6.4384108826839297E-3</c:v>
                </c:pt>
                <c:pt idx="177">
                  <c:v>3.8395412164313941E-2</c:v>
                </c:pt>
                <c:pt idx="178">
                  <c:v>-4.8844323904839535E-3</c:v>
                </c:pt>
                <c:pt idx="179">
                  <c:v>2.1300948368827767E-2</c:v>
                </c:pt>
                <c:pt idx="180">
                  <c:v>-4.0305463723319928E-3</c:v>
                </c:pt>
                <c:pt idx="181">
                  <c:v>-2.5471060013563519E-2</c:v>
                </c:pt>
                <c:pt idx="182">
                  <c:v>-7.5444973674813107E-2</c:v>
                </c:pt>
                <c:pt idx="183">
                  <c:v>-7.505594231952289E-3</c:v>
                </c:pt>
                <c:pt idx="184">
                  <c:v>1.1107867077375018E-2</c:v>
                </c:pt>
                <c:pt idx="185">
                  <c:v>-2.3522894405733658E-2</c:v>
                </c:pt>
                <c:pt idx="186">
                  <c:v>-1.7703459329639269E-2</c:v>
                </c:pt>
                <c:pt idx="187">
                  <c:v>1.7476865220694734E-2</c:v>
                </c:pt>
                <c:pt idx="188">
                  <c:v>2.3485985610886443E-2</c:v>
                </c:pt>
                <c:pt idx="189">
                  <c:v>-5.0466330732622709E-2</c:v>
                </c:pt>
                <c:pt idx="190">
                  <c:v>-3.2663481785164164E-2</c:v>
                </c:pt>
                <c:pt idx="191">
                  <c:v>4.3259855647584479E-2</c:v>
                </c:pt>
                <c:pt idx="192">
                  <c:v>4.6332758974625521E-2</c:v>
                </c:pt>
                <c:pt idx="193">
                  <c:v>1.3343331439436491E-3</c:v>
                </c:pt>
                <c:pt idx="194">
                  <c:v>-1.6377129605158167E-2</c:v>
                </c:pt>
                <c:pt idx="195">
                  <c:v>1.0100157839957243E-2</c:v>
                </c:pt>
                <c:pt idx="196">
                  <c:v>-0.11193237549574871</c:v>
                </c:pt>
                <c:pt idx="197">
                  <c:v>-1.2281314885388818E-2</c:v>
                </c:pt>
                <c:pt idx="198">
                  <c:v>-2.248577809456577E-2</c:v>
                </c:pt>
                <c:pt idx="199">
                  <c:v>4.4277547519375696E-2</c:v>
                </c:pt>
                <c:pt idx="200">
                  <c:v>-1.8002255069853416E-2</c:v>
                </c:pt>
                <c:pt idx="201">
                  <c:v>-4.8466654691644163E-2</c:v>
                </c:pt>
                <c:pt idx="202">
                  <c:v>-2.4364011303331601E-2</c:v>
                </c:pt>
                <c:pt idx="203">
                  <c:v>1.6372747338223223E-3</c:v>
                </c:pt>
                <c:pt idx="204">
                  <c:v>-3.5613267556015779E-2</c:v>
                </c:pt>
                <c:pt idx="205">
                  <c:v>5.0549996900511804E-2</c:v>
                </c:pt>
                <c:pt idx="206">
                  <c:v>8.0592588515040369E-4</c:v>
                </c:pt>
                <c:pt idx="207">
                  <c:v>2.0977942453249396E-2</c:v>
                </c:pt>
                <c:pt idx="208">
                  <c:v>2.8978148770951462E-4</c:v>
                </c:pt>
                <c:pt idx="209">
                  <c:v>-3.8752648563190484E-3</c:v>
                </c:pt>
                <c:pt idx="210">
                  <c:v>3.7898229063748727E-2</c:v>
                </c:pt>
                <c:pt idx="211">
                  <c:v>-3.5347098278201284E-3</c:v>
                </c:pt>
                <c:pt idx="212">
                  <c:v>3.8582607478508408E-4</c:v>
                </c:pt>
                <c:pt idx="213">
                  <c:v>1.8052522537534758E-2</c:v>
                </c:pt>
                <c:pt idx="214">
                  <c:v>-5.7253165009986888E-2</c:v>
                </c:pt>
                <c:pt idx="215">
                  <c:v>5.2872229225303769E-5</c:v>
                </c:pt>
                <c:pt idx="216">
                  <c:v>1.1778633319940959E-2</c:v>
                </c:pt>
                <c:pt idx="217">
                  <c:v>2.0094241975235079E-2</c:v>
                </c:pt>
                <c:pt idx="218">
                  <c:v>-2.2457954327646974E-2</c:v>
                </c:pt>
                <c:pt idx="219">
                  <c:v>-3.6425158994924892E-2</c:v>
                </c:pt>
                <c:pt idx="220">
                  <c:v>-1.5342573039942785E-2</c:v>
                </c:pt>
                <c:pt idx="221">
                  <c:v>3.4572213968744589E-2</c:v>
                </c:pt>
                <c:pt idx="222">
                  <c:v>-2.3366755854201303E-2</c:v>
                </c:pt>
                <c:pt idx="223">
                  <c:v>6.8883076097321902E-2</c:v>
                </c:pt>
                <c:pt idx="224">
                  <c:v>5.9901441006692153E-2</c:v>
                </c:pt>
                <c:pt idx="225">
                  <c:v>-0.14285243454562785</c:v>
                </c:pt>
                <c:pt idx="226">
                  <c:v>9.6116076763217879E-3</c:v>
                </c:pt>
                <c:pt idx="227">
                  <c:v>-0.16892218868377548</c:v>
                </c:pt>
                <c:pt idx="228">
                  <c:v>-2.4987403926107359E-2</c:v>
                </c:pt>
                <c:pt idx="229">
                  <c:v>2.7792356018491095E-2</c:v>
                </c:pt>
                <c:pt idx="230">
                  <c:v>-7.6278364914874136E-2</c:v>
                </c:pt>
                <c:pt idx="231">
                  <c:v>-6.3067208803618394E-2</c:v>
                </c:pt>
                <c:pt idx="232">
                  <c:v>-1.4049947505339807E-2</c:v>
                </c:pt>
                <c:pt idx="233">
                  <c:v>2.4400008510467218E-2</c:v>
                </c:pt>
                <c:pt idx="234">
                  <c:v>6.1219328316299448E-2</c:v>
                </c:pt>
                <c:pt idx="235">
                  <c:v>-1.5651577833124791E-3</c:v>
                </c:pt>
                <c:pt idx="236">
                  <c:v>1.2137015599554241E-2</c:v>
                </c:pt>
                <c:pt idx="237">
                  <c:v>-6.3247823715745013E-2</c:v>
                </c:pt>
                <c:pt idx="238">
                  <c:v>3.8691927044377385E-2</c:v>
                </c:pt>
                <c:pt idx="239">
                  <c:v>-6.9875397533458606E-3</c:v>
                </c:pt>
                <c:pt idx="240">
                  <c:v>1.0080325051011913E-2</c:v>
                </c:pt>
                <c:pt idx="241">
                  <c:v>-9.6227139424744132E-2</c:v>
                </c:pt>
                <c:pt idx="242">
                  <c:v>2.7985458217137191E-2</c:v>
                </c:pt>
                <c:pt idx="243">
                  <c:v>5.6029983779341687E-2</c:v>
                </c:pt>
                <c:pt idx="244">
                  <c:v>-0.13486055066762181</c:v>
                </c:pt>
                <c:pt idx="245">
                  <c:v>5.6901729174497456E-2</c:v>
                </c:pt>
                <c:pt idx="246">
                  <c:v>2.4507206339567239E-2</c:v>
                </c:pt>
                <c:pt idx="247">
                  <c:v>8.4008051411273953E-3</c:v>
                </c:pt>
                <c:pt idx="248">
                  <c:v>-5.0307968314072362E-3</c:v>
                </c:pt>
                <c:pt idx="249">
                  <c:v>4.7900129105758076E-2</c:v>
                </c:pt>
                <c:pt idx="250">
                  <c:v>8.1991028329093468E-2</c:v>
                </c:pt>
                <c:pt idx="251">
                  <c:v>8.3648682586068886E-3</c:v>
                </c:pt>
                <c:pt idx="252">
                  <c:v>1.638980766682762E-2</c:v>
                </c:pt>
                <c:pt idx="253">
                  <c:v>-3.4483227746975244E-2</c:v>
                </c:pt>
                <c:pt idx="254">
                  <c:v>1.8867893577333272E-2</c:v>
                </c:pt>
                <c:pt idx="255">
                  <c:v>7.5760647165838625E-4</c:v>
                </c:pt>
                <c:pt idx="256">
                  <c:v>1.8502843628457728E-2</c:v>
                </c:pt>
                <c:pt idx="257">
                  <c:v>3.0443772659616952E-2</c:v>
                </c:pt>
                <c:pt idx="258">
                  <c:v>-1.8313227397004733E-2</c:v>
                </c:pt>
                <c:pt idx="259">
                  <c:v>5.9705529746788721E-2</c:v>
                </c:pt>
                <c:pt idx="260">
                  <c:v>-7.0476233625366425E-3</c:v>
                </c:pt>
                <c:pt idx="261">
                  <c:v>6.008140851756149E-2</c:v>
                </c:pt>
                <c:pt idx="262">
                  <c:v>-5.2855839164947328E-2</c:v>
                </c:pt>
                <c:pt idx="263">
                  <c:v>-2.0909119929198104E-2</c:v>
                </c:pt>
                <c:pt idx="264">
                  <c:v>5.8194022819158054E-3</c:v>
                </c:pt>
                <c:pt idx="265">
                  <c:v>9.7612106444194217E-3</c:v>
                </c:pt>
                <c:pt idx="266">
                  <c:v>2.3393115421865431E-2</c:v>
                </c:pt>
                <c:pt idx="267">
                  <c:v>-4.5636865034843488E-2</c:v>
                </c:pt>
                <c:pt idx="268">
                  <c:v>-6.7418304988175748E-2</c:v>
                </c:pt>
                <c:pt idx="269">
                  <c:v>1.8051675586082862E-2</c:v>
                </c:pt>
                <c:pt idx="270">
                  <c:v>-1.0205394646595225E-2</c:v>
                </c:pt>
                <c:pt idx="271">
                  <c:v>4.6784298929423061E-2</c:v>
                </c:pt>
                <c:pt idx="272">
                  <c:v>-5.1777645567649744E-2</c:v>
                </c:pt>
                <c:pt idx="273">
                  <c:v>-8.547408813921159E-3</c:v>
                </c:pt>
                <c:pt idx="274">
                  <c:v>-4.0171557408180351E-3</c:v>
                </c:pt>
                <c:pt idx="275">
                  <c:v>2.1459066273310567E-2</c:v>
                </c:pt>
                <c:pt idx="276">
                  <c:v>5.9033707770666327E-2</c:v>
                </c:pt>
                <c:pt idx="277">
                  <c:v>9.0770113153626503E-3</c:v>
                </c:pt>
                <c:pt idx="278">
                  <c:v>1.4206767802727486E-2</c:v>
                </c:pt>
                <c:pt idx="279">
                  <c:v>5.1634328658902457E-3</c:v>
                </c:pt>
                <c:pt idx="280">
                  <c:v>-4.2081246806952903E-2</c:v>
                </c:pt>
                <c:pt idx="281">
                  <c:v>1.3218892006243245E-2</c:v>
                </c:pt>
                <c:pt idx="282">
                  <c:v>-3.6748457145520226E-2</c:v>
                </c:pt>
                <c:pt idx="283">
                  <c:v>0.10777774076570455</c:v>
                </c:pt>
                <c:pt idx="284">
                  <c:v>-3.8341348658084876E-2</c:v>
                </c:pt>
                <c:pt idx="285">
                  <c:v>-7.9784066904230497E-2</c:v>
                </c:pt>
                <c:pt idx="286">
                  <c:v>6.5979194226712376E-2</c:v>
                </c:pt>
                <c:pt idx="287">
                  <c:v>0.12942602819228832</c:v>
                </c:pt>
                <c:pt idx="288">
                  <c:v>9.8158661861456623E-2</c:v>
                </c:pt>
                <c:pt idx="289">
                  <c:v>4.9576366318667943E-2</c:v>
                </c:pt>
                <c:pt idx="290">
                  <c:v>-3.6578908792098588E-2</c:v>
                </c:pt>
                <c:pt idx="291">
                  <c:v>0.11530930162758861</c:v>
                </c:pt>
                <c:pt idx="292">
                  <c:v>1.661757915776774E-2</c:v>
                </c:pt>
                <c:pt idx="293">
                  <c:v>-3.8615912428566993E-3</c:v>
                </c:pt>
                <c:pt idx="294">
                  <c:v>6.7470055357504747E-3</c:v>
                </c:pt>
                <c:pt idx="295">
                  <c:v>-1.6671657150339528E-2</c:v>
                </c:pt>
                <c:pt idx="296">
                  <c:v>5.477362966098457E-2</c:v>
                </c:pt>
                <c:pt idx="297">
                  <c:v>-3.5170842608230049E-3</c:v>
                </c:pt>
                <c:pt idx="298">
                  <c:v>-2.3652159596930115E-2</c:v>
                </c:pt>
                <c:pt idx="299">
                  <c:v>3.5326660973998919E-2</c:v>
                </c:pt>
                <c:pt idx="300">
                  <c:v>8.0785627417237545E-3</c:v>
                </c:pt>
                <c:pt idx="301">
                  <c:v>-8.3452632744343298E-3</c:v>
                </c:pt>
                <c:pt idx="302">
                  <c:v>4.3893224623546438E-2</c:v>
                </c:pt>
                <c:pt idx="303">
                  <c:v>-1.3396025125945812E-2</c:v>
                </c:pt>
                <c:pt idx="304">
                  <c:v>-7.2205233117125182E-3</c:v>
                </c:pt>
                <c:pt idx="305">
                  <c:v>1.3265532494388391E-2</c:v>
                </c:pt>
                <c:pt idx="306">
                  <c:v>1.2147231698472625E-2</c:v>
                </c:pt>
                <c:pt idx="307">
                  <c:v>-7.1008372031175326E-2</c:v>
                </c:pt>
                <c:pt idx="308">
                  <c:v>-3.3339222330101351E-2</c:v>
                </c:pt>
                <c:pt idx="309">
                  <c:v>-2.4866664125990884E-3</c:v>
                </c:pt>
                <c:pt idx="310">
                  <c:v>1.0693443312301576E-2</c:v>
                </c:pt>
                <c:pt idx="311">
                  <c:v>-2.155270055175899E-2</c:v>
                </c:pt>
                <c:pt idx="312">
                  <c:v>2.4653794436386317E-4</c:v>
                </c:pt>
                <c:pt idx="313">
                  <c:v>-6.0767872640806137E-4</c:v>
                </c:pt>
                <c:pt idx="314">
                  <c:v>4.0286992890877615E-2</c:v>
                </c:pt>
                <c:pt idx="315">
                  <c:v>-4.0211402933939206E-3</c:v>
                </c:pt>
                <c:pt idx="316">
                  <c:v>3.6755746164075509E-2</c:v>
                </c:pt>
                <c:pt idx="317">
                  <c:v>-3.8037990085070542E-2</c:v>
                </c:pt>
                <c:pt idx="318">
                  <c:v>2.0010574848578846E-2</c:v>
                </c:pt>
                <c:pt idx="319">
                  <c:v>-1.3544555898474531E-3</c:v>
                </c:pt>
                <c:pt idx="320">
                  <c:v>-4.6070352286191694E-3</c:v>
                </c:pt>
                <c:pt idx="321">
                  <c:v>-6.9101359395091877E-2</c:v>
                </c:pt>
                <c:pt idx="322">
                  <c:v>6.9197836340114628E-3</c:v>
                </c:pt>
                <c:pt idx="323">
                  <c:v>-2.3258912420945046E-2</c:v>
                </c:pt>
                <c:pt idx="324">
                  <c:v>3.2287623641493485E-2</c:v>
                </c:pt>
                <c:pt idx="325">
                  <c:v>5.0436387763534665E-2</c:v>
                </c:pt>
                <c:pt idx="326">
                  <c:v>2.6087948385245027E-3</c:v>
                </c:pt>
                <c:pt idx="327">
                  <c:v>4.6133416675105121E-2</c:v>
                </c:pt>
                <c:pt idx="328">
                  <c:v>-2.1322523863333612E-2</c:v>
                </c:pt>
                <c:pt idx="329">
                  <c:v>-1.5383136566767023E-2</c:v>
                </c:pt>
                <c:pt idx="330">
                  <c:v>0.14500171689063704</c:v>
                </c:pt>
                <c:pt idx="331">
                  <c:v>2.2320759319946776E-3</c:v>
                </c:pt>
                <c:pt idx="332">
                  <c:v>-4.0801831369623011E-3</c:v>
                </c:pt>
                <c:pt idx="333">
                  <c:v>-2.8443664667826022E-3</c:v>
                </c:pt>
                <c:pt idx="334">
                  <c:v>2.185823922279613E-2</c:v>
                </c:pt>
                <c:pt idx="335">
                  <c:v>-1.1210246051833688E-2</c:v>
                </c:pt>
                <c:pt idx="336">
                  <c:v>3.9996871498491446E-2</c:v>
                </c:pt>
                <c:pt idx="337">
                  <c:v>3.1744994028195732E-3</c:v>
                </c:pt>
                <c:pt idx="338">
                  <c:v>-1.4380931490452636E-2</c:v>
                </c:pt>
                <c:pt idx="339">
                  <c:v>-9.1048814766832662E-3</c:v>
                </c:pt>
                <c:pt idx="340">
                  <c:v>7.6859064418462724E-3</c:v>
                </c:pt>
                <c:pt idx="341">
                  <c:v>3.9835270662831983E-3</c:v>
                </c:pt>
                <c:pt idx="342">
                  <c:v>-2.9212070450728763E-2</c:v>
                </c:pt>
                <c:pt idx="343">
                  <c:v>1.1888813609853247E-3</c:v>
                </c:pt>
                <c:pt idx="344">
                  <c:v>8.1788119959590889E-3</c:v>
                </c:pt>
                <c:pt idx="345">
                  <c:v>-4.4810502503538022E-3</c:v>
                </c:pt>
                <c:pt idx="346">
                  <c:v>-1.6980859922012228E-2</c:v>
                </c:pt>
                <c:pt idx="347">
                  <c:v>3.3609436887733789E-2</c:v>
                </c:pt>
                <c:pt idx="348">
                  <c:v>2.9332570186685027E-2</c:v>
                </c:pt>
                <c:pt idx="349">
                  <c:v>3.3599998103538394E-3</c:v>
                </c:pt>
                <c:pt idx="350">
                  <c:v>-8.8142723844190293E-3</c:v>
                </c:pt>
                <c:pt idx="351">
                  <c:v>4.5390192672351611E-3</c:v>
                </c:pt>
                <c:pt idx="352">
                  <c:v>-2.1617477219196792E-2</c:v>
                </c:pt>
                <c:pt idx="353">
                  <c:v>-8.7845088017184571E-3</c:v>
                </c:pt>
                <c:pt idx="354">
                  <c:v>2.0786804212346563E-2</c:v>
                </c:pt>
                <c:pt idx="355">
                  <c:v>-2.1288021919232979E-2</c:v>
                </c:pt>
                <c:pt idx="356">
                  <c:v>-5.4536765201628895E-3</c:v>
                </c:pt>
                <c:pt idx="357">
                  <c:v>6.9915177054295759E-3</c:v>
                </c:pt>
                <c:pt idx="358">
                  <c:v>7.5701763897516094E-2</c:v>
                </c:pt>
                <c:pt idx="359">
                  <c:v>-3.4425636265892394E-2</c:v>
                </c:pt>
                <c:pt idx="360">
                  <c:v>-1.4693363732541192E-2</c:v>
                </c:pt>
                <c:pt idx="361">
                  <c:v>-1.6528432850239395E-2</c:v>
                </c:pt>
                <c:pt idx="362">
                  <c:v>-2.2155076930573782E-3</c:v>
                </c:pt>
                <c:pt idx="363">
                  <c:v>4.5463484553674958E-3</c:v>
                </c:pt>
                <c:pt idx="364">
                  <c:v>-1.4322659282621211E-2</c:v>
                </c:pt>
                <c:pt idx="365">
                  <c:v>-1.2473042698481972E-2</c:v>
                </c:pt>
                <c:pt idx="366">
                  <c:v>2.8805419435935974E-2</c:v>
                </c:pt>
                <c:pt idx="367">
                  <c:v>-0.15604581511318763</c:v>
                </c:pt>
                <c:pt idx="368">
                  <c:v>6.3050135120286066E-2</c:v>
                </c:pt>
                <c:pt idx="369">
                  <c:v>2.006419130498923E-2</c:v>
                </c:pt>
                <c:pt idx="370">
                  <c:v>-2.3157372840720312E-2</c:v>
                </c:pt>
                <c:pt idx="371">
                  <c:v>2.8541467240521042E-2</c:v>
                </c:pt>
                <c:pt idx="372">
                  <c:v>-5.1618647372982775E-3</c:v>
                </c:pt>
                <c:pt idx="373">
                  <c:v>8.9438327107974724E-2</c:v>
                </c:pt>
                <c:pt idx="374">
                  <c:v>8.0544157452717827E-2</c:v>
                </c:pt>
                <c:pt idx="375">
                  <c:v>9.4541390910888572E-3</c:v>
                </c:pt>
                <c:pt idx="376">
                  <c:v>5.8333671547739678E-3</c:v>
                </c:pt>
                <c:pt idx="377">
                  <c:v>-9.5383262664219485E-3</c:v>
                </c:pt>
                <c:pt idx="378">
                  <c:v>-1.5245227509423244E-4</c:v>
                </c:pt>
                <c:pt idx="379">
                  <c:v>1.0447402504377668E-2</c:v>
                </c:pt>
                <c:pt idx="380">
                  <c:v>-2.8510874046375655E-2</c:v>
                </c:pt>
                <c:pt idx="381">
                  <c:v>4.4026605912205183E-2</c:v>
                </c:pt>
                <c:pt idx="382">
                  <c:v>1.3669037372995541E-3</c:v>
                </c:pt>
                <c:pt idx="383">
                  <c:v>0.13184610914120032</c:v>
                </c:pt>
                <c:pt idx="384">
                  <c:v>-3.6665554111999397E-3</c:v>
                </c:pt>
                <c:pt idx="385">
                  <c:v>-2.3773935766358702E-2</c:v>
                </c:pt>
                <c:pt idx="386">
                  <c:v>-3.5127138595886917E-3</c:v>
                </c:pt>
                <c:pt idx="387">
                  <c:v>3.0553874194586788E-3</c:v>
                </c:pt>
                <c:pt idx="388">
                  <c:v>-2.6961549898428416E-2</c:v>
                </c:pt>
                <c:pt idx="389">
                  <c:v>2.5872589648545229E-2</c:v>
                </c:pt>
                <c:pt idx="390">
                  <c:v>5.1127232764579525E-3</c:v>
                </c:pt>
                <c:pt idx="391">
                  <c:v>-1.7100378628923229E-2</c:v>
                </c:pt>
                <c:pt idx="392">
                  <c:v>3.0857807412368508E-2</c:v>
                </c:pt>
                <c:pt idx="393">
                  <c:v>-9.3479966134571903E-3</c:v>
                </c:pt>
                <c:pt idx="394">
                  <c:v>-6.197858502372218E-2</c:v>
                </c:pt>
                <c:pt idx="395">
                  <c:v>-2.6826576971908014E-2</c:v>
                </c:pt>
                <c:pt idx="396">
                  <c:v>9.4815469663171053E-4</c:v>
                </c:pt>
                <c:pt idx="397">
                  <c:v>-8.4242633208890857E-3</c:v>
                </c:pt>
                <c:pt idx="398">
                  <c:v>-7.6418301010840054E-4</c:v>
                </c:pt>
                <c:pt idx="399">
                  <c:v>-1.0964920520250832E-2</c:v>
                </c:pt>
                <c:pt idx="400">
                  <c:v>1.3477631655086728E-2</c:v>
                </c:pt>
                <c:pt idx="401">
                  <c:v>-1.9583542052245953E-2</c:v>
                </c:pt>
                <c:pt idx="402">
                  <c:v>-4.1352745379430927E-2</c:v>
                </c:pt>
                <c:pt idx="403">
                  <c:v>2.8583123402847108E-2</c:v>
                </c:pt>
                <c:pt idx="404">
                  <c:v>-2.2322754469891886E-2</c:v>
                </c:pt>
                <c:pt idx="405">
                  <c:v>1.575986458499394E-3</c:v>
                </c:pt>
                <c:pt idx="406">
                  <c:v>1.2332955405693223E-2</c:v>
                </c:pt>
                <c:pt idx="407">
                  <c:v>-5.6055857661897947E-2</c:v>
                </c:pt>
                <c:pt idx="408">
                  <c:v>9.904493917052859E-2</c:v>
                </c:pt>
                <c:pt idx="409">
                  <c:v>-7.4716153728631163E-2</c:v>
                </c:pt>
                <c:pt idx="410">
                  <c:v>-1.2479075652898358E-2</c:v>
                </c:pt>
                <c:pt idx="411">
                  <c:v>-8.4073044971895959E-3</c:v>
                </c:pt>
                <c:pt idx="412">
                  <c:v>-0.1590725015966232</c:v>
                </c:pt>
                <c:pt idx="413">
                  <c:v>2.9451339553556851E-3</c:v>
                </c:pt>
                <c:pt idx="414">
                  <c:v>-8.8697534871892136E-3</c:v>
                </c:pt>
                <c:pt idx="415">
                  <c:v>-3.9087680700278842E-2</c:v>
                </c:pt>
                <c:pt idx="416">
                  <c:v>1.3450791464067495E-2</c:v>
                </c:pt>
                <c:pt idx="417">
                  <c:v>6.8123155225698652E-3</c:v>
                </c:pt>
                <c:pt idx="418">
                  <c:v>3.5872308675297428E-2</c:v>
                </c:pt>
                <c:pt idx="419">
                  <c:v>-3.8880705257311785E-2</c:v>
                </c:pt>
                <c:pt idx="420">
                  <c:v>9.6254404778816305E-2</c:v>
                </c:pt>
                <c:pt idx="421">
                  <c:v>5.4364046923670181E-2</c:v>
                </c:pt>
                <c:pt idx="422">
                  <c:v>-4.752374029873855E-2</c:v>
                </c:pt>
                <c:pt idx="423">
                  <c:v>1.3251414790978123E-2</c:v>
                </c:pt>
                <c:pt idx="424">
                  <c:v>2.6940144088226257E-3</c:v>
                </c:pt>
                <c:pt idx="425">
                  <c:v>0.16614990176078009</c:v>
                </c:pt>
                <c:pt idx="426">
                  <c:v>-0.12324079120327396</c:v>
                </c:pt>
                <c:pt idx="427">
                  <c:v>1.54470702466555E-2</c:v>
                </c:pt>
                <c:pt idx="428">
                  <c:v>-7.7004642249899835E-2</c:v>
                </c:pt>
                <c:pt idx="429">
                  <c:v>6.9937229391448627E-2</c:v>
                </c:pt>
                <c:pt idx="430">
                  <c:v>0.1132875446449037</c:v>
                </c:pt>
                <c:pt idx="431">
                  <c:v>6.4226126550830154E-2</c:v>
                </c:pt>
                <c:pt idx="432">
                  <c:v>-5.9567911843962797E-2</c:v>
                </c:pt>
                <c:pt idx="433">
                  <c:v>0.13768186484198178</c:v>
                </c:pt>
                <c:pt idx="434">
                  <c:v>1.5428424997305126E-3</c:v>
                </c:pt>
                <c:pt idx="435">
                  <c:v>6.0948727505805662E-2</c:v>
                </c:pt>
                <c:pt idx="436">
                  <c:v>0.10955456399368199</c:v>
                </c:pt>
                <c:pt idx="437">
                  <c:v>9.6792141887460659E-3</c:v>
                </c:pt>
                <c:pt idx="438">
                  <c:v>1.5705567821344161E-3</c:v>
                </c:pt>
                <c:pt idx="439">
                  <c:v>-2.6118537190404127E-2</c:v>
                </c:pt>
                <c:pt idx="440">
                  <c:v>-4.5781451084379837E-2</c:v>
                </c:pt>
                <c:pt idx="441">
                  <c:v>1.8358628622769151E-2</c:v>
                </c:pt>
                <c:pt idx="442">
                  <c:v>-3.0344291837774366E-2</c:v>
                </c:pt>
                <c:pt idx="443">
                  <c:v>-3.7005210466481975E-2</c:v>
                </c:pt>
                <c:pt idx="444">
                  <c:v>3.1848874423259302E-2</c:v>
                </c:pt>
                <c:pt idx="445">
                  <c:v>-1.2239573633831007E-2</c:v>
                </c:pt>
                <c:pt idx="446">
                  <c:v>1.6573861632069746E-2</c:v>
                </c:pt>
                <c:pt idx="447">
                  <c:v>-0.11043631219134395</c:v>
                </c:pt>
                <c:pt idx="448">
                  <c:v>-7.2801353832087648E-2</c:v>
                </c:pt>
                <c:pt idx="449">
                  <c:v>1.1765898908121766E-2</c:v>
                </c:pt>
                <c:pt idx="450">
                  <c:v>-6.6277441262535458E-2</c:v>
                </c:pt>
                <c:pt idx="451">
                  <c:v>-1.9119086042596652E-2</c:v>
                </c:pt>
                <c:pt idx="452">
                  <c:v>4.7152559985128829E-2</c:v>
                </c:pt>
                <c:pt idx="453">
                  <c:v>-3.7897524856862361E-2</c:v>
                </c:pt>
                <c:pt idx="454">
                  <c:v>-4.0803582650521038E-2</c:v>
                </c:pt>
                <c:pt idx="455">
                  <c:v>0.10703352315068884</c:v>
                </c:pt>
                <c:pt idx="456">
                  <c:v>1.5343020003466507E-2</c:v>
                </c:pt>
                <c:pt idx="457">
                  <c:v>-7.2233701640176881E-2</c:v>
                </c:pt>
                <c:pt idx="458">
                  <c:v>2.571197204709158E-2</c:v>
                </c:pt>
                <c:pt idx="459">
                  <c:v>-8.2837953701492051E-2</c:v>
                </c:pt>
                <c:pt idx="460">
                  <c:v>-2.7281497834459045E-2</c:v>
                </c:pt>
                <c:pt idx="461">
                  <c:v>-7.5926638195963111E-2</c:v>
                </c:pt>
                <c:pt idx="462">
                  <c:v>4.765730125856657E-2</c:v>
                </c:pt>
                <c:pt idx="463">
                  <c:v>-0.13498134652427771</c:v>
                </c:pt>
                <c:pt idx="464">
                  <c:v>-0.17140806415128898</c:v>
                </c:pt>
                <c:pt idx="465">
                  <c:v>1.7467111115938468E-2</c:v>
                </c:pt>
                <c:pt idx="466">
                  <c:v>-6.7358162086163485E-3</c:v>
                </c:pt>
                <c:pt idx="467">
                  <c:v>-3.1627730485425817E-2</c:v>
                </c:pt>
                <c:pt idx="468">
                  <c:v>-3.2633827969597768E-3</c:v>
                </c:pt>
                <c:pt idx="469">
                  <c:v>-0.13118986336481947</c:v>
                </c:pt>
                <c:pt idx="470">
                  <c:v>-1.7218144372676325E-2</c:v>
                </c:pt>
                <c:pt idx="471">
                  <c:v>-4.3721683034350948E-3</c:v>
                </c:pt>
                <c:pt idx="472">
                  <c:v>-5.6291018649565587E-3</c:v>
                </c:pt>
                <c:pt idx="473">
                  <c:v>1.1637420551593568E-2</c:v>
                </c:pt>
                <c:pt idx="474">
                  <c:v>-1.0215444841788541E-2</c:v>
                </c:pt>
                <c:pt idx="475">
                  <c:v>-2.3064993274400342E-2</c:v>
                </c:pt>
                <c:pt idx="476">
                  <c:v>-5.8259809424249876E-3</c:v>
                </c:pt>
                <c:pt idx="477">
                  <c:v>4.3796714208809227E-2</c:v>
                </c:pt>
                <c:pt idx="478">
                  <c:v>7.7057492909831842E-3</c:v>
                </c:pt>
                <c:pt idx="479">
                  <c:v>3.5816869615481223E-2</c:v>
                </c:pt>
                <c:pt idx="480">
                  <c:v>-2.240352615241136E-3</c:v>
                </c:pt>
                <c:pt idx="481">
                  <c:v>8.8259404362620655E-3</c:v>
                </c:pt>
                <c:pt idx="482">
                  <c:v>7.5255156202836387E-3</c:v>
                </c:pt>
                <c:pt idx="483">
                  <c:v>-8.86232552449698E-4</c:v>
                </c:pt>
                <c:pt idx="484">
                  <c:v>1.5653683877507928E-3</c:v>
                </c:pt>
                <c:pt idx="485">
                  <c:v>-4.0337018446684289E-2</c:v>
                </c:pt>
                <c:pt idx="486">
                  <c:v>5.6448281064107346E-3</c:v>
                </c:pt>
                <c:pt idx="487">
                  <c:v>4.3235782003516413E-3</c:v>
                </c:pt>
                <c:pt idx="488">
                  <c:v>3.0045781554065881E-3</c:v>
                </c:pt>
                <c:pt idx="489">
                  <c:v>-5.5735108297207013E-3</c:v>
                </c:pt>
                <c:pt idx="490">
                  <c:v>-2.3714279796353409E-3</c:v>
                </c:pt>
                <c:pt idx="491">
                  <c:v>1.4300065927982241E-3</c:v>
                </c:pt>
                <c:pt idx="492">
                  <c:v>-5.366726254594582E-3</c:v>
                </c:pt>
                <c:pt idx="493">
                  <c:v>-1.4028967077495036E-3</c:v>
                </c:pt>
                <c:pt idx="494">
                  <c:v>8.3244223733296898E-3</c:v>
                </c:pt>
                <c:pt idx="495">
                  <c:v>1.8423947040430721E-3</c:v>
                </c:pt>
                <c:pt idx="496">
                  <c:v>-1.8181153128434685E-2</c:v>
                </c:pt>
                <c:pt idx="497">
                  <c:v>-1.4559127009220702E-2</c:v>
                </c:pt>
                <c:pt idx="498">
                  <c:v>1.9817835381543583E-3</c:v>
                </c:pt>
                <c:pt idx="499">
                  <c:v>6.9037489794327889E-2</c:v>
                </c:pt>
                <c:pt idx="500">
                  <c:v>-2.0862566422532321E-2</c:v>
                </c:pt>
                <c:pt idx="501">
                  <c:v>1.5705059118539137E-2</c:v>
                </c:pt>
                <c:pt idx="502">
                  <c:v>3.7433295737152338E-2</c:v>
                </c:pt>
                <c:pt idx="503">
                  <c:v>-0.17512862884151881</c:v>
                </c:pt>
                <c:pt idx="504">
                  <c:v>-9.7543171722442382E-3</c:v>
                </c:pt>
                <c:pt idx="505">
                  <c:v>-5.5682864213709767E-3</c:v>
                </c:pt>
                <c:pt idx="506">
                  <c:v>1.377352032523343E-2</c:v>
                </c:pt>
                <c:pt idx="507">
                  <c:v>4.4278514783916605E-3</c:v>
                </c:pt>
                <c:pt idx="508">
                  <c:v>-1.0960515972624903E-2</c:v>
                </c:pt>
                <c:pt idx="509">
                  <c:v>2.3935196102795164E-2</c:v>
                </c:pt>
                <c:pt idx="510">
                  <c:v>7.811093075072338E-3</c:v>
                </c:pt>
                <c:pt idx="511">
                  <c:v>-2.9899258639061097E-2</c:v>
                </c:pt>
                <c:pt idx="512">
                  <c:v>-1.5665841918415826E-2</c:v>
                </c:pt>
                <c:pt idx="513">
                  <c:v>-8.9730117255636416E-3</c:v>
                </c:pt>
                <c:pt idx="514">
                  <c:v>5.2230749130021984E-3</c:v>
                </c:pt>
                <c:pt idx="515">
                  <c:v>4.0676311653287764E-2</c:v>
                </c:pt>
                <c:pt idx="516">
                  <c:v>-2.7023441246054727E-2</c:v>
                </c:pt>
                <c:pt idx="517">
                  <c:v>5.6940141549017088E-2</c:v>
                </c:pt>
                <c:pt idx="518">
                  <c:v>-1.2239097087544379E-2</c:v>
                </c:pt>
                <c:pt idx="519">
                  <c:v>-4.5733330699608221E-2</c:v>
                </c:pt>
                <c:pt idx="520">
                  <c:v>-6.5977527594929183E-2</c:v>
                </c:pt>
                <c:pt idx="521">
                  <c:v>1.5882869375065115E-2</c:v>
                </c:pt>
                <c:pt idx="522">
                  <c:v>-2.5065796853376791E-2</c:v>
                </c:pt>
                <c:pt idx="523">
                  <c:v>9.342172260331344E-2</c:v>
                </c:pt>
                <c:pt idx="524">
                  <c:v>6.732111142388926E-2</c:v>
                </c:pt>
                <c:pt idx="525">
                  <c:v>-2.8632389082401026E-5</c:v>
                </c:pt>
                <c:pt idx="526">
                  <c:v>5.93529863853446E-2</c:v>
                </c:pt>
                <c:pt idx="527">
                  <c:v>-0.1086657460343097</c:v>
                </c:pt>
                <c:pt idx="528">
                  <c:v>-1.1202313157502395E-2</c:v>
                </c:pt>
                <c:pt idx="529">
                  <c:v>5.2101999480160935E-2</c:v>
                </c:pt>
                <c:pt idx="530">
                  <c:v>1.8671062013163626E-3</c:v>
                </c:pt>
                <c:pt idx="531">
                  <c:v>0.14224124223451373</c:v>
                </c:pt>
                <c:pt idx="532">
                  <c:v>-9.4192563146571918E-3</c:v>
                </c:pt>
                <c:pt idx="533">
                  <c:v>-6.2892152419106284E-2</c:v>
                </c:pt>
                <c:pt idx="534">
                  <c:v>7.8679102208082329E-4</c:v>
                </c:pt>
                <c:pt idx="535">
                  <c:v>-5.2016983384728351E-3</c:v>
                </c:pt>
                <c:pt idx="536">
                  <c:v>-9.2812868403900517E-2</c:v>
                </c:pt>
                <c:pt idx="537">
                  <c:v>-5.8181223588598424E-2</c:v>
                </c:pt>
                <c:pt idx="538">
                  <c:v>-9.1494156554999938E-3</c:v>
                </c:pt>
                <c:pt idx="539">
                  <c:v>-0.20685972884735523</c:v>
                </c:pt>
                <c:pt idx="540">
                  <c:v>-1.2299708891010203E-2</c:v>
                </c:pt>
                <c:pt idx="541">
                  <c:v>-1.7518392448589774E-2</c:v>
                </c:pt>
                <c:pt idx="542">
                  <c:v>-3.2897477636213549E-3</c:v>
                </c:pt>
                <c:pt idx="543">
                  <c:v>4.2669606373798137E-2</c:v>
                </c:pt>
                <c:pt idx="544">
                  <c:v>-3.8829021082405729E-3</c:v>
                </c:pt>
                <c:pt idx="545">
                  <c:v>-1.8161805172496891E-2</c:v>
                </c:pt>
                <c:pt idx="546">
                  <c:v>-2.4538090109294402E-2</c:v>
                </c:pt>
                <c:pt idx="547">
                  <c:v>3.7441098034112157E-2</c:v>
                </c:pt>
                <c:pt idx="548">
                  <c:v>3.7115551974715492E-2</c:v>
                </c:pt>
                <c:pt idx="549">
                  <c:v>-1.6037331134588762E-2</c:v>
                </c:pt>
                <c:pt idx="550">
                  <c:v>-1.1805815142257071E-2</c:v>
                </c:pt>
                <c:pt idx="551">
                  <c:v>2.0937416988279584E-2</c:v>
                </c:pt>
                <c:pt idx="552">
                  <c:v>2.1016557901996122E-2</c:v>
                </c:pt>
                <c:pt idx="553">
                  <c:v>-3.8332126138196386E-2</c:v>
                </c:pt>
                <c:pt idx="554">
                  <c:v>2.7431381266765472E-2</c:v>
                </c:pt>
                <c:pt idx="555">
                  <c:v>-9.2281579073201364E-2</c:v>
                </c:pt>
                <c:pt idx="556">
                  <c:v>1.6834509492871422E-2</c:v>
                </c:pt>
                <c:pt idx="557">
                  <c:v>-6.5160105402912422E-2</c:v>
                </c:pt>
                <c:pt idx="558">
                  <c:v>9.1764108487123644E-2</c:v>
                </c:pt>
                <c:pt idx="559">
                  <c:v>1.9923086566425104E-2</c:v>
                </c:pt>
                <c:pt idx="560">
                  <c:v>1.2229018708705934E-2</c:v>
                </c:pt>
                <c:pt idx="561">
                  <c:v>-2.6753016931090612E-2</c:v>
                </c:pt>
                <c:pt idx="562">
                  <c:v>-0.10925529751335795</c:v>
                </c:pt>
                <c:pt idx="563">
                  <c:v>-7.9229470973231683E-3</c:v>
                </c:pt>
                <c:pt idx="564">
                  <c:v>-3.6768474181067518E-2</c:v>
                </c:pt>
                <c:pt idx="565">
                  <c:v>-8.9839266508395868E-2</c:v>
                </c:pt>
                <c:pt idx="566">
                  <c:v>2.4855872037452393E-2</c:v>
                </c:pt>
                <c:pt idx="567">
                  <c:v>-6.4085691869329567E-2</c:v>
                </c:pt>
                <c:pt idx="568">
                  <c:v>-6.7235641090766365E-2</c:v>
                </c:pt>
                <c:pt idx="569">
                  <c:v>-9.4423703007660842E-3</c:v>
                </c:pt>
                <c:pt idx="570">
                  <c:v>7.982690231586733E-3</c:v>
                </c:pt>
                <c:pt idx="571">
                  <c:v>-2.6675820858550397E-2</c:v>
                </c:pt>
                <c:pt idx="572">
                  <c:v>1.3578512752410156E-2</c:v>
                </c:pt>
                <c:pt idx="573">
                  <c:v>-1.9502223369924181E-2</c:v>
                </c:pt>
                <c:pt idx="574">
                  <c:v>-3.0706320429780436E-2</c:v>
                </c:pt>
                <c:pt idx="575">
                  <c:v>-5.212256020914019E-2</c:v>
                </c:pt>
                <c:pt idx="576">
                  <c:v>-2.0751069835908277E-2</c:v>
                </c:pt>
                <c:pt idx="577">
                  <c:v>-4.9916502709710894E-4</c:v>
                </c:pt>
                <c:pt idx="578">
                  <c:v>-5.910932032385555E-3</c:v>
                </c:pt>
                <c:pt idx="579">
                  <c:v>1.2057509434173929E-2</c:v>
                </c:pt>
                <c:pt idx="580">
                  <c:v>-1.8058692878627089E-2</c:v>
                </c:pt>
                <c:pt idx="581">
                  <c:v>-1.445601551890408E-2</c:v>
                </c:pt>
                <c:pt idx="582">
                  <c:v>6.133763344137521E-2</c:v>
                </c:pt>
                <c:pt idx="583">
                  <c:v>-1.9339250086793235E-2</c:v>
                </c:pt>
                <c:pt idx="584">
                  <c:v>-6.0275923569051244E-3</c:v>
                </c:pt>
                <c:pt idx="585">
                  <c:v>2.5710692103644073E-2</c:v>
                </c:pt>
                <c:pt idx="586">
                  <c:v>-4.1124214401110276E-2</c:v>
                </c:pt>
                <c:pt idx="587">
                  <c:v>-2.2932581086544012E-2</c:v>
                </c:pt>
                <c:pt idx="588">
                  <c:v>-4.1755837841616975E-2</c:v>
                </c:pt>
                <c:pt idx="589">
                  <c:v>4.1454143340621356E-2</c:v>
                </c:pt>
                <c:pt idx="590">
                  <c:v>6.624177049533625E-2</c:v>
                </c:pt>
                <c:pt idx="591">
                  <c:v>3.1074737889347386E-2</c:v>
                </c:pt>
                <c:pt idx="592">
                  <c:v>4.7327067326400065E-3</c:v>
                </c:pt>
                <c:pt idx="593">
                  <c:v>9.1494640484549999E-3</c:v>
                </c:pt>
                <c:pt idx="594">
                  <c:v>-3.7522425721108831E-2</c:v>
                </c:pt>
                <c:pt idx="595">
                  <c:v>2.74586832183275E-2</c:v>
                </c:pt>
                <c:pt idx="596">
                  <c:v>-9.2828575552233894E-2</c:v>
                </c:pt>
                <c:pt idx="597">
                  <c:v>-2.5756172532987339E-2</c:v>
                </c:pt>
                <c:pt idx="598">
                  <c:v>-5.1816397090846478E-3</c:v>
                </c:pt>
                <c:pt idx="599">
                  <c:v>3.6554805764793724E-2</c:v>
                </c:pt>
                <c:pt idx="600">
                  <c:v>-8.4349200811142358E-4</c:v>
                </c:pt>
                <c:pt idx="601">
                  <c:v>1.5066161932847197E-2</c:v>
                </c:pt>
                <c:pt idx="602">
                  <c:v>6.7052154951281299E-3</c:v>
                </c:pt>
                <c:pt idx="603">
                  <c:v>-2.3740294447174112E-2</c:v>
                </c:pt>
                <c:pt idx="604">
                  <c:v>4.6128469305016934E-2</c:v>
                </c:pt>
                <c:pt idx="605">
                  <c:v>-2.7763669521847644E-3</c:v>
                </c:pt>
                <c:pt idx="606">
                  <c:v>4.303003751882202E-2</c:v>
                </c:pt>
                <c:pt idx="607">
                  <c:v>3.1793046784118276E-2</c:v>
                </c:pt>
                <c:pt idx="608">
                  <c:v>-4.6265465114340452E-2</c:v>
                </c:pt>
                <c:pt idx="609">
                  <c:v>2.1924273186362087E-2</c:v>
                </c:pt>
                <c:pt idx="610">
                  <c:v>-6.1689133842021744E-2</c:v>
                </c:pt>
                <c:pt idx="611">
                  <c:v>5.7474074133350844E-3</c:v>
                </c:pt>
                <c:pt idx="612">
                  <c:v>-3.6150979820621806E-2</c:v>
                </c:pt>
                <c:pt idx="613">
                  <c:v>1.8510920531673733E-2</c:v>
                </c:pt>
                <c:pt idx="614">
                  <c:v>-0.1241038853629486</c:v>
                </c:pt>
                <c:pt idx="615">
                  <c:v>-1.6737336993292353E-2</c:v>
                </c:pt>
                <c:pt idx="616">
                  <c:v>-3.1445301143117601E-3</c:v>
                </c:pt>
                <c:pt idx="617">
                  <c:v>3.6084751054213472E-2</c:v>
                </c:pt>
                <c:pt idx="618">
                  <c:v>3.6190131238862021E-2</c:v>
                </c:pt>
                <c:pt idx="619">
                  <c:v>1.6118552884797923E-3</c:v>
                </c:pt>
                <c:pt idx="620">
                  <c:v>1.7439567641344449E-2</c:v>
                </c:pt>
                <c:pt idx="621">
                  <c:v>-5.6880271972836509E-2</c:v>
                </c:pt>
                <c:pt idx="622">
                  <c:v>8.478097303479136E-2</c:v>
                </c:pt>
                <c:pt idx="623">
                  <c:v>-3.9722485388127837E-2</c:v>
                </c:pt>
                <c:pt idx="624">
                  <c:v>-7.0780055002119133E-2</c:v>
                </c:pt>
                <c:pt idx="625">
                  <c:v>1.2842657319534892E-2</c:v>
                </c:pt>
                <c:pt idx="626">
                  <c:v>-0.12664661185803452</c:v>
                </c:pt>
                <c:pt idx="627">
                  <c:v>-5.8650251902348117E-3</c:v>
                </c:pt>
                <c:pt idx="628">
                  <c:v>-6.8144316251717608E-3</c:v>
                </c:pt>
                <c:pt idx="629">
                  <c:v>-3.1955704310534135E-3</c:v>
                </c:pt>
                <c:pt idx="630">
                  <c:v>-3.5825550188176899E-3</c:v>
                </c:pt>
                <c:pt idx="631">
                  <c:v>2.7146568187194142E-2</c:v>
                </c:pt>
                <c:pt idx="632">
                  <c:v>-4.1851566027676028E-2</c:v>
                </c:pt>
                <c:pt idx="633">
                  <c:v>4.3838415070472404E-2</c:v>
                </c:pt>
                <c:pt idx="634">
                  <c:v>2.0079938785919283E-2</c:v>
                </c:pt>
                <c:pt idx="635">
                  <c:v>4.1427626892227279E-3</c:v>
                </c:pt>
                <c:pt idx="636">
                  <c:v>3.1755106780307449E-2</c:v>
                </c:pt>
                <c:pt idx="637">
                  <c:v>-1.0307800147794125E-2</c:v>
                </c:pt>
                <c:pt idx="638">
                  <c:v>9.1335669315854545E-2</c:v>
                </c:pt>
                <c:pt idx="639">
                  <c:v>-0.10412964274233051</c:v>
                </c:pt>
                <c:pt idx="640">
                  <c:v>-2.5195562634257155E-2</c:v>
                </c:pt>
                <c:pt idx="641">
                  <c:v>9.3017633809479284E-4</c:v>
                </c:pt>
                <c:pt idx="642">
                  <c:v>-2.5278813191529737E-2</c:v>
                </c:pt>
                <c:pt idx="643">
                  <c:v>3.0660242555800989E-2</c:v>
                </c:pt>
                <c:pt idx="644">
                  <c:v>-0.10430081684316977</c:v>
                </c:pt>
                <c:pt idx="645">
                  <c:v>-7.647729860128373E-2</c:v>
                </c:pt>
                <c:pt idx="646">
                  <c:v>-2.2830253119501424E-2</c:v>
                </c:pt>
                <c:pt idx="647">
                  <c:v>2.6687613611695464E-2</c:v>
                </c:pt>
                <c:pt idx="648">
                  <c:v>3.1102614965591567E-3</c:v>
                </c:pt>
                <c:pt idx="649">
                  <c:v>3.1765130217443184E-2</c:v>
                </c:pt>
                <c:pt idx="650">
                  <c:v>-4.9865853063250344E-2</c:v>
                </c:pt>
                <c:pt idx="651">
                  <c:v>-2.5721562931977143E-3</c:v>
                </c:pt>
                <c:pt idx="652">
                  <c:v>-3.0122797267566139E-2</c:v>
                </c:pt>
                <c:pt idx="653">
                  <c:v>-4.0257847461253543E-3</c:v>
                </c:pt>
                <c:pt idx="654">
                  <c:v>6.6874547863451789E-2</c:v>
                </c:pt>
                <c:pt idx="655">
                  <c:v>9.4637704643435183E-3</c:v>
                </c:pt>
                <c:pt idx="656">
                  <c:v>-6.7823604835568124E-2</c:v>
                </c:pt>
                <c:pt idx="657">
                  <c:v>-3.3794587897070218E-2</c:v>
                </c:pt>
                <c:pt idx="658">
                  <c:v>-7.7331559179640767E-4</c:v>
                </c:pt>
                <c:pt idx="659">
                  <c:v>-1.1522520682463809E-3</c:v>
                </c:pt>
                <c:pt idx="660">
                  <c:v>-4.9926410535725205E-2</c:v>
                </c:pt>
                <c:pt idx="661">
                  <c:v>-2.9607438159637442E-2</c:v>
                </c:pt>
                <c:pt idx="662">
                  <c:v>3.8083061101122181E-2</c:v>
                </c:pt>
                <c:pt idx="663">
                  <c:v>7.7704467210235372E-3</c:v>
                </c:pt>
                <c:pt idx="664">
                  <c:v>0.12615675423212741</c:v>
                </c:pt>
                <c:pt idx="665">
                  <c:v>1.9895408394192036E-2</c:v>
                </c:pt>
                <c:pt idx="666">
                  <c:v>5.4914368655593375E-3</c:v>
                </c:pt>
                <c:pt idx="667">
                  <c:v>-2.7904224902555806E-2</c:v>
                </c:pt>
                <c:pt idx="668">
                  <c:v>7.5814986074983414E-3</c:v>
                </c:pt>
                <c:pt idx="669">
                  <c:v>5.509129132979252E-2</c:v>
                </c:pt>
                <c:pt idx="670">
                  <c:v>-2.4091171400103854E-2</c:v>
                </c:pt>
                <c:pt idx="671">
                  <c:v>7.4188408001687731E-2</c:v>
                </c:pt>
                <c:pt idx="672">
                  <c:v>-0.14036877298181183</c:v>
                </c:pt>
                <c:pt idx="673">
                  <c:v>9.7225779194305278E-2</c:v>
                </c:pt>
                <c:pt idx="674">
                  <c:v>3.2726518788409965E-2</c:v>
                </c:pt>
                <c:pt idx="675">
                  <c:v>2.6833792310269087E-2</c:v>
                </c:pt>
                <c:pt idx="676">
                  <c:v>-1.6907925153563774E-2</c:v>
                </c:pt>
                <c:pt idx="677">
                  <c:v>8.0863159153450548E-2</c:v>
                </c:pt>
                <c:pt idx="678">
                  <c:v>7.8929657637713119E-2</c:v>
                </c:pt>
                <c:pt idx="679">
                  <c:v>4.2616842782600452E-2</c:v>
                </c:pt>
                <c:pt idx="680">
                  <c:v>-1.6277789769017337E-2</c:v>
                </c:pt>
                <c:pt idx="681">
                  <c:v>-3.9426004986143917E-2</c:v>
                </c:pt>
                <c:pt idx="682">
                  <c:v>5.8523498859830526E-2</c:v>
                </c:pt>
                <c:pt idx="683">
                  <c:v>1.758825833576335E-2</c:v>
                </c:pt>
                <c:pt idx="684">
                  <c:v>-4.180379841762288E-4</c:v>
                </c:pt>
                <c:pt idx="685">
                  <c:v>0.13534925604074355</c:v>
                </c:pt>
                <c:pt idx="686">
                  <c:v>3.858747096036956E-2</c:v>
                </c:pt>
                <c:pt idx="687">
                  <c:v>3.8680041431233429E-2</c:v>
                </c:pt>
                <c:pt idx="688">
                  <c:v>-4.960988074131722E-3</c:v>
                </c:pt>
                <c:pt idx="689">
                  <c:v>3.8675158034115253E-2</c:v>
                </c:pt>
                <c:pt idx="690">
                  <c:v>3.97855831135593E-2</c:v>
                </c:pt>
                <c:pt idx="691">
                  <c:v>-3.4367546664990707E-2</c:v>
                </c:pt>
                <c:pt idx="692">
                  <c:v>7.0413593828451198E-3</c:v>
                </c:pt>
                <c:pt idx="693">
                  <c:v>-9.1230428654725776E-2</c:v>
                </c:pt>
                <c:pt idx="694">
                  <c:v>7.5891837157516864E-2</c:v>
                </c:pt>
                <c:pt idx="695">
                  <c:v>1.7801275126611872E-2</c:v>
                </c:pt>
                <c:pt idx="696">
                  <c:v>-4.3431094930234476E-2</c:v>
                </c:pt>
                <c:pt idx="697">
                  <c:v>4.5809900410585507E-3</c:v>
                </c:pt>
                <c:pt idx="698">
                  <c:v>2.2232167954700968E-2</c:v>
                </c:pt>
                <c:pt idx="699">
                  <c:v>-0.14518986825838864</c:v>
                </c:pt>
                <c:pt idx="700">
                  <c:v>-8.5610216074695784E-3</c:v>
                </c:pt>
                <c:pt idx="701">
                  <c:v>-8.4800042994902111E-2</c:v>
                </c:pt>
                <c:pt idx="702">
                  <c:v>-6.7733855857678105E-2</c:v>
                </c:pt>
                <c:pt idx="703">
                  <c:v>-4.096295290257867E-3</c:v>
                </c:pt>
                <c:pt idx="704">
                  <c:v>-2.4727855390281519E-2</c:v>
                </c:pt>
                <c:pt idx="705">
                  <c:v>-1.5381336359232523E-4</c:v>
                </c:pt>
                <c:pt idx="706">
                  <c:v>-4.0007675372462359E-2</c:v>
                </c:pt>
                <c:pt idx="707">
                  <c:v>8.1455067586258499E-3</c:v>
                </c:pt>
                <c:pt idx="708">
                  <c:v>8.061309288899868E-4</c:v>
                </c:pt>
                <c:pt idx="709">
                  <c:v>3.3018384337463146E-2</c:v>
                </c:pt>
                <c:pt idx="710">
                  <c:v>-2.5903431934568545E-2</c:v>
                </c:pt>
                <c:pt idx="711">
                  <c:v>-8.474423182086778E-2</c:v>
                </c:pt>
                <c:pt idx="712">
                  <c:v>-1.5891905961014547E-2</c:v>
                </c:pt>
                <c:pt idx="713">
                  <c:v>-4.8743766679124004E-3</c:v>
                </c:pt>
                <c:pt idx="714">
                  <c:v>-0.11742068497670255</c:v>
                </c:pt>
                <c:pt idx="715">
                  <c:v>-1.2949400486435324E-2</c:v>
                </c:pt>
                <c:pt idx="716">
                  <c:v>-3.3039107979928907E-2</c:v>
                </c:pt>
                <c:pt idx="717">
                  <c:v>5.1703791938263653E-2</c:v>
                </c:pt>
                <c:pt idx="718">
                  <c:v>-5.938433619097435E-2</c:v>
                </c:pt>
                <c:pt idx="719">
                  <c:v>3.3933920717347493E-2</c:v>
                </c:pt>
                <c:pt idx="720">
                  <c:v>-6.6216158784371149E-2</c:v>
                </c:pt>
                <c:pt idx="721">
                  <c:v>-8.1738345026932141E-2</c:v>
                </c:pt>
                <c:pt idx="722">
                  <c:v>-4.398202241657078E-2</c:v>
                </c:pt>
                <c:pt idx="723">
                  <c:v>-1.5106361455511291E-2</c:v>
                </c:pt>
                <c:pt idx="724">
                  <c:v>1.0967088049411591E-2</c:v>
                </c:pt>
                <c:pt idx="725">
                  <c:v>4.3399309154768813E-4</c:v>
                </c:pt>
                <c:pt idx="726">
                  <c:v>-1.7752362359351886E-2</c:v>
                </c:pt>
                <c:pt idx="727">
                  <c:v>1.968460800690788E-2</c:v>
                </c:pt>
                <c:pt idx="728">
                  <c:v>-2.6614226338441495E-2</c:v>
                </c:pt>
                <c:pt idx="729">
                  <c:v>1.024283999884627E-2</c:v>
                </c:pt>
                <c:pt idx="730">
                  <c:v>2.8593799863910845E-2</c:v>
                </c:pt>
                <c:pt idx="731">
                  <c:v>5.0969305802019034E-3</c:v>
                </c:pt>
                <c:pt idx="732">
                  <c:v>-2.777670791222088E-2</c:v>
                </c:pt>
                <c:pt idx="733">
                  <c:v>6.1251121180026624E-2</c:v>
                </c:pt>
                <c:pt idx="734">
                  <c:v>-4.4661836879621691E-2</c:v>
                </c:pt>
                <c:pt idx="735">
                  <c:v>-5.2035885583387342E-2</c:v>
                </c:pt>
                <c:pt idx="736">
                  <c:v>-5.2745010598745798E-2</c:v>
                </c:pt>
                <c:pt idx="737">
                  <c:v>2.1356543969248239E-2</c:v>
                </c:pt>
                <c:pt idx="738">
                  <c:v>-5.2902763342055972E-2</c:v>
                </c:pt>
                <c:pt idx="739">
                  <c:v>3.1180733889818044E-2</c:v>
                </c:pt>
                <c:pt idx="740">
                  <c:v>7.6909402083024606E-3</c:v>
                </c:pt>
                <c:pt idx="741">
                  <c:v>1.4420859759190968E-2</c:v>
                </c:pt>
                <c:pt idx="742">
                  <c:v>8.8594920898647955E-2</c:v>
                </c:pt>
                <c:pt idx="743">
                  <c:v>-2.7363963250702391E-2</c:v>
                </c:pt>
                <c:pt idx="744">
                  <c:v>6.4235049575876835E-2</c:v>
                </c:pt>
                <c:pt idx="745">
                  <c:v>-5.4643990283119233E-2</c:v>
                </c:pt>
                <c:pt idx="746">
                  <c:v>-2.6889519305163995E-2</c:v>
                </c:pt>
                <c:pt idx="747">
                  <c:v>7.7677948726060986E-2</c:v>
                </c:pt>
                <c:pt idx="748">
                  <c:v>7.7173307576979058E-2</c:v>
                </c:pt>
                <c:pt idx="749">
                  <c:v>-4.6523998876729936E-2</c:v>
                </c:pt>
                <c:pt idx="750">
                  <c:v>0.1278281833384366</c:v>
                </c:pt>
                <c:pt idx="751">
                  <c:v>-0.17890193841188576</c:v>
                </c:pt>
                <c:pt idx="752">
                  <c:v>-0.14406016291145432</c:v>
                </c:pt>
                <c:pt idx="753">
                  <c:v>5.1329393804178496E-2</c:v>
                </c:pt>
                <c:pt idx="754">
                  <c:v>-0.12410312662199709</c:v>
                </c:pt>
                <c:pt idx="755">
                  <c:v>-7.5689230790795634E-2</c:v>
                </c:pt>
                <c:pt idx="756">
                  <c:v>4.3104499261047501E-2</c:v>
                </c:pt>
                <c:pt idx="757">
                  <c:v>-9.8798257800273181E-2</c:v>
                </c:pt>
                <c:pt idx="758">
                  <c:v>-5.2434025587101467E-2</c:v>
                </c:pt>
                <c:pt idx="759">
                  <c:v>0.11822961712527123</c:v>
                </c:pt>
                <c:pt idx="760">
                  <c:v>4.8014903828599326E-2</c:v>
                </c:pt>
                <c:pt idx="761">
                  <c:v>-8.1468834580282793E-4</c:v>
                </c:pt>
                <c:pt idx="762">
                  <c:v>-2.6007078409782378E-3</c:v>
                </c:pt>
                <c:pt idx="763">
                  <c:v>7.0984025042326773E-2</c:v>
                </c:pt>
                <c:pt idx="764">
                  <c:v>-1.7121403456561175E-2</c:v>
                </c:pt>
                <c:pt idx="765">
                  <c:v>-4.513533453855946E-2</c:v>
                </c:pt>
                <c:pt idx="766">
                  <c:v>-9.5840184221193225E-2</c:v>
                </c:pt>
                <c:pt idx="767">
                  <c:v>0.10587529566820116</c:v>
                </c:pt>
                <c:pt idx="768">
                  <c:v>2.717525203707227E-3</c:v>
                </c:pt>
                <c:pt idx="769">
                  <c:v>2.148798247142604E-2</c:v>
                </c:pt>
                <c:pt idx="770">
                  <c:v>-3.8148810112914475E-2</c:v>
                </c:pt>
                <c:pt idx="771">
                  <c:v>-0.20383128477917628</c:v>
                </c:pt>
                <c:pt idx="772">
                  <c:v>-5.6320788576505978E-2</c:v>
                </c:pt>
                <c:pt idx="773">
                  <c:v>-2.1461543625989125E-2</c:v>
                </c:pt>
                <c:pt idx="774">
                  <c:v>9.2378472258910688E-2</c:v>
                </c:pt>
                <c:pt idx="775">
                  <c:v>9.7493595107486036E-2</c:v>
                </c:pt>
                <c:pt idx="776">
                  <c:v>-8.3748919841533126E-2</c:v>
                </c:pt>
                <c:pt idx="777">
                  <c:v>-3.4375534096835733E-2</c:v>
                </c:pt>
                <c:pt idx="778">
                  <c:v>0.12368134768801609</c:v>
                </c:pt>
                <c:pt idx="779">
                  <c:v>-4.031820948297446E-3</c:v>
                </c:pt>
                <c:pt idx="780">
                  <c:v>0.10167986375358817</c:v>
                </c:pt>
                <c:pt idx="781">
                  <c:v>4.3117478501494645E-2</c:v>
                </c:pt>
                <c:pt idx="782">
                  <c:v>1.6979704115804718E-2</c:v>
                </c:pt>
                <c:pt idx="783">
                  <c:v>1.873036129345225E-2</c:v>
                </c:pt>
                <c:pt idx="784">
                  <c:v>8.4803416279151569E-2</c:v>
                </c:pt>
                <c:pt idx="785">
                  <c:v>0.13514466033004713</c:v>
                </c:pt>
                <c:pt idx="786">
                  <c:v>2.0804059899282187E-2</c:v>
                </c:pt>
                <c:pt idx="787">
                  <c:v>5.3576204038834369E-2</c:v>
                </c:pt>
                <c:pt idx="788">
                  <c:v>-4.9416840153252518E-2</c:v>
                </c:pt>
                <c:pt idx="789">
                  <c:v>2.223196808613449E-2</c:v>
                </c:pt>
                <c:pt idx="790">
                  <c:v>-3.4431793428035644E-2</c:v>
                </c:pt>
                <c:pt idx="791">
                  <c:v>-1.4309057244585024E-2</c:v>
                </c:pt>
                <c:pt idx="792">
                  <c:v>1.0394548360956773E-2</c:v>
                </c:pt>
                <c:pt idx="793">
                  <c:v>9.8280206519350433E-2</c:v>
                </c:pt>
                <c:pt idx="794">
                  <c:v>-3.5714285184411471E-2</c:v>
                </c:pt>
                <c:pt idx="795">
                  <c:v>6.3894254119184687E-2</c:v>
                </c:pt>
                <c:pt idx="796">
                  <c:v>-0.19609458785498182</c:v>
                </c:pt>
                <c:pt idx="797">
                  <c:v>2.4107443569335572E-3</c:v>
                </c:pt>
                <c:pt idx="798">
                  <c:v>-9.4015598712082343E-3</c:v>
                </c:pt>
                <c:pt idx="799">
                  <c:v>3.9695143882424545E-2</c:v>
                </c:pt>
                <c:pt idx="800">
                  <c:v>9.8679043362674121E-2</c:v>
                </c:pt>
                <c:pt idx="801">
                  <c:v>3.3566576218644777E-2</c:v>
                </c:pt>
                <c:pt idx="802">
                  <c:v>1.7037208570927033E-2</c:v>
                </c:pt>
                <c:pt idx="803">
                  <c:v>-1.6472556325618233E-2</c:v>
                </c:pt>
                <c:pt idx="804">
                  <c:v>-9.9402140523756882E-3</c:v>
                </c:pt>
                <c:pt idx="805">
                  <c:v>7.5853913870175593E-2</c:v>
                </c:pt>
                <c:pt idx="806">
                  <c:v>0.23474061127482418</c:v>
                </c:pt>
                <c:pt idx="807">
                  <c:v>0.15375243712906281</c:v>
                </c:pt>
                <c:pt idx="808">
                  <c:v>-6.9477686884060946E-2</c:v>
                </c:pt>
                <c:pt idx="809">
                  <c:v>3.7595363232153046E-2</c:v>
                </c:pt>
                <c:pt idx="810">
                  <c:v>4.8576641180247439E-2</c:v>
                </c:pt>
                <c:pt idx="811">
                  <c:v>1.3488046790352955E-2</c:v>
                </c:pt>
                <c:pt idx="812">
                  <c:v>-7.7837679541928148E-2</c:v>
                </c:pt>
                <c:pt idx="813">
                  <c:v>-1.4832869967287304E-2</c:v>
                </c:pt>
                <c:pt idx="814">
                  <c:v>9.2965370783901907E-3</c:v>
                </c:pt>
                <c:pt idx="815">
                  <c:v>5.1737698989298723E-3</c:v>
                </c:pt>
                <c:pt idx="816">
                  <c:v>-6.6474234332407805E-3</c:v>
                </c:pt>
                <c:pt idx="817">
                  <c:v>4.2530153844349321E-2</c:v>
                </c:pt>
                <c:pt idx="818">
                  <c:v>4.4805515477282183E-2</c:v>
                </c:pt>
                <c:pt idx="819">
                  <c:v>-0.10088008429191976</c:v>
                </c:pt>
                <c:pt idx="820">
                  <c:v>-1.5637240996369959E-2</c:v>
                </c:pt>
                <c:pt idx="821">
                  <c:v>1.8966978731927719E-2</c:v>
                </c:pt>
                <c:pt idx="822">
                  <c:v>1.0780722423104206E-2</c:v>
                </c:pt>
                <c:pt idx="823">
                  <c:v>-1.8349705597180639E-2</c:v>
                </c:pt>
                <c:pt idx="824">
                  <c:v>0.14656552198459377</c:v>
                </c:pt>
                <c:pt idx="825">
                  <c:v>7.4676326310085722E-2</c:v>
                </c:pt>
                <c:pt idx="826">
                  <c:v>5.4668289725683675E-2</c:v>
                </c:pt>
                <c:pt idx="827">
                  <c:v>-1.7408609270456166E-2</c:v>
                </c:pt>
                <c:pt idx="828">
                  <c:v>3.4239237410565483E-2</c:v>
                </c:pt>
                <c:pt idx="829">
                  <c:v>1.9299759824757588E-2</c:v>
                </c:pt>
                <c:pt idx="830">
                  <c:v>4.4765866856339251E-2</c:v>
                </c:pt>
                <c:pt idx="831">
                  <c:v>4.4322733758106912E-3</c:v>
                </c:pt>
                <c:pt idx="832">
                  <c:v>-7.3251977919241741E-3</c:v>
                </c:pt>
                <c:pt idx="833">
                  <c:v>-1.2739645897775233E-2</c:v>
                </c:pt>
                <c:pt idx="834">
                  <c:v>6.3948135954036894E-2</c:v>
                </c:pt>
                <c:pt idx="835">
                  <c:v>2.8204478160929133E-2</c:v>
                </c:pt>
                <c:pt idx="836">
                  <c:v>-2.1758422709919633E-2</c:v>
                </c:pt>
                <c:pt idx="837">
                  <c:v>5.0270087911838603E-2</c:v>
                </c:pt>
                <c:pt idx="838">
                  <c:v>-6.9790357076944212E-2</c:v>
                </c:pt>
                <c:pt idx="839">
                  <c:v>3.7511885345062126E-2</c:v>
                </c:pt>
                <c:pt idx="840">
                  <c:v>4.7749065757234629E-2</c:v>
                </c:pt>
                <c:pt idx="841">
                  <c:v>-1.4263552085796691E-2</c:v>
                </c:pt>
                <c:pt idx="842">
                  <c:v>8.8347240929454937E-3</c:v>
                </c:pt>
                <c:pt idx="843">
                  <c:v>-1.4096993944206042E-2</c:v>
                </c:pt>
                <c:pt idx="844">
                  <c:v>-1.7295640680906336E-2</c:v>
                </c:pt>
                <c:pt idx="845">
                  <c:v>6.1664383459011887E-2</c:v>
                </c:pt>
                <c:pt idx="846">
                  <c:v>-1.4729483075108941E-2</c:v>
                </c:pt>
                <c:pt idx="847">
                  <c:v>-4.7484284791920163E-2</c:v>
                </c:pt>
                <c:pt idx="848">
                  <c:v>-6.1014448194540482E-3</c:v>
                </c:pt>
                <c:pt idx="849">
                  <c:v>8.6907350026677946E-3</c:v>
                </c:pt>
                <c:pt idx="850">
                  <c:v>2.9234584051981073E-2</c:v>
                </c:pt>
                <c:pt idx="851">
                  <c:v>-3.7896632635063725E-3</c:v>
                </c:pt>
                <c:pt idx="852">
                  <c:v>3.0170777390925046E-3</c:v>
                </c:pt>
                <c:pt idx="853">
                  <c:v>-4.7034330328264654E-3</c:v>
                </c:pt>
                <c:pt idx="854">
                  <c:v>-1.3518257097467701E-3</c:v>
                </c:pt>
                <c:pt idx="855">
                  <c:v>3.888553603451915E-2</c:v>
                </c:pt>
                <c:pt idx="856">
                  <c:v>-2.9178100042691075E-2</c:v>
                </c:pt>
                <c:pt idx="857">
                  <c:v>-1.5919527356892591E-2</c:v>
                </c:pt>
                <c:pt idx="858">
                  <c:v>-1.2641823753375702E-2</c:v>
                </c:pt>
                <c:pt idx="859">
                  <c:v>-1.3338021120008026E-2</c:v>
                </c:pt>
                <c:pt idx="860">
                  <c:v>-2.0022895127560805E-2</c:v>
                </c:pt>
                <c:pt idx="861">
                  <c:v>-8.7520248852422811E-3</c:v>
                </c:pt>
                <c:pt idx="862">
                  <c:v>-5.0134569102556543E-2</c:v>
                </c:pt>
                <c:pt idx="863">
                  <c:v>-9.5854424288579279E-3</c:v>
                </c:pt>
                <c:pt idx="864">
                  <c:v>-8.9704442892196701E-3</c:v>
                </c:pt>
                <c:pt idx="865">
                  <c:v>2.5678707645111019E-3</c:v>
                </c:pt>
                <c:pt idx="866">
                  <c:v>0.10780807995957858</c:v>
                </c:pt>
                <c:pt idx="867">
                  <c:v>2.2383188267254602E-3</c:v>
                </c:pt>
                <c:pt idx="868">
                  <c:v>1.1887574196138118E-2</c:v>
                </c:pt>
                <c:pt idx="869">
                  <c:v>8.2979035920877284E-3</c:v>
                </c:pt>
                <c:pt idx="870">
                  <c:v>-3.7020742458497853E-2</c:v>
                </c:pt>
                <c:pt idx="871">
                  <c:v>-8.1196544419321684E-3</c:v>
                </c:pt>
                <c:pt idx="872">
                  <c:v>8.1844280293216845E-3</c:v>
                </c:pt>
                <c:pt idx="873">
                  <c:v>4.2110563008646802E-2</c:v>
                </c:pt>
                <c:pt idx="874">
                  <c:v>1.0891875400629423E-2</c:v>
                </c:pt>
                <c:pt idx="875">
                  <c:v>6.6645020847652615E-4</c:v>
                </c:pt>
                <c:pt idx="876">
                  <c:v>-1.6992000616756677E-2</c:v>
                </c:pt>
                <c:pt idx="877">
                  <c:v>-1.6212101102066029E-2</c:v>
                </c:pt>
                <c:pt idx="878">
                  <c:v>2.8883991883614734E-3</c:v>
                </c:pt>
                <c:pt idx="879">
                  <c:v>3.3727083780563466E-2</c:v>
                </c:pt>
                <c:pt idx="880">
                  <c:v>-2.6035004232559555E-2</c:v>
                </c:pt>
                <c:pt idx="881">
                  <c:v>-2.4148284622555995E-2</c:v>
                </c:pt>
                <c:pt idx="882">
                  <c:v>6.4102971940151382E-2</c:v>
                </c:pt>
                <c:pt idx="883">
                  <c:v>-1.6883003051935221E-2</c:v>
                </c:pt>
                <c:pt idx="884">
                  <c:v>3.4271767246309759E-2</c:v>
                </c:pt>
                <c:pt idx="885">
                  <c:v>-1.2960668588864233E-2</c:v>
                </c:pt>
                <c:pt idx="886">
                  <c:v>7.9456398333297984E-2</c:v>
                </c:pt>
                <c:pt idx="887">
                  <c:v>2.1917575568446056E-2</c:v>
                </c:pt>
                <c:pt idx="888">
                  <c:v>-9.2860315111043909E-2</c:v>
                </c:pt>
                <c:pt idx="889">
                  <c:v>3.3113599731665055E-3</c:v>
                </c:pt>
                <c:pt idx="890">
                  <c:v>-3.7113419725836219E-2</c:v>
                </c:pt>
                <c:pt idx="891">
                  <c:v>0.15343491682487143</c:v>
                </c:pt>
                <c:pt idx="892">
                  <c:v>2.0981280428225998E-2</c:v>
                </c:pt>
                <c:pt idx="893">
                  <c:v>-1.5863966422930514E-2</c:v>
                </c:pt>
                <c:pt idx="894">
                  <c:v>0.15776917816735717</c:v>
                </c:pt>
                <c:pt idx="895">
                  <c:v>-0.25887571717907526</c:v>
                </c:pt>
                <c:pt idx="896">
                  <c:v>-5.0494704683928193E-2</c:v>
                </c:pt>
                <c:pt idx="897">
                  <c:v>-1.0471238789136261E-2</c:v>
                </c:pt>
                <c:pt idx="898">
                  <c:v>1.9836796729362949E-2</c:v>
                </c:pt>
                <c:pt idx="899">
                  <c:v>-1.9405463668674652E-2</c:v>
                </c:pt>
                <c:pt idx="900">
                  <c:v>-7.0807636877152436E-3</c:v>
                </c:pt>
                <c:pt idx="901">
                  <c:v>-0.10532071378970526</c:v>
                </c:pt>
                <c:pt idx="902">
                  <c:v>-1.4794651717950765E-2</c:v>
                </c:pt>
                <c:pt idx="903">
                  <c:v>6.5987622692706097E-2</c:v>
                </c:pt>
                <c:pt idx="904">
                  <c:v>5.861005797258606E-2</c:v>
                </c:pt>
                <c:pt idx="905">
                  <c:v>-0.16316383114028349</c:v>
                </c:pt>
                <c:pt idx="906">
                  <c:v>-4.3074549886089894E-3</c:v>
                </c:pt>
                <c:pt idx="907">
                  <c:v>-0.10531148154998574</c:v>
                </c:pt>
                <c:pt idx="908">
                  <c:v>1.2192960361088894E-2</c:v>
                </c:pt>
                <c:pt idx="909">
                  <c:v>1.1968220515709883E-2</c:v>
                </c:pt>
                <c:pt idx="910">
                  <c:v>2.087233850175434E-2</c:v>
                </c:pt>
                <c:pt idx="911">
                  <c:v>6.3828834079781363E-2</c:v>
                </c:pt>
                <c:pt idx="912">
                  <c:v>-4.1974584326762528E-4</c:v>
                </c:pt>
                <c:pt idx="913">
                  <c:v>4.1107371408426775E-2</c:v>
                </c:pt>
                <c:pt idx="914">
                  <c:v>5.9086650392196453E-3</c:v>
                </c:pt>
                <c:pt idx="915">
                  <c:v>1.9175546383399415E-2</c:v>
                </c:pt>
                <c:pt idx="916">
                  <c:v>2.5165695917362636E-2</c:v>
                </c:pt>
                <c:pt idx="917">
                  <c:v>8.6478180410260886E-3</c:v>
                </c:pt>
                <c:pt idx="918">
                  <c:v>-2.1390682353287817E-2</c:v>
                </c:pt>
                <c:pt idx="919">
                  <c:v>6.4749349630933303E-2</c:v>
                </c:pt>
                <c:pt idx="920">
                  <c:v>1.3217828609775608E-2</c:v>
                </c:pt>
                <c:pt idx="921">
                  <c:v>6.3400374562697977E-3</c:v>
                </c:pt>
                <c:pt idx="922">
                  <c:v>-1.9654043610822732E-2</c:v>
                </c:pt>
                <c:pt idx="923">
                  <c:v>-2.6833370459345804E-3</c:v>
                </c:pt>
                <c:pt idx="924">
                  <c:v>4.2057610521115757E-2</c:v>
                </c:pt>
                <c:pt idx="925">
                  <c:v>-3.4852590138860537E-2</c:v>
                </c:pt>
                <c:pt idx="926">
                  <c:v>6.7974939723055303E-3</c:v>
                </c:pt>
                <c:pt idx="927">
                  <c:v>-4.1200960366327893E-2</c:v>
                </c:pt>
                <c:pt idx="928">
                  <c:v>5.6080762488554614E-3</c:v>
                </c:pt>
                <c:pt idx="929">
                  <c:v>4.290657976931176E-2</c:v>
                </c:pt>
                <c:pt idx="930">
                  <c:v>-4.5617728429987476E-4</c:v>
                </c:pt>
                <c:pt idx="931">
                  <c:v>-2.5034054294558227E-3</c:v>
                </c:pt>
                <c:pt idx="932">
                  <c:v>9.7573824033682505E-2</c:v>
                </c:pt>
                <c:pt idx="933">
                  <c:v>2.8689863487360922E-2</c:v>
                </c:pt>
                <c:pt idx="934">
                  <c:v>1.9534499510335701E-2</c:v>
                </c:pt>
                <c:pt idx="935">
                  <c:v>0.13965684861715083</c:v>
                </c:pt>
                <c:pt idx="936">
                  <c:v>-1.0120162799375941E-2</c:v>
                </c:pt>
                <c:pt idx="937">
                  <c:v>2.42099034419158E-2</c:v>
                </c:pt>
                <c:pt idx="938">
                  <c:v>-3.052254243549575E-2</c:v>
                </c:pt>
                <c:pt idx="939">
                  <c:v>0.10644441428505633</c:v>
                </c:pt>
                <c:pt idx="940">
                  <c:v>2.9331552436789105E-2</c:v>
                </c:pt>
                <c:pt idx="941">
                  <c:v>-3.8695478622458472E-2</c:v>
                </c:pt>
                <c:pt idx="942">
                  <c:v>6.35240800900084E-2</c:v>
                </c:pt>
                <c:pt idx="943">
                  <c:v>-5.6350272619668441E-2</c:v>
                </c:pt>
                <c:pt idx="944">
                  <c:v>1.7879795567720689E-3</c:v>
                </c:pt>
                <c:pt idx="945">
                  <c:v>-1.3427288822736604E-2</c:v>
                </c:pt>
                <c:pt idx="946">
                  <c:v>-8.3498249028999577E-2</c:v>
                </c:pt>
                <c:pt idx="947">
                  <c:v>-5.5030516043484247E-3</c:v>
                </c:pt>
                <c:pt idx="948">
                  <c:v>-1.5480260844969881E-2</c:v>
                </c:pt>
                <c:pt idx="949">
                  <c:v>4.9905304664767482E-2</c:v>
                </c:pt>
                <c:pt idx="950">
                  <c:v>-4.0223597591197112E-2</c:v>
                </c:pt>
                <c:pt idx="951">
                  <c:v>0.12928545521471763</c:v>
                </c:pt>
                <c:pt idx="952">
                  <c:v>-0.16015940879449014</c:v>
                </c:pt>
                <c:pt idx="953">
                  <c:v>0.19210603687985248</c:v>
                </c:pt>
                <c:pt idx="954">
                  <c:v>0.2063293668321371</c:v>
                </c:pt>
                <c:pt idx="955">
                  <c:v>-8.1088685852472087E-2</c:v>
                </c:pt>
                <c:pt idx="956">
                  <c:v>-0.15698198311243713</c:v>
                </c:pt>
                <c:pt idx="957">
                  <c:v>-4.9209350818461672E-2</c:v>
                </c:pt>
                <c:pt idx="958">
                  <c:v>-9.5603582577398816E-2</c:v>
                </c:pt>
                <c:pt idx="959">
                  <c:v>0.15618645962943828</c:v>
                </c:pt>
                <c:pt idx="960">
                  <c:v>-8.7044667299754075E-2</c:v>
                </c:pt>
                <c:pt idx="961">
                  <c:v>-0.1172065597882416</c:v>
                </c:pt>
                <c:pt idx="962">
                  <c:v>-3.8722354190423587E-2</c:v>
                </c:pt>
                <c:pt idx="963">
                  <c:v>2.2931069255612672E-2</c:v>
                </c:pt>
                <c:pt idx="964">
                  <c:v>-9.5158330863842372E-2</c:v>
                </c:pt>
                <c:pt idx="965">
                  <c:v>6.5824391530588484E-3</c:v>
                </c:pt>
                <c:pt idx="966">
                  <c:v>-1.6710273340203852E-2</c:v>
                </c:pt>
                <c:pt idx="967">
                  <c:v>-3.4505341242379105E-2</c:v>
                </c:pt>
                <c:pt idx="968">
                  <c:v>-1.7828896233220218E-2</c:v>
                </c:pt>
                <c:pt idx="969">
                  <c:v>4.7596157899015328E-2</c:v>
                </c:pt>
                <c:pt idx="970">
                  <c:v>-7.1371336838142715E-2</c:v>
                </c:pt>
                <c:pt idx="971">
                  <c:v>-2.6656059950982188E-2</c:v>
                </c:pt>
                <c:pt idx="972">
                  <c:v>-7.9444449618706642E-2</c:v>
                </c:pt>
                <c:pt idx="973">
                  <c:v>0.1123180791612282</c:v>
                </c:pt>
                <c:pt idx="974">
                  <c:v>7.2130047761563509E-2</c:v>
                </c:pt>
                <c:pt idx="975">
                  <c:v>-0.10620800460281817</c:v>
                </c:pt>
                <c:pt idx="976">
                  <c:v>-6.5253940568404556E-2</c:v>
                </c:pt>
                <c:pt idx="977">
                  <c:v>-5.4242481796062114E-2</c:v>
                </c:pt>
                <c:pt idx="978">
                  <c:v>1.5832605349547415E-2</c:v>
                </c:pt>
                <c:pt idx="979">
                  <c:v>-1.4883395276241353E-3</c:v>
                </c:pt>
                <c:pt idx="980">
                  <c:v>-6.3633266935622171E-2</c:v>
                </c:pt>
                <c:pt idx="981">
                  <c:v>-3.031801564188593E-2</c:v>
                </c:pt>
                <c:pt idx="982">
                  <c:v>-3.7814785844929692E-3</c:v>
                </c:pt>
                <c:pt idx="983">
                  <c:v>-2.1192135703104832E-2</c:v>
                </c:pt>
                <c:pt idx="984">
                  <c:v>2.4511655805907303E-2</c:v>
                </c:pt>
                <c:pt idx="985">
                  <c:v>2.2657153514765795E-2</c:v>
                </c:pt>
                <c:pt idx="986">
                  <c:v>7.9891155344696835E-3</c:v>
                </c:pt>
                <c:pt idx="987">
                  <c:v>-0.10181794385257922</c:v>
                </c:pt>
                <c:pt idx="988">
                  <c:v>-9.8946227469763753E-3</c:v>
                </c:pt>
                <c:pt idx="989">
                  <c:v>0.16444738330870967</c:v>
                </c:pt>
                <c:pt idx="990">
                  <c:v>8.6720569818484385E-3</c:v>
                </c:pt>
                <c:pt idx="991">
                  <c:v>0.18108914961842806</c:v>
                </c:pt>
                <c:pt idx="992">
                  <c:v>7.3905187644821679E-2</c:v>
                </c:pt>
                <c:pt idx="993">
                  <c:v>1.3834028905529256E-2</c:v>
                </c:pt>
                <c:pt idx="994">
                  <c:v>-2.4477914846149529E-2</c:v>
                </c:pt>
                <c:pt idx="995">
                  <c:v>6.2414724005511645E-2</c:v>
                </c:pt>
                <c:pt idx="996">
                  <c:v>1.2685586610974353E-2</c:v>
                </c:pt>
                <c:pt idx="997">
                  <c:v>8.9289152084742113E-2</c:v>
                </c:pt>
                <c:pt idx="998">
                  <c:v>2.682191310400559E-3</c:v>
                </c:pt>
                <c:pt idx="999">
                  <c:v>6.8876855877947653E-3</c:v>
                </c:pt>
                <c:pt idx="1000">
                  <c:v>-3.7230438160070267E-2</c:v>
                </c:pt>
                <c:pt idx="1001">
                  <c:v>-5.3698472987878283E-3</c:v>
                </c:pt>
                <c:pt idx="1002">
                  <c:v>0.17382088823291439</c:v>
                </c:pt>
                <c:pt idx="1003">
                  <c:v>0.1337329450815283</c:v>
                </c:pt>
                <c:pt idx="1004">
                  <c:v>7.7737634567089334E-2</c:v>
                </c:pt>
                <c:pt idx="1005">
                  <c:v>-1.6627210565518968E-2</c:v>
                </c:pt>
                <c:pt idx="1006">
                  <c:v>-8.3925833931989782E-2</c:v>
                </c:pt>
                <c:pt idx="1007">
                  <c:v>-8.5650941998918192E-2</c:v>
                </c:pt>
                <c:pt idx="1008">
                  <c:v>4.3523280385599342E-2</c:v>
                </c:pt>
                <c:pt idx="1009">
                  <c:v>4.318870722941244E-2</c:v>
                </c:pt>
                <c:pt idx="1010">
                  <c:v>9.835799280771497E-2</c:v>
                </c:pt>
                <c:pt idx="1011">
                  <c:v>0.22178786009735696</c:v>
                </c:pt>
                <c:pt idx="1012">
                  <c:v>-2.3480965663171566E-2</c:v>
                </c:pt>
                <c:pt idx="1013">
                  <c:v>0.29014473635248084</c:v>
                </c:pt>
                <c:pt idx="1014">
                  <c:v>7.5487241605136313E-2</c:v>
                </c:pt>
                <c:pt idx="1015">
                  <c:v>4.7116290948670007E-3</c:v>
                </c:pt>
                <c:pt idx="1016">
                  <c:v>-3.2742550179251449E-2</c:v>
                </c:pt>
                <c:pt idx="1017">
                  <c:v>1.7777657575602963E-2</c:v>
                </c:pt>
                <c:pt idx="1018">
                  <c:v>-5.3852537214241648E-4</c:v>
                </c:pt>
                <c:pt idx="1019">
                  <c:v>2.429213228718639E-2</c:v>
                </c:pt>
                <c:pt idx="1020">
                  <c:v>-1.3715131318324374E-2</c:v>
                </c:pt>
                <c:pt idx="1021">
                  <c:v>3.9552883102434554E-3</c:v>
                </c:pt>
                <c:pt idx="1022">
                  <c:v>-1.8131227760339243E-2</c:v>
                </c:pt>
                <c:pt idx="1023">
                  <c:v>-2.8206321417111068E-3</c:v>
                </c:pt>
                <c:pt idx="1024">
                  <c:v>-2.7903768346941835E-2</c:v>
                </c:pt>
                <c:pt idx="1025">
                  <c:v>-3.9690144634251003E-2</c:v>
                </c:pt>
                <c:pt idx="1026">
                  <c:v>3.5537421499532824E-2</c:v>
                </c:pt>
                <c:pt idx="1027">
                  <c:v>-2.6994034937874115E-2</c:v>
                </c:pt>
                <c:pt idx="1028">
                  <c:v>0.19602127893190963</c:v>
                </c:pt>
                <c:pt idx="1029">
                  <c:v>3.127236212174412E-2</c:v>
                </c:pt>
                <c:pt idx="1030">
                  <c:v>1.2591986767825719E-2</c:v>
                </c:pt>
                <c:pt idx="1031">
                  <c:v>-3.5082616488747213E-2</c:v>
                </c:pt>
                <c:pt idx="1032">
                  <c:v>0.14468114791620063</c:v>
                </c:pt>
                <c:pt idx="1033">
                  <c:v>-2.5731939960006049E-2</c:v>
                </c:pt>
                <c:pt idx="1034">
                  <c:v>0.12093138381768279</c:v>
                </c:pt>
                <c:pt idx="1035">
                  <c:v>0.1648350427824814</c:v>
                </c:pt>
                <c:pt idx="1036">
                  <c:v>5.5155907106386057E-2</c:v>
                </c:pt>
                <c:pt idx="1037">
                  <c:v>-2.8081924925607441E-3</c:v>
                </c:pt>
                <c:pt idx="1038">
                  <c:v>3.1309691989388107E-2</c:v>
                </c:pt>
                <c:pt idx="1039">
                  <c:v>-1.3128503444999775E-3</c:v>
                </c:pt>
                <c:pt idx="1040">
                  <c:v>6.7908883566150189E-3</c:v>
                </c:pt>
                <c:pt idx="1041">
                  <c:v>-2.9580283301003468E-2</c:v>
                </c:pt>
                <c:pt idx="1042">
                  <c:v>2.7904073445048819E-2</c:v>
                </c:pt>
                <c:pt idx="1043">
                  <c:v>-4.853250176008328E-2</c:v>
                </c:pt>
                <c:pt idx="1044">
                  <c:v>4.8547034431899991E-2</c:v>
                </c:pt>
                <c:pt idx="1045">
                  <c:v>-8.5319994792624407E-3</c:v>
                </c:pt>
                <c:pt idx="1046">
                  <c:v>-7.8308108998115331E-3</c:v>
                </c:pt>
                <c:pt idx="1047">
                  <c:v>3.1601109093390749E-2</c:v>
                </c:pt>
                <c:pt idx="1048">
                  <c:v>-5.4112870896929136E-2</c:v>
                </c:pt>
                <c:pt idx="1049">
                  <c:v>8.1533740992077497E-2</c:v>
                </c:pt>
                <c:pt idx="1050">
                  <c:v>6.4242299445223527E-2</c:v>
                </c:pt>
                <c:pt idx="1051">
                  <c:v>-6.4484631862459613E-4</c:v>
                </c:pt>
                <c:pt idx="1052">
                  <c:v>3.8799987749982253E-3</c:v>
                </c:pt>
                <c:pt idx="1053">
                  <c:v>-2.3754716442109289E-2</c:v>
                </c:pt>
                <c:pt idx="1054">
                  <c:v>4.9611294071427038E-2</c:v>
                </c:pt>
                <c:pt idx="1055">
                  <c:v>-2.5280961855646013E-2</c:v>
                </c:pt>
                <c:pt idx="1056">
                  <c:v>-4.6580793150438476E-2</c:v>
                </c:pt>
                <c:pt idx="1057">
                  <c:v>1.4722493393787508E-2</c:v>
                </c:pt>
                <c:pt idx="1058">
                  <c:v>6.4158524948022735E-3</c:v>
                </c:pt>
                <c:pt idx="1059">
                  <c:v>-9.442150491223994E-2</c:v>
                </c:pt>
                <c:pt idx="1060">
                  <c:v>-3.9237558431369682E-2</c:v>
                </c:pt>
                <c:pt idx="1061">
                  <c:v>1.3147341031173881E-2</c:v>
                </c:pt>
                <c:pt idx="1062">
                  <c:v>-4.242485336390614E-2</c:v>
                </c:pt>
                <c:pt idx="1063">
                  <c:v>-1.7474733417068376E-2</c:v>
                </c:pt>
                <c:pt idx="1064">
                  <c:v>4.5266195792857816E-2</c:v>
                </c:pt>
                <c:pt idx="1065">
                  <c:v>2.2063382909547836E-2</c:v>
                </c:pt>
                <c:pt idx="1066">
                  <c:v>-1.7062212425742736E-2</c:v>
                </c:pt>
                <c:pt idx="1067">
                  <c:v>-1.4314670205750278E-2</c:v>
                </c:pt>
                <c:pt idx="1068">
                  <c:v>-3.560250553391911E-2</c:v>
                </c:pt>
                <c:pt idx="1069">
                  <c:v>0.1954644686125373</c:v>
                </c:pt>
                <c:pt idx="1070">
                  <c:v>3.107183920903149E-2</c:v>
                </c:pt>
                <c:pt idx="1071">
                  <c:v>-1.8787037992390968E-2</c:v>
                </c:pt>
                <c:pt idx="1072">
                  <c:v>-5.6648015267287393E-3</c:v>
                </c:pt>
                <c:pt idx="1073">
                  <c:v>-3.0636558297154757E-2</c:v>
                </c:pt>
                <c:pt idx="1074">
                  <c:v>0.26980904839064385</c:v>
                </c:pt>
                <c:pt idx="1075">
                  <c:v>-0.31542012810618231</c:v>
                </c:pt>
                <c:pt idx="1076">
                  <c:v>1.0350663397182099E-2</c:v>
                </c:pt>
                <c:pt idx="1077">
                  <c:v>0.27918667106931944</c:v>
                </c:pt>
                <c:pt idx="1078">
                  <c:v>0.20162997005933805</c:v>
                </c:pt>
                <c:pt idx="1079">
                  <c:v>2.1555884525698839E-3</c:v>
                </c:pt>
                <c:pt idx="1080">
                  <c:v>0.19881256325671701</c:v>
                </c:pt>
                <c:pt idx="1081">
                  <c:v>8.7572790369311537E-2</c:v>
                </c:pt>
                <c:pt idx="1082">
                  <c:v>0.10499577448420509</c:v>
                </c:pt>
                <c:pt idx="1083">
                  <c:v>8.51270025705676E-2</c:v>
                </c:pt>
                <c:pt idx="1084">
                  <c:v>6.4161978146873494E-2</c:v>
                </c:pt>
                <c:pt idx="1085">
                  <c:v>-0.12607022108085511</c:v>
                </c:pt>
                <c:pt idx="1086">
                  <c:v>-3.7261827746679486E-2</c:v>
                </c:pt>
                <c:pt idx="1087">
                  <c:v>1.5596132296431557E-2</c:v>
                </c:pt>
                <c:pt idx="1088">
                  <c:v>3.6047014145933094E-2</c:v>
                </c:pt>
                <c:pt idx="1089">
                  <c:v>-4.4132494134252666E-2</c:v>
                </c:pt>
                <c:pt idx="1090">
                  <c:v>2.2282549549751642E-2</c:v>
                </c:pt>
                <c:pt idx="1091">
                  <c:v>9.2451865611290984E-2</c:v>
                </c:pt>
                <c:pt idx="1092">
                  <c:v>9.2477317290692793E-2</c:v>
                </c:pt>
                <c:pt idx="1093">
                  <c:v>2.6957744662332608E-2</c:v>
                </c:pt>
                <c:pt idx="1094">
                  <c:v>5.8613201465300732E-2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297-487C-B27E-66BC22F0C7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395752"/>
        <c:axId val="407390504"/>
      </c:scatterChart>
      <c:valAx>
        <c:axId val="407395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0504"/>
        <c:crosses val="autoZero"/>
        <c:crossBetween val="midCat"/>
      </c:valAx>
      <c:valAx>
        <c:axId val="40739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575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XMR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BTC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dk1">
                      <a:tint val="885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dk1">
                      <a:tint val="885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dk1">
                      <a:tint val="885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dk1">
                    <a:tint val="88500"/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dk1">
                    <a:tint val="88500"/>
                  </a:schemeClr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8837546936476968"/>
                  <c:y val="-0.1322668455719288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'DATA-CRYPTO'!$C$2:$C$1096</c:f>
              <c:numCache>
                <c:formatCode>0.000%</c:formatCode>
                <c:ptCount val="1095"/>
                <c:pt idx="0">
                  <c:v>-5.7407687905020863E-2</c:v>
                </c:pt>
                <c:pt idx="1">
                  <c:v>-3.2487237584216108E-2</c:v>
                </c:pt>
                <c:pt idx="2">
                  <c:v>-2.8031992161273951E-2</c:v>
                </c:pt>
                <c:pt idx="3">
                  <c:v>2.6685065436984016E-2</c:v>
                </c:pt>
                <c:pt idx="4">
                  <c:v>-2.4041580703571177E-3</c:v>
                </c:pt>
                <c:pt idx="5">
                  <c:v>8.0815319773980213E-3</c:v>
                </c:pt>
                <c:pt idx="6">
                  <c:v>-2.5892656877771229E-3</c:v>
                </c:pt>
                <c:pt idx="7">
                  <c:v>-5.1449984041988181E-2</c:v>
                </c:pt>
                <c:pt idx="8">
                  <c:v>4.5575692515300754E-2</c:v>
                </c:pt>
                <c:pt idx="9">
                  <c:v>-2.4897723479644786E-2</c:v>
                </c:pt>
                <c:pt idx="10">
                  <c:v>4.5408785144229503E-3</c:v>
                </c:pt>
                <c:pt idx="11">
                  <c:v>-4.1853550373703724E-2</c:v>
                </c:pt>
                <c:pt idx="12">
                  <c:v>9.5230151484038128E-3</c:v>
                </c:pt>
                <c:pt idx="13">
                  <c:v>-1.0873762672248257E-2</c:v>
                </c:pt>
                <c:pt idx="14">
                  <c:v>1.1475405000718067E-2</c:v>
                </c:pt>
                <c:pt idx="15">
                  <c:v>3.5052446746707704E-2</c:v>
                </c:pt>
                <c:pt idx="16">
                  <c:v>-2.6042505870282395E-2</c:v>
                </c:pt>
                <c:pt idx="17">
                  <c:v>2.5179720168881613E-2</c:v>
                </c:pt>
                <c:pt idx="18">
                  <c:v>7.0368595237538141E-3</c:v>
                </c:pt>
                <c:pt idx="19">
                  <c:v>6.7748353352202455E-3</c:v>
                </c:pt>
                <c:pt idx="20">
                  <c:v>1.20330845262161E-2</c:v>
                </c:pt>
                <c:pt idx="21">
                  <c:v>4.6028347938904798E-2</c:v>
                </c:pt>
                <c:pt idx="22">
                  <c:v>-1.218545356788169E-2</c:v>
                </c:pt>
                <c:pt idx="23">
                  <c:v>-5.4559700779353345E-3</c:v>
                </c:pt>
                <c:pt idx="24">
                  <c:v>-5.1779102766563671E-3</c:v>
                </c:pt>
                <c:pt idx="25">
                  <c:v>4.5184721382756712E-3</c:v>
                </c:pt>
                <c:pt idx="26">
                  <c:v>-1.6805048656000431E-2</c:v>
                </c:pt>
                <c:pt idx="27">
                  <c:v>2.0437036891382102E-2</c:v>
                </c:pt>
                <c:pt idx="28">
                  <c:v>-4.493658679402439E-3</c:v>
                </c:pt>
                <c:pt idx="29">
                  <c:v>4.9140656713246647E-2</c:v>
                </c:pt>
                <c:pt idx="30">
                  <c:v>3.5760425003918177E-2</c:v>
                </c:pt>
                <c:pt idx="31">
                  <c:v>2.6996838118106985E-2</c:v>
                </c:pt>
                <c:pt idx="32">
                  <c:v>-9.2293061752823664E-3</c:v>
                </c:pt>
                <c:pt idx="33">
                  <c:v>4.6189329712922594E-3</c:v>
                </c:pt>
                <c:pt idx="34">
                  <c:v>-3.2115367773593459E-2</c:v>
                </c:pt>
                <c:pt idx="35">
                  <c:v>-7.4619512157851784E-3</c:v>
                </c:pt>
                <c:pt idx="36">
                  <c:v>1.0141927919910124E-2</c:v>
                </c:pt>
                <c:pt idx="37">
                  <c:v>-5.5981317990016315E-3</c:v>
                </c:pt>
                <c:pt idx="38">
                  <c:v>-2.6809102565689715E-2</c:v>
                </c:pt>
                <c:pt idx="39">
                  <c:v>1.5410282968190611E-3</c:v>
                </c:pt>
                <c:pt idx="40">
                  <c:v>2.3255338701146745E-2</c:v>
                </c:pt>
                <c:pt idx="41">
                  <c:v>-9.4947462820764942E-3</c:v>
                </c:pt>
                <c:pt idx="42">
                  <c:v>-2.3537487858660256E-3</c:v>
                </c:pt>
                <c:pt idx="43">
                  <c:v>8.0596506321133021E-2</c:v>
                </c:pt>
                <c:pt idx="44">
                  <c:v>-5.9130644253615177E-3</c:v>
                </c:pt>
                <c:pt idx="45">
                  <c:v>1.9095619048763345E-2</c:v>
                </c:pt>
                <c:pt idx="46">
                  <c:v>-1.592428986121967E-2</c:v>
                </c:pt>
                <c:pt idx="47">
                  <c:v>3.5837017038472717E-2</c:v>
                </c:pt>
                <c:pt idx="48">
                  <c:v>-2.5164851126217896E-2</c:v>
                </c:pt>
                <c:pt idx="49">
                  <c:v>-1.0321673221905473E-2</c:v>
                </c:pt>
                <c:pt idx="50">
                  <c:v>4.9526889385573591E-2</c:v>
                </c:pt>
                <c:pt idx="51">
                  <c:v>4.7161467174160018E-2</c:v>
                </c:pt>
                <c:pt idx="52">
                  <c:v>8.9143995940675955E-5</c:v>
                </c:pt>
                <c:pt idx="53">
                  <c:v>8.9150098327460837E-3</c:v>
                </c:pt>
                <c:pt idx="54">
                  <c:v>5.0171745890862117E-2</c:v>
                </c:pt>
                <c:pt idx="55">
                  <c:v>-3.0272928017403795E-2</c:v>
                </c:pt>
                <c:pt idx="56">
                  <c:v>9.1361663932458754E-4</c:v>
                </c:pt>
                <c:pt idx="57">
                  <c:v>-1.3722694810562087E-2</c:v>
                </c:pt>
                <c:pt idx="58">
                  <c:v>-1.7622203355194335E-2</c:v>
                </c:pt>
                <c:pt idx="59">
                  <c:v>1.4200785732429333E-2</c:v>
                </c:pt>
                <c:pt idx="60">
                  <c:v>3.8200628118010339E-3</c:v>
                </c:pt>
                <c:pt idx="61">
                  <c:v>7.0371806494539191E-3</c:v>
                </c:pt>
                <c:pt idx="62">
                  <c:v>-4.9867347953033853E-3</c:v>
                </c:pt>
                <c:pt idx="63">
                  <c:v>-6.4909773900442627E-3</c:v>
                </c:pt>
                <c:pt idx="64">
                  <c:v>-4.5095905254843938E-3</c:v>
                </c:pt>
                <c:pt idx="65">
                  <c:v>-2.0981218915068382E-2</c:v>
                </c:pt>
                <c:pt idx="66">
                  <c:v>4.3594698364611488E-2</c:v>
                </c:pt>
                <c:pt idx="67">
                  <c:v>-3.8386949007917295E-3</c:v>
                </c:pt>
                <c:pt idx="68">
                  <c:v>2.215025706772625E-3</c:v>
                </c:pt>
                <c:pt idx="69">
                  <c:v>-1.0215599776004333E-2</c:v>
                </c:pt>
                <c:pt idx="70">
                  <c:v>9.1502039495958115E-2</c:v>
                </c:pt>
                <c:pt idx="71">
                  <c:v>-4.3028139841458451E-2</c:v>
                </c:pt>
                <c:pt idx="72">
                  <c:v>-3.121654790119004E-2</c:v>
                </c:pt>
                <c:pt idx="73">
                  <c:v>3.8702825147149118E-3</c:v>
                </c:pt>
                <c:pt idx="74">
                  <c:v>-2.0148956128155603E-2</c:v>
                </c:pt>
                <c:pt idx="75">
                  <c:v>3.6588788022278336E-3</c:v>
                </c:pt>
                <c:pt idx="76">
                  <c:v>3.555471623993482E-3</c:v>
                </c:pt>
                <c:pt idx="77">
                  <c:v>-8.3739838430407672E-3</c:v>
                </c:pt>
                <c:pt idx="78">
                  <c:v>-1.6728999131368879E-2</c:v>
                </c:pt>
                <c:pt idx="79">
                  <c:v>-2.1844253709957445E-2</c:v>
                </c:pt>
                <c:pt idx="80">
                  <c:v>1.0723690710411793E-3</c:v>
                </c:pt>
                <c:pt idx="81">
                  <c:v>1.2237394883513051E-3</c:v>
                </c:pt>
                <c:pt idx="82">
                  <c:v>1.3162839325317392E-2</c:v>
                </c:pt>
                <c:pt idx="83">
                  <c:v>2.670476772659109E-2</c:v>
                </c:pt>
                <c:pt idx="84">
                  <c:v>-9.3481325621989075E-3</c:v>
                </c:pt>
                <c:pt idx="85">
                  <c:v>-2.517082600507978E-4</c:v>
                </c:pt>
                <c:pt idx="86">
                  <c:v>-1.3875477081820107E-2</c:v>
                </c:pt>
                <c:pt idx="87">
                  <c:v>-1.9386782392097419E-2</c:v>
                </c:pt>
                <c:pt idx="88">
                  <c:v>-2.499841213544754E-2</c:v>
                </c:pt>
                <c:pt idx="89">
                  <c:v>3.9170910096980933E-2</c:v>
                </c:pt>
                <c:pt idx="90">
                  <c:v>-9.1442678830661994E-3</c:v>
                </c:pt>
                <c:pt idx="91">
                  <c:v>4.2486626371623482E-2</c:v>
                </c:pt>
                <c:pt idx="92">
                  <c:v>1.0057835553424935E-2</c:v>
                </c:pt>
                <c:pt idx="93">
                  <c:v>1.3839370609198147E-2</c:v>
                </c:pt>
                <c:pt idx="94">
                  <c:v>-4.8450125249268984E-2</c:v>
                </c:pt>
                <c:pt idx="95">
                  <c:v>1.377681491220036E-2</c:v>
                </c:pt>
                <c:pt idx="96">
                  <c:v>-4.635206468074371E-2</c:v>
                </c:pt>
                <c:pt idx="97">
                  <c:v>-4.9086768075077496E-2</c:v>
                </c:pt>
                <c:pt idx="98">
                  <c:v>-2.2039071634397726E-2</c:v>
                </c:pt>
                <c:pt idx="99">
                  <c:v>-1.2490374838272521E-2</c:v>
                </c:pt>
                <c:pt idx="100">
                  <c:v>-3.1824239368118602E-2</c:v>
                </c:pt>
                <c:pt idx="101">
                  <c:v>3.1776853095792559E-3</c:v>
                </c:pt>
                <c:pt idx="102">
                  <c:v>6.8966307471314452E-3</c:v>
                </c:pt>
                <c:pt idx="103">
                  <c:v>-2.5129397555198239E-2</c:v>
                </c:pt>
                <c:pt idx="104">
                  <c:v>-1.1437202095765309E-2</c:v>
                </c:pt>
                <c:pt idx="105">
                  <c:v>-8.3970109008844136E-4</c:v>
                </c:pt>
                <c:pt idx="106">
                  <c:v>6.5865531907727563E-3</c:v>
                </c:pt>
                <c:pt idx="107">
                  <c:v>-3.3431848163098458E-2</c:v>
                </c:pt>
                <c:pt idx="108">
                  <c:v>2.7081275368664334E-2</c:v>
                </c:pt>
                <c:pt idx="109">
                  <c:v>9.877334659375704E-4</c:v>
                </c:pt>
                <c:pt idx="110">
                  <c:v>-5.1214083801655409E-2</c:v>
                </c:pt>
                <c:pt idx="111">
                  <c:v>-1.0018996068980069E-2</c:v>
                </c:pt>
                <c:pt idx="112">
                  <c:v>1.9624814524329477E-3</c:v>
                </c:pt>
                <c:pt idx="113">
                  <c:v>-7.4737153160064152E-3</c:v>
                </c:pt>
                <c:pt idx="114">
                  <c:v>1.9011525907894105E-2</c:v>
                </c:pt>
                <c:pt idx="115">
                  <c:v>-9.6297008207968764E-3</c:v>
                </c:pt>
                <c:pt idx="116">
                  <c:v>6.845382302566567E-3</c:v>
                </c:pt>
                <c:pt idx="117">
                  <c:v>6.6649470366793827E-3</c:v>
                </c:pt>
                <c:pt idx="118">
                  <c:v>-6.6737280919592311E-4</c:v>
                </c:pt>
                <c:pt idx="119">
                  <c:v>-2.3825095664517435E-2</c:v>
                </c:pt>
                <c:pt idx="120">
                  <c:v>1.8362811864515386E-2</c:v>
                </c:pt>
                <c:pt idx="121">
                  <c:v>-3.1432676477769761E-2</c:v>
                </c:pt>
                <c:pt idx="122">
                  <c:v>3.264079606171516E-2</c:v>
                </c:pt>
                <c:pt idx="123">
                  <c:v>6.5284333895907432E-2</c:v>
                </c:pt>
                <c:pt idx="124">
                  <c:v>0.14476109376229537</c:v>
                </c:pt>
                <c:pt idx="125">
                  <c:v>-2.8228801074019062E-3</c:v>
                </c:pt>
                <c:pt idx="126">
                  <c:v>-7.231210270483085E-2</c:v>
                </c:pt>
                <c:pt idx="127">
                  <c:v>-2.0282321351476076E-2</c:v>
                </c:pt>
                <c:pt idx="128">
                  <c:v>2.6287932568097379E-3</c:v>
                </c:pt>
                <c:pt idx="129">
                  <c:v>2.8812403649574391E-2</c:v>
                </c:pt>
                <c:pt idx="130">
                  <c:v>1.9237257013543308E-3</c:v>
                </c:pt>
                <c:pt idx="131">
                  <c:v>-1.625994004129535E-2</c:v>
                </c:pt>
                <c:pt idx="132">
                  <c:v>6.9819798204514491E-3</c:v>
                </c:pt>
                <c:pt idx="133">
                  <c:v>-1.9423892045927805E-2</c:v>
                </c:pt>
                <c:pt idx="134">
                  <c:v>-2.0424933628669525E-2</c:v>
                </c:pt>
                <c:pt idx="135">
                  <c:v>6.4305028809088886E-3</c:v>
                </c:pt>
                <c:pt idx="136">
                  <c:v>-1.8669970986244682E-3</c:v>
                </c:pt>
                <c:pt idx="137">
                  <c:v>1.7767504233252784E-3</c:v>
                </c:pt>
                <c:pt idx="138">
                  <c:v>-3.1314740971022978E-2</c:v>
                </c:pt>
                <c:pt idx="139">
                  <c:v>-1.0786272328066142E-3</c:v>
                </c:pt>
                <c:pt idx="140">
                  <c:v>4.3628604128225161E-2</c:v>
                </c:pt>
                <c:pt idx="141">
                  <c:v>-2.0443650119499617E-3</c:v>
                </c:pt>
                <c:pt idx="142">
                  <c:v>3.1722604940294483E-2</c:v>
                </c:pt>
                <c:pt idx="143">
                  <c:v>-2.0242104401147504E-2</c:v>
                </c:pt>
                <c:pt idx="144">
                  <c:v>-6.6561963472497399E-3</c:v>
                </c:pt>
                <c:pt idx="145">
                  <c:v>-6.5654261586255347E-3</c:v>
                </c:pt>
                <c:pt idx="146">
                  <c:v>-1.5979386535413347E-2</c:v>
                </c:pt>
                <c:pt idx="147">
                  <c:v>5.9470393195571476E-3</c:v>
                </c:pt>
                <c:pt idx="148">
                  <c:v>5.9395226337599265E-3</c:v>
                </c:pt>
                <c:pt idx="149">
                  <c:v>2.3135803937041368E-2</c:v>
                </c:pt>
                <c:pt idx="150">
                  <c:v>-1.7337268518277372E-2</c:v>
                </c:pt>
                <c:pt idx="151">
                  <c:v>-7.189659673476395E-4</c:v>
                </c:pt>
                <c:pt idx="152">
                  <c:v>1.623387235917427E-2</c:v>
                </c:pt>
                <c:pt idx="153">
                  <c:v>-4.4331750978797012E-2</c:v>
                </c:pt>
                <c:pt idx="154">
                  <c:v>-1.561601534954044E-2</c:v>
                </c:pt>
                <c:pt idx="155">
                  <c:v>-0.12099364957616317</c:v>
                </c:pt>
                <c:pt idx="156">
                  <c:v>-3.4455250430505853E-2</c:v>
                </c:pt>
                <c:pt idx="157">
                  <c:v>5.0448593914041657E-3</c:v>
                </c:pt>
                <c:pt idx="158">
                  <c:v>-1.6031424200788416E-2</c:v>
                </c:pt>
                <c:pt idx="159">
                  <c:v>-8.291636137128305E-3</c:v>
                </c:pt>
                <c:pt idx="160">
                  <c:v>6.6619463830212087E-3</c:v>
                </c:pt>
                <c:pt idx="161">
                  <c:v>-4.2099302210591967E-3</c:v>
                </c:pt>
                <c:pt idx="162">
                  <c:v>-3.462462669239066E-3</c:v>
                </c:pt>
                <c:pt idx="163">
                  <c:v>-6.877180247420971E-3</c:v>
                </c:pt>
                <c:pt idx="164">
                  <c:v>-9.9836345059722614E-4</c:v>
                </c:pt>
                <c:pt idx="165">
                  <c:v>-2.4114057225826664E-4</c:v>
                </c:pt>
                <c:pt idx="166">
                  <c:v>-4.77405524519715E-3</c:v>
                </c:pt>
                <c:pt idx="167">
                  <c:v>2.2513994049130032E-2</c:v>
                </c:pt>
                <c:pt idx="168">
                  <c:v>6.149168396074392E-3</c:v>
                </c:pt>
                <c:pt idx="169">
                  <c:v>-2.1417820933124145E-2</c:v>
                </c:pt>
                <c:pt idx="170">
                  <c:v>-1.0233096023724773E-2</c:v>
                </c:pt>
                <c:pt idx="171">
                  <c:v>-7.2503982203425471E-3</c:v>
                </c:pt>
                <c:pt idx="172">
                  <c:v>1.5711657034899674E-2</c:v>
                </c:pt>
                <c:pt idx="173">
                  <c:v>-2.1237571206121322E-2</c:v>
                </c:pt>
                <c:pt idx="174">
                  <c:v>-1.7912085455745695E-3</c:v>
                </c:pt>
                <c:pt idx="175">
                  <c:v>-2.7379439807193743E-3</c:v>
                </c:pt>
                <c:pt idx="176">
                  <c:v>2.6398798336958105E-2</c:v>
                </c:pt>
                <c:pt idx="177">
                  <c:v>5.8589039905949394E-2</c:v>
                </c:pt>
                <c:pt idx="178">
                  <c:v>1.3132277863298349E-2</c:v>
                </c:pt>
                <c:pt idx="179">
                  <c:v>3.3793270403171091E-3</c:v>
                </c:pt>
                <c:pt idx="180">
                  <c:v>9.2079267938045932E-3</c:v>
                </c:pt>
                <c:pt idx="181">
                  <c:v>-2.5355880664131834E-2</c:v>
                </c:pt>
                <c:pt idx="182">
                  <c:v>-4.3244332276665187E-2</c:v>
                </c:pt>
                <c:pt idx="183">
                  <c:v>-1.8030983273242606E-2</c:v>
                </c:pt>
                <c:pt idx="184">
                  <c:v>2.2654331536789921E-2</c:v>
                </c:pt>
                <c:pt idx="185">
                  <c:v>-2.1128054459777766E-3</c:v>
                </c:pt>
                <c:pt idx="186">
                  <c:v>-2.4116765960275496E-2</c:v>
                </c:pt>
                <c:pt idx="187">
                  <c:v>2.6965838938677336E-2</c:v>
                </c:pt>
                <c:pt idx="188">
                  <c:v>-6.901282632618762E-4</c:v>
                </c:pt>
                <c:pt idx="189">
                  <c:v>-5.9840267843075758E-2</c:v>
                </c:pt>
                <c:pt idx="190">
                  <c:v>-1.409860264023037E-2</c:v>
                </c:pt>
                <c:pt idx="191">
                  <c:v>5.3652863527082678E-2</c:v>
                </c:pt>
                <c:pt idx="192">
                  <c:v>1.1086601501320946E-2</c:v>
                </c:pt>
                <c:pt idx="193">
                  <c:v>-1.3840282226004096E-2</c:v>
                </c:pt>
                <c:pt idx="194">
                  <c:v>6.0711120248364541E-3</c:v>
                </c:pt>
                <c:pt idx="195">
                  <c:v>2.5522045879768654E-2</c:v>
                </c:pt>
                <c:pt idx="196">
                  <c:v>-8.0637971869277444E-2</c:v>
                </c:pt>
                <c:pt idx="197">
                  <c:v>-4.3707143406368151E-2</c:v>
                </c:pt>
                <c:pt idx="198">
                  <c:v>-1.2307995157650272E-2</c:v>
                </c:pt>
                <c:pt idx="199">
                  <c:v>1.482303795072416E-2</c:v>
                </c:pt>
                <c:pt idx="200">
                  <c:v>-4.3846706824268888E-2</c:v>
                </c:pt>
                <c:pt idx="201">
                  <c:v>-8.6843645702104535E-3</c:v>
                </c:pt>
                <c:pt idx="202">
                  <c:v>2.0443450893457694E-3</c:v>
                </c:pt>
                <c:pt idx="203">
                  <c:v>3.9612102701220696E-2</c:v>
                </c:pt>
                <c:pt idx="204">
                  <c:v>-2.8131633051994915E-2</c:v>
                </c:pt>
                <c:pt idx="205">
                  <c:v>7.3397412534735987E-2</c:v>
                </c:pt>
                <c:pt idx="206">
                  <c:v>1.362526699286931E-2</c:v>
                </c:pt>
                <c:pt idx="207">
                  <c:v>2.8451137496405703E-2</c:v>
                </c:pt>
                <c:pt idx="208">
                  <c:v>1.1330721204403189E-2</c:v>
                </c:pt>
                <c:pt idx="209">
                  <c:v>3.0662540203208546E-2</c:v>
                </c:pt>
                <c:pt idx="210">
                  <c:v>4.857531818977142E-2</c:v>
                </c:pt>
                <c:pt idx="211">
                  <c:v>9.2310278243553853E-3</c:v>
                </c:pt>
                <c:pt idx="212">
                  <c:v>-3.5355357341168314E-3</c:v>
                </c:pt>
                <c:pt idx="213">
                  <c:v>7.9013014556860404E-3</c:v>
                </c:pt>
                <c:pt idx="214">
                  <c:v>-4.0591302606360527E-2</c:v>
                </c:pt>
                <c:pt idx="215">
                  <c:v>-4.199559348237185E-3</c:v>
                </c:pt>
                <c:pt idx="216">
                  <c:v>1.0131621182368751E-2</c:v>
                </c:pt>
                <c:pt idx="217">
                  <c:v>-9.0137250038620966E-3</c:v>
                </c:pt>
                <c:pt idx="218">
                  <c:v>-4.370796657788837E-2</c:v>
                </c:pt>
                <c:pt idx="219">
                  <c:v>-2.4449353995819822E-2</c:v>
                </c:pt>
                <c:pt idx="220">
                  <c:v>-1.5729262910371192E-2</c:v>
                </c:pt>
                <c:pt idx="221">
                  <c:v>2.2200991277914563E-2</c:v>
                </c:pt>
                <c:pt idx="222">
                  <c:v>-1.2808461572453474E-2</c:v>
                </c:pt>
                <c:pt idx="223">
                  <c:v>9.5619553117022735E-2</c:v>
                </c:pt>
                <c:pt idx="224">
                  <c:v>2.2551278771244514E-2</c:v>
                </c:pt>
                <c:pt idx="225">
                  <c:v>-0.13937670555744899</c:v>
                </c:pt>
                <c:pt idx="226">
                  <c:v>6.0443601408599709E-2</c:v>
                </c:pt>
                <c:pt idx="227">
                  <c:v>-0.10507600152024446</c:v>
                </c:pt>
                <c:pt idx="228">
                  <c:v>-3.6508773327492569E-2</c:v>
                </c:pt>
                <c:pt idx="229">
                  <c:v>3.9472753890999794E-2</c:v>
                </c:pt>
                <c:pt idx="230">
                  <c:v>-6.7884416194437913E-2</c:v>
                </c:pt>
                <c:pt idx="231">
                  <c:v>-3.3751227670391175E-2</c:v>
                </c:pt>
                <c:pt idx="232">
                  <c:v>2.3159293265194524E-2</c:v>
                </c:pt>
                <c:pt idx="233">
                  <c:v>7.0393311743974424E-2</c:v>
                </c:pt>
                <c:pt idx="234">
                  <c:v>2.1386723516895825E-2</c:v>
                </c:pt>
                <c:pt idx="235">
                  <c:v>2.0741781917808809E-2</c:v>
                </c:pt>
                <c:pt idx="236">
                  <c:v>-2.1356009782202652E-2</c:v>
                </c:pt>
                <c:pt idx="237">
                  <c:v>-6.4382713500684891E-2</c:v>
                </c:pt>
                <c:pt idx="238">
                  <c:v>0.10197242316008566</c:v>
                </c:pt>
                <c:pt idx="239">
                  <c:v>2.0439793579153823E-2</c:v>
                </c:pt>
                <c:pt idx="240">
                  <c:v>-2.187165085279532E-2</c:v>
                </c:pt>
                <c:pt idx="241">
                  <c:v>-0.10038183794652419</c:v>
                </c:pt>
                <c:pt idx="242">
                  <c:v>-3.6772427662670644E-2</c:v>
                </c:pt>
                <c:pt idx="243">
                  <c:v>0.10391011323312893</c:v>
                </c:pt>
                <c:pt idx="244">
                  <c:v>-0.15181967387944534</c:v>
                </c:pt>
                <c:pt idx="245">
                  <c:v>9.8867662711133009E-2</c:v>
                </c:pt>
                <c:pt idx="246">
                  <c:v>6.8425403121082765E-2</c:v>
                </c:pt>
                <c:pt idx="247">
                  <c:v>1.4244096299186527E-2</c:v>
                </c:pt>
                <c:pt idx="248">
                  <c:v>1.4258184901389831E-2</c:v>
                </c:pt>
                <c:pt idx="249">
                  <c:v>5.3464534197408362E-2</c:v>
                </c:pt>
                <c:pt idx="250">
                  <c:v>6.2790586773224369E-2</c:v>
                </c:pt>
                <c:pt idx="251">
                  <c:v>2.6983496278319804E-2</c:v>
                </c:pt>
                <c:pt idx="252">
                  <c:v>2.0894883875609255E-2</c:v>
                </c:pt>
                <c:pt idx="253">
                  <c:v>-2.5932150877259717E-2</c:v>
                </c:pt>
                <c:pt idx="254">
                  <c:v>3.558847754265055E-2</c:v>
                </c:pt>
                <c:pt idx="255">
                  <c:v>1.7508940289898332E-2</c:v>
                </c:pt>
                <c:pt idx="256">
                  <c:v>1.6489111569863667E-2</c:v>
                </c:pt>
                <c:pt idx="257">
                  <c:v>5.4715664987565235E-2</c:v>
                </c:pt>
                <c:pt idx="258">
                  <c:v>1.0388753415522622E-2</c:v>
                </c:pt>
                <c:pt idx="259">
                  <c:v>2.7144739765024711E-2</c:v>
                </c:pt>
                <c:pt idx="260">
                  <c:v>-9.1179730966425183E-3</c:v>
                </c:pt>
                <c:pt idx="261">
                  <c:v>3.9812033104026839E-2</c:v>
                </c:pt>
                <c:pt idx="262">
                  <c:v>-3.4020323910449075E-2</c:v>
                </c:pt>
                <c:pt idx="263">
                  <c:v>-1.1229371389998598E-2</c:v>
                </c:pt>
                <c:pt idx="264">
                  <c:v>2.7977129028425522E-2</c:v>
                </c:pt>
                <c:pt idx="265">
                  <c:v>-2.8224096196420524E-4</c:v>
                </c:pt>
                <c:pt idx="266">
                  <c:v>1.499647351215839E-2</c:v>
                </c:pt>
                <c:pt idx="267">
                  <c:v>-6.3001478332023145E-2</c:v>
                </c:pt>
                <c:pt idx="268">
                  <c:v>-6.301805872814803E-2</c:v>
                </c:pt>
                <c:pt idx="269">
                  <c:v>2.0679267953502948E-2</c:v>
                </c:pt>
                <c:pt idx="270">
                  <c:v>-1.2236007767618025E-3</c:v>
                </c:pt>
                <c:pt idx="271">
                  <c:v>3.0194039950380148E-2</c:v>
                </c:pt>
                <c:pt idx="272">
                  <c:v>-4.0056648033866479E-2</c:v>
                </c:pt>
                <c:pt idx="273">
                  <c:v>-6.9593520848911716E-3</c:v>
                </c:pt>
                <c:pt idx="274">
                  <c:v>-9.7932630207247361E-3</c:v>
                </c:pt>
                <c:pt idx="275">
                  <c:v>1.5168497755669499E-2</c:v>
                </c:pt>
                <c:pt idx="276">
                  <c:v>7.4251575996134897E-2</c:v>
                </c:pt>
                <c:pt idx="277">
                  <c:v>8.1263173162008512E-3</c:v>
                </c:pt>
                <c:pt idx="278">
                  <c:v>1.3299515535655294E-2</c:v>
                </c:pt>
                <c:pt idx="279">
                  <c:v>2.5934032931081173E-2</c:v>
                </c:pt>
                <c:pt idx="280">
                  <c:v>-3.6218763612352649E-2</c:v>
                </c:pt>
                <c:pt idx="281">
                  <c:v>-1.879537173558315E-3</c:v>
                </c:pt>
                <c:pt idx="282">
                  <c:v>-2.7125846017364667E-2</c:v>
                </c:pt>
                <c:pt idx="283">
                  <c:v>0.11992989938696136</c:v>
                </c:pt>
                <c:pt idx="284">
                  <c:v>-9.9469838503630208E-3</c:v>
                </c:pt>
                <c:pt idx="285">
                  <c:v>-7.1081277272919283E-2</c:v>
                </c:pt>
                <c:pt idx="286">
                  <c:v>-3.981349359787896E-2</c:v>
                </c:pt>
                <c:pt idx="287">
                  <c:v>2.6020895908440499E-2</c:v>
                </c:pt>
                <c:pt idx="288">
                  <c:v>2.2709207680583553E-2</c:v>
                </c:pt>
                <c:pt idx="289">
                  <c:v>0.11407866971948838</c:v>
                </c:pt>
                <c:pt idx="290">
                  <c:v>-3.2788090074647905E-2</c:v>
                </c:pt>
                <c:pt idx="291">
                  <c:v>0.12175582011366133</c:v>
                </c:pt>
                <c:pt idx="292">
                  <c:v>3.2555119158977769E-2</c:v>
                </c:pt>
                <c:pt idx="293">
                  <c:v>3.1601133302978431E-2</c:v>
                </c:pt>
                <c:pt idx="294">
                  <c:v>2.5899955365595913E-2</c:v>
                </c:pt>
                <c:pt idx="295">
                  <c:v>1.4287066029060996E-2</c:v>
                </c:pt>
                <c:pt idx="296">
                  <c:v>-8.473310527672577E-3</c:v>
                </c:pt>
                <c:pt idx="297">
                  <c:v>-6.0995049758301688E-3</c:v>
                </c:pt>
                <c:pt idx="298">
                  <c:v>1.0841635901691647E-2</c:v>
                </c:pt>
                <c:pt idx="299">
                  <c:v>4.6667296091749896E-2</c:v>
                </c:pt>
                <c:pt idx="300">
                  <c:v>1.8809979611702804E-2</c:v>
                </c:pt>
                <c:pt idx="301">
                  <c:v>9.6659647131604066E-3</c:v>
                </c:pt>
                <c:pt idx="302">
                  <c:v>1.9508686728554894E-2</c:v>
                </c:pt>
                <c:pt idx="303">
                  <c:v>-7.1752789746088149E-3</c:v>
                </c:pt>
                <c:pt idx="304">
                  <c:v>3.1929255289709375E-3</c:v>
                </c:pt>
                <c:pt idx="305">
                  <c:v>-2.0966081379163123E-3</c:v>
                </c:pt>
                <c:pt idx="306">
                  <c:v>1.3123813511948284E-2</c:v>
                </c:pt>
                <c:pt idx="307">
                  <c:v>-4.766091036686794E-2</c:v>
                </c:pt>
                <c:pt idx="308">
                  <c:v>-1.9479258917525659E-2</c:v>
                </c:pt>
                <c:pt idx="309">
                  <c:v>3.1537591081247623E-2</c:v>
                </c:pt>
                <c:pt idx="310">
                  <c:v>1.5836583288060691E-2</c:v>
                </c:pt>
                <c:pt idx="311">
                  <c:v>-4.3849234158219643E-3</c:v>
                </c:pt>
                <c:pt idx="312">
                  <c:v>6.4038359492965789E-3</c:v>
                </c:pt>
                <c:pt idx="313">
                  <c:v>1.0237043960234227E-3</c:v>
                </c:pt>
                <c:pt idx="314">
                  <c:v>8.8050481246124759E-3</c:v>
                </c:pt>
                <c:pt idx="315">
                  <c:v>3.12342028681987E-3</c:v>
                </c:pt>
                <c:pt idx="316">
                  <c:v>3.2703409572899987E-2</c:v>
                </c:pt>
                <c:pt idx="317">
                  <c:v>-1.9661685773634731E-2</c:v>
                </c:pt>
                <c:pt idx="318">
                  <c:v>1.3861017578417989E-2</c:v>
                </c:pt>
                <c:pt idx="319">
                  <c:v>1.3837183003608921E-3</c:v>
                </c:pt>
                <c:pt idx="320">
                  <c:v>4.9342632597075267E-3</c:v>
                </c:pt>
                <c:pt idx="321">
                  <c:v>-5.0075525316235277E-2</c:v>
                </c:pt>
                <c:pt idx="322">
                  <c:v>2.2716802987142883E-2</c:v>
                </c:pt>
                <c:pt idx="323">
                  <c:v>-1.6163226788210222E-2</c:v>
                </c:pt>
                <c:pt idx="324">
                  <c:v>1.7328472442366353E-2</c:v>
                </c:pt>
                <c:pt idx="325">
                  <c:v>2.7116090177809686E-2</c:v>
                </c:pt>
                <c:pt idx="326">
                  <c:v>4.583028743319833E-3</c:v>
                </c:pt>
                <c:pt idx="327">
                  <c:v>2.2870127348453107E-2</c:v>
                </c:pt>
                <c:pt idx="328">
                  <c:v>-1.0150461942397916E-2</c:v>
                </c:pt>
                <c:pt idx="329">
                  <c:v>1.8907492974592766E-2</c:v>
                </c:pt>
                <c:pt idx="330">
                  <c:v>0.16004197994516287</c:v>
                </c:pt>
                <c:pt idx="331">
                  <c:v>1.2773998292133912E-2</c:v>
                </c:pt>
                <c:pt idx="332">
                  <c:v>-3.0585707576399608E-4</c:v>
                </c:pt>
                <c:pt idx="333">
                  <c:v>2.0196494351769553E-3</c:v>
                </c:pt>
                <c:pt idx="334">
                  <c:v>7.1668258058515235E-3</c:v>
                </c:pt>
                <c:pt idx="335">
                  <c:v>-4.403784047992027E-3</c:v>
                </c:pt>
                <c:pt idx="336">
                  <c:v>2.5269802021311238E-2</c:v>
                </c:pt>
                <c:pt idx="337">
                  <c:v>5.5384728458277421E-3</c:v>
                </c:pt>
                <c:pt idx="338">
                  <c:v>-1.4801995711949577E-2</c:v>
                </c:pt>
                <c:pt idx="339">
                  <c:v>-3.389978948558736E-3</c:v>
                </c:pt>
                <c:pt idx="340">
                  <c:v>2.9425470573342626E-3</c:v>
                </c:pt>
                <c:pt idx="341">
                  <c:v>-1.3307950796282526E-3</c:v>
                </c:pt>
                <c:pt idx="342">
                  <c:v>-1.4328401776095966E-2</c:v>
                </c:pt>
                <c:pt idx="343">
                  <c:v>3.9923567470114014E-3</c:v>
                </c:pt>
                <c:pt idx="344">
                  <c:v>9.5470384395055785E-3</c:v>
                </c:pt>
                <c:pt idx="345">
                  <c:v>1.8065426028316658E-3</c:v>
                </c:pt>
                <c:pt idx="346">
                  <c:v>-5.8204170860636159E-3</c:v>
                </c:pt>
                <c:pt idx="347">
                  <c:v>2.1928138849821747E-2</c:v>
                </c:pt>
                <c:pt idx="348">
                  <c:v>9.2684729834795233E-3</c:v>
                </c:pt>
                <c:pt idx="349">
                  <c:v>4.5081576004540351E-3</c:v>
                </c:pt>
                <c:pt idx="350">
                  <c:v>-6.2410556369529282E-4</c:v>
                </c:pt>
                <c:pt idx="351">
                  <c:v>1.0055701280708724E-3</c:v>
                </c:pt>
                <c:pt idx="352">
                  <c:v>-1.1804535497417761E-2</c:v>
                </c:pt>
                <c:pt idx="353">
                  <c:v>-2.9599503371447217E-3</c:v>
                </c:pt>
                <c:pt idx="354">
                  <c:v>1.5813810733685284E-2</c:v>
                </c:pt>
                <c:pt idx="355">
                  <c:v>-2.6502746592228718E-3</c:v>
                </c:pt>
                <c:pt idx="356">
                  <c:v>1.9299650138135083E-3</c:v>
                </c:pt>
                <c:pt idx="357">
                  <c:v>1.940338774947898E-3</c:v>
                </c:pt>
                <c:pt idx="358">
                  <c:v>3.5213631988230937E-2</c:v>
                </c:pt>
                <c:pt idx="359">
                  <c:v>-2.2506314006991015E-2</c:v>
                </c:pt>
                <c:pt idx="360">
                  <c:v>-4.4710065977223131E-3</c:v>
                </c:pt>
                <c:pt idx="361">
                  <c:v>1.2509840481076374E-3</c:v>
                </c:pt>
                <c:pt idx="362">
                  <c:v>1.2440007813265554E-3</c:v>
                </c:pt>
                <c:pt idx="363">
                  <c:v>9.7018386154265374E-4</c:v>
                </c:pt>
                <c:pt idx="364">
                  <c:v>-8.592791907515978E-4</c:v>
                </c:pt>
                <c:pt idx="365">
                  <c:v>-7.3253993042512533E-3</c:v>
                </c:pt>
                <c:pt idx="366">
                  <c:v>1.8788447191388651E-2</c:v>
                </c:pt>
                <c:pt idx="367">
                  <c:v>-8.3564568153646684E-2</c:v>
                </c:pt>
                <c:pt idx="368">
                  <c:v>3.3630892831814106E-2</c:v>
                </c:pt>
                <c:pt idx="369">
                  <c:v>1.291745129035963E-2</c:v>
                </c:pt>
                <c:pt idx="370">
                  <c:v>-1.1491890387981729E-2</c:v>
                </c:pt>
                <c:pt idx="371">
                  <c:v>1.3269765295225703E-2</c:v>
                </c:pt>
                <c:pt idx="372">
                  <c:v>7.9819551147382109E-3</c:v>
                </c:pt>
                <c:pt idx="373">
                  <c:v>6.3761381614258941E-2</c:v>
                </c:pt>
                <c:pt idx="374">
                  <c:v>1.2062263722242502E-2</c:v>
                </c:pt>
                <c:pt idx="375">
                  <c:v>2.4761574438558961E-3</c:v>
                </c:pt>
                <c:pt idx="376">
                  <c:v>1.0859629219542135E-3</c:v>
                </c:pt>
                <c:pt idx="377">
                  <c:v>-4.1908737857978143E-3</c:v>
                </c:pt>
                <c:pt idx="378">
                  <c:v>-5.8905434379002497E-3</c:v>
                </c:pt>
                <c:pt idx="379">
                  <c:v>1.3963104063156144E-3</c:v>
                </c:pt>
                <c:pt idx="380">
                  <c:v>-1.1380348064789417E-2</c:v>
                </c:pt>
                <c:pt idx="381">
                  <c:v>5.1578998886379996E-3</c:v>
                </c:pt>
                <c:pt idx="382">
                  <c:v>1.2056010491401305E-3</c:v>
                </c:pt>
                <c:pt idx="383">
                  <c:v>7.5693935882916202E-2</c:v>
                </c:pt>
                <c:pt idx="384">
                  <c:v>-4.1965831311069702E-3</c:v>
                </c:pt>
                <c:pt idx="385">
                  <c:v>-1.5287693863963831E-2</c:v>
                </c:pt>
                <c:pt idx="386">
                  <c:v>2.0802424842303025E-3</c:v>
                </c:pt>
                <c:pt idx="387">
                  <c:v>-1.4038013124339505E-3</c:v>
                </c:pt>
                <c:pt idx="388">
                  <c:v>-1.6334438153328568E-2</c:v>
                </c:pt>
                <c:pt idx="389">
                  <c:v>9.4494779779847795E-3</c:v>
                </c:pt>
                <c:pt idx="390">
                  <c:v>8.6823825640327326E-3</c:v>
                </c:pt>
                <c:pt idx="391">
                  <c:v>-8.1766068449412033E-3</c:v>
                </c:pt>
                <c:pt idx="392">
                  <c:v>1.0978783182745141E-2</c:v>
                </c:pt>
                <c:pt idx="393">
                  <c:v>-6.4561266347283536E-3</c:v>
                </c:pt>
                <c:pt idx="394">
                  <c:v>-3.2185563192522089E-2</c:v>
                </c:pt>
                <c:pt idx="395">
                  <c:v>-5.1471118296753061E-3</c:v>
                </c:pt>
                <c:pt idx="396">
                  <c:v>7.48263108308646E-4</c:v>
                </c:pt>
                <c:pt idx="397">
                  <c:v>-3.0542044312641689E-4</c:v>
                </c:pt>
                <c:pt idx="398">
                  <c:v>4.3814312051596686E-3</c:v>
                </c:pt>
                <c:pt idx="399">
                  <c:v>-5.411671683208206E-3</c:v>
                </c:pt>
                <c:pt idx="400">
                  <c:v>7.9505303520794515E-3</c:v>
                </c:pt>
                <c:pt idx="401">
                  <c:v>-6.96144385534997E-3</c:v>
                </c:pt>
                <c:pt idx="402">
                  <c:v>-3.4808960633627414E-2</c:v>
                </c:pt>
                <c:pt idx="403">
                  <c:v>1.915170908631322E-2</c:v>
                </c:pt>
                <c:pt idx="404">
                  <c:v>-5.649816190357264E-3</c:v>
                </c:pt>
                <c:pt idx="405">
                  <c:v>6.4244856057044959E-3</c:v>
                </c:pt>
                <c:pt idx="406">
                  <c:v>6.6793014100391124E-3</c:v>
                </c:pt>
                <c:pt idx="407">
                  <c:v>-2.054856333864441E-2</c:v>
                </c:pt>
                <c:pt idx="408">
                  <c:v>4.2188101567648441E-2</c:v>
                </c:pt>
                <c:pt idx="409">
                  <c:v>-3.0039431684205063E-2</c:v>
                </c:pt>
                <c:pt idx="410">
                  <c:v>-7.0936851695383805E-3</c:v>
                </c:pt>
                <c:pt idx="411">
                  <c:v>2.2917701172831882E-3</c:v>
                </c:pt>
                <c:pt idx="412">
                  <c:v>-9.2459282439511223E-2</c:v>
                </c:pt>
                <c:pt idx="413">
                  <c:v>1.1030022009837902E-3</c:v>
                </c:pt>
                <c:pt idx="414">
                  <c:v>1.3901546776564509E-3</c:v>
                </c:pt>
                <c:pt idx="415">
                  <c:v>-1.2684700473112556E-2</c:v>
                </c:pt>
                <c:pt idx="416">
                  <c:v>5.8447088987068525E-2</c:v>
                </c:pt>
                <c:pt idx="417">
                  <c:v>-3.2514871922946771E-3</c:v>
                </c:pt>
                <c:pt idx="418">
                  <c:v>5.4523315216749337E-3</c:v>
                </c:pt>
                <c:pt idx="419">
                  <c:v>-2.7422321833487598E-2</c:v>
                </c:pt>
                <c:pt idx="420">
                  <c:v>2.5657066575517758E-2</c:v>
                </c:pt>
                <c:pt idx="421">
                  <c:v>2.6581225195027713E-2</c:v>
                </c:pt>
                <c:pt idx="422">
                  <c:v>-3.240073615457522E-2</c:v>
                </c:pt>
                <c:pt idx="423">
                  <c:v>1.1850725478559958E-2</c:v>
                </c:pt>
                <c:pt idx="424">
                  <c:v>-2.6733419020356156E-2</c:v>
                </c:pt>
                <c:pt idx="425">
                  <c:v>7.1040286054778856E-2</c:v>
                </c:pt>
                <c:pt idx="426">
                  <c:v>-5.3916299443433534E-2</c:v>
                </c:pt>
                <c:pt idx="427">
                  <c:v>1.0897550131199142E-2</c:v>
                </c:pt>
                <c:pt idx="428">
                  <c:v>-6.6684290414607814E-2</c:v>
                </c:pt>
                <c:pt idx="429">
                  <c:v>1.9714191894750512E-2</c:v>
                </c:pt>
                <c:pt idx="430">
                  <c:v>-3.7943594905102303E-3</c:v>
                </c:pt>
                <c:pt idx="431">
                  <c:v>2.9743814668369822E-2</c:v>
                </c:pt>
                <c:pt idx="432">
                  <c:v>-5.9262300423722783E-2</c:v>
                </c:pt>
                <c:pt idx="433">
                  <c:v>9.8676791152807933E-2</c:v>
                </c:pt>
                <c:pt idx="434">
                  <c:v>1.3408299917980144E-2</c:v>
                </c:pt>
                <c:pt idx="435">
                  <c:v>4.1485074812713657E-2</c:v>
                </c:pt>
                <c:pt idx="436">
                  <c:v>8.6253876614025338E-2</c:v>
                </c:pt>
                <c:pt idx="437">
                  <c:v>4.954827057388457E-3</c:v>
                </c:pt>
                <c:pt idx="438">
                  <c:v>-1.7666083289215927E-3</c:v>
                </c:pt>
                <c:pt idx="439">
                  <c:v>-2.1718554307280362E-2</c:v>
                </c:pt>
                <c:pt idx="440">
                  <c:v>-5.0968961346819081E-2</c:v>
                </c:pt>
                <c:pt idx="441">
                  <c:v>1.8046272611650926E-2</c:v>
                </c:pt>
                <c:pt idx="442">
                  <c:v>-2.2540327636186765E-2</c:v>
                </c:pt>
                <c:pt idx="443">
                  <c:v>-3.1358502467108459E-2</c:v>
                </c:pt>
                <c:pt idx="444">
                  <c:v>3.8964824241418582E-2</c:v>
                </c:pt>
                <c:pt idx="445">
                  <c:v>1.6293013083012928E-2</c:v>
                </c:pt>
                <c:pt idx="446">
                  <c:v>-2.9151749276429585E-2</c:v>
                </c:pt>
                <c:pt idx="447">
                  <c:v>-6.4046618436357824E-2</c:v>
                </c:pt>
                <c:pt idx="448">
                  <c:v>-5.2638750856201351E-2</c:v>
                </c:pt>
                <c:pt idx="449">
                  <c:v>1.598881160082578E-2</c:v>
                </c:pt>
                <c:pt idx="450">
                  <c:v>-6.1195790219717661E-2</c:v>
                </c:pt>
                <c:pt idx="451">
                  <c:v>-1.79054395532263E-2</c:v>
                </c:pt>
                <c:pt idx="452">
                  <c:v>4.7969533688147999E-2</c:v>
                </c:pt>
                <c:pt idx="453">
                  <c:v>-6.3081298230803232E-2</c:v>
                </c:pt>
                <c:pt idx="454">
                  <c:v>5.0201813038774825E-3</c:v>
                </c:pt>
                <c:pt idx="455">
                  <c:v>0.10822444574402994</c:v>
                </c:pt>
                <c:pt idx="456">
                  <c:v>1.0945085491999374E-2</c:v>
                </c:pt>
                <c:pt idx="457">
                  <c:v>-5.928995931051502E-2</c:v>
                </c:pt>
                <c:pt idx="458">
                  <c:v>3.275273944235918E-2</c:v>
                </c:pt>
                <c:pt idx="459">
                  <c:v>-0.11348021165981498</c:v>
                </c:pt>
                <c:pt idx="460">
                  <c:v>-4.3222769842913376E-3</c:v>
                </c:pt>
                <c:pt idx="461">
                  <c:v>-5.2694412479527275E-2</c:v>
                </c:pt>
                <c:pt idx="462">
                  <c:v>3.3203655534373551E-2</c:v>
                </c:pt>
                <c:pt idx="463">
                  <c:v>-9.00756342512498E-2</c:v>
                </c:pt>
                <c:pt idx="464">
                  <c:v>-0.14356147261977767</c:v>
                </c:pt>
                <c:pt idx="465">
                  <c:v>1.2383547980423329E-2</c:v>
                </c:pt>
                <c:pt idx="466">
                  <c:v>-3.8131144152527387E-3</c:v>
                </c:pt>
                <c:pt idx="467">
                  <c:v>-1.2915841510676327E-2</c:v>
                </c:pt>
                <c:pt idx="468">
                  <c:v>-1.5864955914843871E-2</c:v>
                </c:pt>
                <c:pt idx="469">
                  <c:v>-0.10277649261286588</c:v>
                </c:pt>
                <c:pt idx="470">
                  <c:v>-1.8506026548070595E-3</c:v>
                </c:pt>
                <c:pt idx="471">
                  <c:v>-6.2585574447458648E-3</c:v>
                </c:pt>
                <c:pt idx="472">
                  <c:v>3.1977014605419856E-4</c:v>
                </c:pt>
                <c:pt idx="473">
                  <c:v>3.6890065294513078E-3</c:v>
                </c:pt>
                <c:pt idx="474">
                  <c:v>-1.0608136377887588E-2</c:v>
                </c:pt>
                <c:pt idx="475">
                  <c:v>-1.1771661493273475E-2</c:v>
                </c:pt>
                <c:pt idx="476">
                  <c:v>1.0642787442503772E-2</c:v>
                </c:pt>
                <c:pt idx="477">
                  <c:v>6.4204350073484729E-3</c:v>
                </c:pt>
                <c:pt idx="478">
                  <c:v>6.8038692092925283E-3</c:v>
                </c:pt>
                <c:pt idx="479">
                  <c:v>2.3348777363856894E-3</c:v>
                </c:pt>
                <c:pt idx="480">
                  <c:v>-4.2636637410958808E-3</c:v>
                </c:pt>
                <c:pt idx="481">
                  <c:v>1.6700571831718531E-3</c:v>
                </c:pt>
                <c:pt idx="482">
                  <c:v>9.4790903163663263E-3</c:v>
                </c:pt>
                <c:pt idx="483">
                  <c:v>-2.6336270631124288E-3</c:v>
                </c:pt>
                <c:pt idx="484">
                  <c:v>2.5896423303666471E-4</c:v>
                </c:pt>
                <c:pt idx="485">
                  <c:v>-2.3990543484064739E-2</c:v>
                </c:pt>
                <c:pt idx="486">
                  <c:v>9.2702414265870726E-4</c:v>
                </c:pt>
                <c:pt idx="487">
                  <c:v>8.6913576401684788E-4</c:v>
                </c:pt>
                <c:pt idx="488">
                  <c:v>-2.3782476196845904E-4</c:v>
                </c:pt>
                <c:pt idx="489">
                  <c:v>-3.0141264352249041E-3</c:v>
                </c:pt>
                <c:pt idx="490">
                  <c:v>3.0990250941598553E-3</c:v>
                </c:pt>
                <c:pt idx="491">
                  <c:v>-1.7619397836573473E-3</c:v>
                </c:pt>
                <c:pt idx="492">
                  <c:v>7.4174862833459277E-4</c:v>
                </c:pt>
                <c:pt idx="493">
                  <c:v>-1.0545923789086905E-3</c:v>
                </c:pt>
                <c:pt idx="494">
                  <c:v>3.6712536907052124E-3</c:v>
                </c:pt>
                <c:pt idx="495">
                  <c:v>-1.7462066136246538E-3</c:v>
                </c:pt>
                <c:pt idx="496">
                  <c:v>-1.0401673719464761E-2</c:v>
                </c:pt>
                <c:pt idx="497">
                  <c:v>-7.8657274810273996E-3</c:v>
                </c:pt>
                <c:pt idx="498">
                  <c:v>-6.5214494942032674E-5</c:v>
                </c:pt>
                <c:pt idx="499">
                  <c:v>4.743633356128639E-2</c:v>
                </c:pt>
                <c:pt idx="500">
                  <c:v>7.8555673296759826E-4</c:v>
                </c:pt>
                <c:pt idx="501">
                  <c:v>1.8168218249918495E-3</c:v>
                </c:pt>
                <c:pt idx="502">
                  <c:v>2.9271598568033443E-3</c:v>
                </c:pt>
                <c:pt idx="503">
                  <c:v>-5.1295382180837852E-2</c:v>
                </c:pt>
                <c:pt idx="504">
                  <c:v>-8.634710194002089E-3</c:v>
                </c:pt>
                <c:pt idx="505">
                  <c:v>-1.4426383377660972E-3</c:v>
                </c:pt>
                <c:pt idx="506">
                  <c:v>7.435585393376065E-3</c:v>
                </c:pt>
                <c:pt idx="507">
                  <c:v>2.2196729848450499E-3</c:v>
                </c:pt>
                <c:pt idx="508">
                  <c:v>-5.1730437164016945E-3</c:v>
                </c:pt>
                <c:pt idx="509">
                  <c:v>6.9383488463143654E-3</c:v>
                </c:pt>
                <c:pt idx="510">
                  <c:v>1.1331035200751514E-2</c:v>
                </c:pt>
                <c:pt idx="511">
                  <c:v>-8.1953938314429532E-3</c:v>
                </c:pt>
                <c:pt idx="512">
                  <c:v>-5.0997725647442087E-3</c:v>
                </c:pt>
                <c:pt idx="513">
                  <c:v>-5.4392040256825694E-3</c:v>
                </c:pt>
                <c:pt idx="514">
                  <c:v>3.5683367715242807E-3</c:v>
                </c:pt>
                <c:pt idx="515">
                  <c:v>-6.3671717410457712E-3</c:v>
                </c:pt>
                <c:pt idx="516">
                  <c:v>-4.8976017335232696E-3</c:v>
                </c:pt>
                <c:pt idx="517">
                  <c:v>2.7598692087246655E-2</c:v>
                </c:pt>
                <c:pt idx="518">
                  <c:v>7.4999226010982181E-3</c:v>
                </c:pt>
                <c:pt idx="519">
                  <c:v>-2.2841248677581999E-2</c:v>
                </c:pt>
                <c:pt idx="520">
                  <c:v>-1.7318842658995671E-2</c:v>
                </c:pt>
                <c:pt idx="521">
                  <c:v>-1.6899321601627276E-3</c:v>
                </c:pt>
                <c:pt idx="522">
                  <c:v>-1.927663865034791E-3</c:v>
                </c:pt>
                <c:pt idx="523">
                  <c:v>3.2486665686313025E-2</c:v>
                </c:pt>
                <c:pt idx="524">
                  <c:v>1.8753903760626075E-2</c:v>
                </c:pt>
                <c:pt idx="525">
                  <c:v>4.2663456473987565E-3</c:v>
                </c:pt>
                <c:pt idx="526">
                  <c:v>1.4242423715217689E-2</c:v>
                </c:pt>
                <c:pt idx="527">
                  <c:v>-3.6880717971261232E-2</c:v>
                </c:pt>
                <c:pt idx="528">
                  <c:v>-3.9845781956129121E-3</c:v>
                </c:pt>
                <c:pt idx="529">
                  <c:v>4.6707259878629222E-3</c:v>
                </c:pt>
                <c:pt idx="530">
                  <c:v>-7.0607691838581372E-4</c:v>
                </c:pt>
                <c:pt idx="531">
                  <c:v>2.5723516568001481E-2</c:v>
                </c:pt>
                <c:pt idx="532">
                  <c:v>4.8291122016959872E-3</c:v>
                </c:pt>
                <c:pt idx="533">
                  <c:v>-1.3437780738174753E-3</c:v>
                </c:pt>
                <c:pt idx="534">
                  <c:v>4.5667622006313044E-3</c:v>
                </c:pt>
                <c:pt idx="535">
                  <c:v>1.1955253808027153E-2</c:v>
                </c:pt>
                <c:pt idx="536">
                  <c:v>-3.7992262908853901E-2</c:v>
                </c:pt>
                <c:pt idx="537">
                  <c:v>-9.5566982217880798E-3</c:v>
                </c:pt>
                <c:pt idx="538">
                  <c:v>-3.9587838019711941E-2</c:v>
                </c:pt>
                <c:pt idx="539">
                  <c:v>-8.0417816361914418E-2</c:v>
                </c:pt>
                <c:pt idx="540">
                  <c:v>1.389737058679285E-2</c:v>
                </c:pt>
                <c:pt idx="541">
                  <c:v>-1.7422900455214742E-3</c:v>
                </c:pt>
                <c:pt idx="542">
                  <c:v>1.0987305143507141E-2</c:v>
                </c:pt>
                <c:pt idx="543">
                  <c:v>2.1878714136301158E-2</c:v>
                </c:pt>
                <c:pt idx="544">
                  <c:v>8.4690720686642733E-3</c:v>
                </c:pt>
                <c:pt idx="545">
                  <c:v>-9.8294208316810662E-3</c:v>
                </c:pt>
                <c:pt idx="546">
                  <c:v>-6.9459518605412725E-3</c:v>
                </c:pt>
                <c:pt idx="547">
                  <c:v>3.0277809650044233E-2</c:v>
                </c:pt>
                <c:pt idx="548">
                  <c:v>2.6102376183663904E-2</c:v>
                </c:pt>
                <c:pt idx="549">
                  <c:v>-8.304176568002971E-3</c:v>
                </c:pt>
                <c:pt idx="550">
                  <c:v>6.4124671828004525E-3</c:v>
                </c:pt>
                <c:pt idx="551">
                  <c:v>2.7928229991705873E-2</c:v>
                </c:pt>
                <c:pt idx="552">
                  <c:v>2.450168208713208E-2</c:v>
                </c:pt>
                <c:pt idx="553">
                  <c:v>-1.7419128970684001E-2</c:v>
                </c:pt>
                <c:pt idx="554">
                  <c:v>2.8168761442492748E-2</c:v>
                </c:pt>
                <c:pt idx="555">
                  <c:v>-3.0832908458588364E-2</c:v>
                </c:pt>
                <c:pt idx="556">
                  <c:v>1.2731980621802079E-2</c:v>
                </c:pt>
                <c:pt idx="557">
                  <c:v>-2.412688803647052E-2</c:v>
                </c:pt>
                <c:pt idx="558">
                  <c:v>3.8083278310826474E-2</c:v>
                </c:pt>
                <c:pt idx="559">
                  <c:v>4.1460854678680419E-3</c:v>
                </c:pt>
                <c:pt idx="560">
                  <c:v>1.7398593403766257E-2</c:v>
                </c:pt>
                <c:pt idx="561">
                  <c:v>-1.5661306284661905E-2</c:v>
                </c:pt>
                <c:pt idx="562">
                  <c:v>-3.9809244250984671E-3</c:v>
                </c:pt>
                <c:pt idx="563">
                  <c:v>4.2731185349386873E-3</c:v>
                </c:pt>
                <c:pt idx="564">
                  <c:v>1.7791511839803691E-2</c:v>
                </c:pt>
                <c:pt idx="565">
                  <c:v>-6.0164275954491503E-2</c:v>
                </c:pt>
                <c:pt idx="566">
                  <c:v>4.0774572892640831E-2</c:v>
                </c:pt>
                <c:pt idx="567">
                  <c:v>-6.8534823770398351E-2</c:v>
                </c:pt>
                <c:pt idx="568">
                  <c:v>-2.8995953159118782E-2</c:v>
                </c:pt>
                <c:pt idx="569">
                  <c:v>-1.6644870237542485E-2</c:v>
                </c:pt>
                <c:pt idx="570">
                  <c:v>5.0534180288445089E-3</c:v>
                </c:pt>
                <c:pt idx="571">
                  <c:v>-5.5524507581482675E-2</c:v>
                </c:pt>
                <c:pt idx="572">
                  <c:v>-1.7699946890988336E-2</c:v>
                </c:pt>
                <c:pt idx="573">
                  <c:v>-7.6040421238966439E-3</c:v>
                </c:pt>
                <c:pt idx="574">
                  <c:v>-2.0192344673530146E-2</c:v>
                </c:pt>
                <c:pt idx="575">
                  <c:v>-5.0137941876910896E-2</c:v>
                </c:pt>
                <c:pt idx="576">
                  <c:v>-4.6320126841582557E-3</c:v>
                </c:pt>
                <c:pt idx="577">
                  <c:v>3.2064124339766104E-3</c:v>
                </c:pt>
                <c:pt idx="578">
                  <c:v>3.3185039024619767E-3</c:v>
                </c:pt>
                <c:pt idx="579">
                  <c:v>2.6487261635171969E-2</c:v>
                </c:pt>
                <c:pt idx="580">
                  <c:v>-2.8491418707071219E-2</c:v>
                </c:pt>
                <c:pt idx="581">
                  <c:v>-2.9254690353167873E-2</c:v>
                </c:pt>
                <c:pt idx="582">
                  <c:v>8.8454641609876497E-2</c:v>
                </c:pt>
                <c:pt idx="583">
                  <c:v>3.8686564348525021E-2</c:v>
                </c:pt>
                <c:pt idx="584">
                  <c:v>-1.0780655678404943E-4</c:v>
                </c:pt>
                <c:pt idx="585">
                  <c:v>8.8213262581411291E-3</c:v>
                </c:pt>
                <c:pt idx="586">
                  <c:v>-1.5212500099219097E-2</c:v>
                </c:pt>
                <c:pt idx="587">
                  <c:v>1.2951038471090262E-2</c:v>
                </c:pt>
                <c:pt idx="588">
                  <c:v>6.7711061848291952E-3</c:v>
                </c:pt>
                <c:pt idx="589">
                  <c:v>8.2432864571672648E-2</c:v>
                </c:pt>
                <c:pt idx="590">
                  <c:v>5.8347741620989775E-2</c:v>
                </c:pt>
                <c:pt idx="591">
                  <c:v>1.3219819729517055E-2</c:v>
                </c:pt>
                <c:pt idx="592">
                  <c:v>6.0843715057073335E-3</c:v>
                </c:pt>
                <c:pt idx="593">
                  <c:v>1.4822894927157709E-3</c:v>
                </c:pt>
                <c:pt idx="594">
                  <c:v>-2.6285767185146268E-2</c:v>
                </c:pt>
                <c:pt idx="595">
                  <c:v>1.0178711939034099E-2</c:v>
                </c:pt>
                <c:pt idx="596">
                  <c:v>-6.3027167102817583E-2</c:v>
                </c:pt>
                <c:pt idx="597">
                  <c:v>-4.7544870351104692E-3</c:v>
                </c:pt>
                <c:pt idx="598">
                  <c:v>-1.2185823196979813E-2</c:v>
                </c:pt>
                <c:pt idx="599">
                  <c:v>2.7115385439502312E-2</c:v>
                </c:pt>
                <c:pt idx="600">
                  <c:v>5.1620022690030886E-3</c:v>
                </c:pt>
                <c:pt idx="601">
                  <c:v>6.2841192246001947E-3</c:v>
                </c:pt>
                <c:pt idx="602">
                  <c:v>1.0354208148855045E-2</c:v>
                </c:pt>
                <c:pt idx="603">
                  <c:v>-1.2871725507653014E-2</c:v>
                </c:pt>
                <c:pt idx="604">
                  <c:v>3.5135976121305458E-2</c:v>
                </c:pt>
                <c:pt idx="605">
                  <c:v>-2.8429154585097012E-3</c:v>
                </c:pt>
                <c:pt idx="606">
                  <c:v>2.9426268996043278E-2</c:v>
                </c:pt>
                <c:pt idx="607">
                  <c:v>5.1961304281571724E-2</c:v>
                </c:pt>
                <c:pt idx="608">
                  <c:v>-4.2075519025941935E-2</c:v>
                </c:pt>
                <c:pt idx="609">
                  <c:v>1.0360226210246891E-2</c:v>
                </c:pt>
                <c:pt idx="610">
                  <c:v>-2.5199768631983664E-2</c:v>
                </c:pt>
                <c:pt idx="611">
                  <c:v>1.2228084795403325E-2</c:v>
                </c:pt>
                <c:pt idx="612">
                  <c:v>1.7429078271386531E-3</c:v>
                </c:pt>
                <c:pt idx="613">
                  <c:v>1.2867880601353868E-2</c:v>
                </c:pt>
                <c:pt idx="614">
                  <c:v>-0.10092513461413087</c:v>
                </c:pt>
                <c:pt idx="615">
                  <c:v>-6.9315494164389037E-3</c:v>
                </c:pt>
                <c:pt idx="616">
                  <c:v>9.7587857053828937E-4</c:v>
                </c:pt>
                <c:pt idx="617">
                  <c:v>5.20115822623837E-3</c:v>
                </c:pt>
                <c:pt idx="618">
                  <c:v>3.5601191334857819E-2</c:v>
                </c:pt>
                <c:pt idx="619">
                  <c:v>-7.7996346663710527E-3</c:v>
                </c:pt>
                <c:pt idx="620">
                  <c:v>1.4389722723327393E-2</c:v>
                </c:pt>
                <c:pt idx="621">
                  <c:v>-3.332187412686699E-2</c:v>
                </c:pt>
                <c:pt idx="622">
                  <c:v>4.998260273369326E-2</c:v>
                </c:pt>
                <c:pt idx="623">
                  <c:v>-3.5954273518154778E-2</c:v>
                </c:pt>
                <c:pt idx="624">
                  <c:v>-4.8130473460208878E-2</c:v>
                </c:pt>
                <c:pt idx="625">
                  <c:v>1.7659179744894733E-2</c:v>
                </c:pt>
                <c:pt idx="626">
                  <c:v>-0.10429333624955095</c:v>
                </c:pt>
                <c:pt idx="627">
                  <c:v>-1.22638676067332E-2</c:v>
                </c:pt>
                <c:pt idx="628">
                  <c:v>-6.968564300412948E-3</c:v>
                </c:pt>
                <c:pt idx="629">
                  <c:v>3.1646133316814719E-3</c:v>
                </c:pt>
                <c:pt idx="630">
                  <c:v>2.645286501069666E-3</c:v>
                </c:pt>
                <c:pt idx="631">
                  <c:v>1.574996115928454E-2</c:v>
                </c:pt>
                <c:pt idx="632">
                  <c:v>-2.7016223218123223E-2</c:v>
                </c:pt>
                <c:pt idx="633">
                  <c:v>9.9976494883014973E-3</c:v>
                </c:pt>
                <c:pt idx="634">
                  <c:v>1.3434600363226213E-2</c:v>
                </c:pt>
                <c:pt idx="635">
                  <c:v>6.2891225598878968E-3</c:v>
                </c:pt>
                <c:pt idx="636">
                  <c:v>1.1764678453188933E-2</c:v>
                </c:pt>
                <c:pt idx="637">
                  <c:v>-8.880942321618561E-3</c:v>
                </c:pt>
                <c:pt idx="638">
                  <c:v>4.6090611666096411E-2</c:v>
                </c:pt>
                <c:pt idx="639">
                  <c:v>-3.2025159812723317E-2</c:v>
                </c:pt>
                <c:pt idx="640">
                  <c:v>1.676209046016815E-3</c:v>
                </c:pt>
                <c:pt idx="641">
                  <c:v>-1.6751549214271549E-2</c:v>
                </c:pt>
                <c:pt idx="642">
                  <c:v>-1.4229521584110094E-2</c:v>
                </c:pt>
                <c:pt idx="643">
                  <c:v>3.8982827557831326E-3</c:v>
                </c:pt>
                <c:pt idx="644">
                  <c:v>-6.2067659454239338E-2</c:v>
                </c:pt>
                <c:pt idx="645">
                  <c:v>-4.5839471373100751E-2</c:v>
                </c:pt>
                <c:pt idx="646">
                  <c:v>-1.1133876961816017E-2</c:v>
                </c:pt>
                <c:pt idx="647">
                  <c:v>3.1752487420914716E-2</c:v>
                </c:pt>
                <c:pt idx="648">
                  <c:v>-4.5945020515151348E-4</c:v>
                </c:pt>
                <c:pt idx="649">
                  <c:v>1.9168176718768522E-2</c:v>
                </c:pt>
                <c:pt idx="650">
                  <c:v>-3.3351539717730798E-2</c:v>
                </c:pt>
                <c:pt idx="651">
                  <c:v>-1.6772482084814931E-2</c:v>
                </c:pt>
                <c:pt idx="652">
                  <c:v>-2.3964474166992017E-2</c:v>
                </c:pt>
                <c:pt idx="653">
                  <c:v>-8.1996466986701826E-4</c:v>
                </c:pt>
                <c:pt idx="654">
                  <c:v>2.5429769218553066E-2</c:v>
                </c:pt>
                <c:pt idx="655">
                  <c:v>7.4823897766932157E-3</c:v>
                </c:pt>
                <c:pt idx="656">
                  <c:v>-6.8936106675676484E-2</c:v>
                </c:pt>
                <c:pt idx="657">
                  <c:v>-3.0623267128116954E-2</c:v>
                </c:pt>
                <c:pt idx="658">
                  <c:v>9.7370785467269759E-3</c:v>
                </c:pt>
                <c:pt idx="659">
                  <c:v>-1.4853101404635978E-2</c:v>
                </c:pt>
                <c:pt idx="660">
                  <c:v>-2.9620923120348967E-2</c:v>
                </c:pt>
                <c:pt idx="661">
                  <c:v>-2.0843383085104378E-2</c:v>
                </c:pt>
                <c:pt idx="662">
                  <c:v>1.6094355064466211E-2</c:v>
                </c:pt>
                <c:pt idx="663">
                  <c:v>-4.4331703398062848E-3</c:v>
                </c:pt>
                <c:pt idx="664">
                  <c:v>5.3537157922433312E-2</c:v>
                </c:pt>
                <c:pt idx="665">
                  <c:v>1.2739001349394055E-2</c:v>
                </c:pt>
                <c:pt idx="666">
                  <c:v>-1.3240166687287771E-2</c:v>
                </c:pt>
                <c:pt idx="667">
                  <c:v>-1.9136040967314062E-2</c:v>
                </c:pt>
                <c:pt idx="668">
                  <c:v>7.5236141474824998E-3</c:v>
                </c:pt>
                <c:pt idx="669">
                  <c:v>3.9429182854109471E-2</c:v>
                </c:pt>
                <c:pt idx="670">
                  <c:v>-3.2239593312474508E-2</c:v>
                </c:pt>
                <c:pt idx="671">
                  <c:v>4.8088210215112719E-2</c:v>
                </c:pt>
                <c:pt idx="672">
                  <c:v>-9.1932106679896722E-2</c:v>
                </c:pt>
                <c:pt idx="673">
                  <c:v>8.2353199166431579E-2</c:v>
                </c:pt>
                <c:pt idx="674">
                  <c:v>1.4483697722977404E-2</c:v>
                </c:pt>
                <c:pt idx="675">
                  <c:v>-1.0523309489301629E-2</c:v>
                </c:pt>
                <c:pt idx="676">
                  <c:v>5.6083625782173087E-3</c:v>
                </c:pt>
                <c:pt idx="677">
                  <c:v>6.4376484654036004E-2</c:v>
                </c:pt>
                <c:pt idx="678">
                  <c:v>1.5906496436637295E-2</c:v>
                </c:pt>
                <c:pt idx="679">
                  <c:v>3.2535927558621273E-2</c:v>
                </c:pt>
                <c:pt idx="680">
                  <c:v>-1.9621259112161196E-2</c:v>
                </c:pt>
                <c:pt idx="681">
                  <c:v>-3.3008129178454519E-2</c:v>
                </c:pt>
                <c:pt idx="682">
                  <c:v>4.2036559913090049E-2</c:v>
                </c:pt>
                <c:pt idx="683">
                  <c:v>1.1368858758907417E-2</c:v>
                </c:pt>
                <c:pt idx="684">
                  <c:v>8.5015801762835781E-4</c:v>
                </c:pt>
                <c:pt idx="685">
                  <c:v>0.12412693584177487</c:v>
                </c:pt>
                <c:pt idx="686">
                  <c:v>1.9352815527891604E-2</c:v>
                </c:pt>
                <c:pt idx="687">
                  <c:v>9.4124151226542465E-3</c:v>
                </c:pt>
                <c:pt idx="688">
                  <c:v>-3.6655612902426582E-2</c:v>
                </c:pt>
                <c:pt idx="689">
                  <c:v>1.6137174546009041E-2</c:v>
                </c:pt>
                <c:pt idx="690">
                  <c:v>4.0569778704238404E-2</c:v>
                </c:pt>
                <c:pt idx="691">
                  <c:v>-2.6050420997239868E-2</c:v>
                </c:pt>
                <c:pt idx="692">
                  <c:v>-6.2010689238413894E-3</c:v>
                </c:pt>
                <c:pt idx="693">
                  <c:v>-8.4224755732858064E-2</c:v>
                </c:pt>
                <c:pt idx="694">
                  <c:v>5.1223352761642124E-2</c:v>
                </c:pt>
                <c:pt idx="695">
                  <c:v>3.4404500736089014E-2</c:v>
                </c:pt>
                <c:pt idx="696">
                  <c:v>-1.8715563355495006E-2</c:v>
                </c:pt>
                <c:pt idx="697">
                  <c:v>1.1974965198544008E-2</c:v>
                </c:pt>
                <c:pt idx="698">
                  <c:v>-3.9159224081548975E-2</c:v>
                </c:pt>
                <c:pt idx="699">
                  <c:v>-0.10442950858568571</c:v>
                </c:pt>
                <c:pt idx="700">
                  <c:v>1.5384599494354733E-2</c:v>
                </c:pt>
                <c:pt idx="701">
                  <c:v>-4.6929196863024311E-2</c:v>
                </c:pt>
                <c:pt idx="702">
                  <c:v>-3.4289714945029269E-2</c:v>
                </c:pt>
                <c:pt idx="703">
                  <c:v>-2.0082339340710582E-2</c:v>
                </c:pt>
                <c:pt idx="704">
                  <c:v>-2.4106835371869913E-2</c:v>
                </c:pt>
                <c:pt idx="705">
                  <c:v>1.7168710988726313E-2</c:v>
                </c:pt>
                <c:pt idx="706">
                  <c:v>-2.2745729628616127E-2</c:v>
                </c:pt>
                <c:pt idx="707">
                  <c:v>1.772210016735408E-3</c:v>
                </c:pt>
                <c:pt idx="708">
                  <c:v>3.2243718876506358E-2</c:v>
                </c:pt>
                <c:pt idx="709">
                  <c:v>4.830210670781656E-2</c:v>
                </c:pt>
                <c:pt idx="710">
                  <c:v>3.8020585471380833E-2</c:v>
                </c:pt>
                <c:pt idx="711">
                  <c:v>-5.1868134139670022E-2</c:v>
                </c:pt>
                <c:pt idx="712">
                  <c:v>4.5061418809883439E-3</c:v>
                </c:pt>
                <c:pt idx="713">
                  <c:v>3.7476841297132239E-3</c:v>
                </c:pt>
                <c:pt idx="714">
                  <c:v>-0.1060320200174074</c:v>
                </c:pt>
                <c:pt idx="715">
                  <c:v>-1.116361517935825E-3</c:v>
                </c:pt>
                <c:pt idx="716">
                  <c:v>-3.9774699575009662E-2</c:v>
                </c:pt>
                <c:pt idx="717">
                  <c:v>7.7310826955798218E-2</c:v>
                </c:pt>
                <c:pt idx="718">
                  <c:v>-5.1820147990657539E-2</c:v>
                </c:pt>
                <c:pt idx="719">
                  <c:v>-6.1347880404589543E-3</c:v>
                </c:pt>
                <c:pt idx="720">
                  <c:v>-5.895751128375086E-2</c:v>
                </c:pt>
                <c:pt idx="721">
                  <c:v>-7.8547141633455428E-2</c:v>
                </c:pt>
                <c:pt idx="722">
                  <c:v>-7.1017378815248708E-2</c:v>
                </c:pt>
                <c:pt idx="723">
                  <c:v>5.2586502948814839E-3</c:v>
                </c:pt>
                <c:pt idx="724">
                  <c:v>1.9910549606027596E-3</c:v>
                </c:pt>
                <c:pt idx="725">
                  <c:v>3.5731831671533078E-2</c:v>
                </c:pt>
                <c:pt idx="726">
                  <c:v>1.2288390865794007E-2</c:v>
                </c:pt>
                <c:pt idx="727">
                  <c:v>5.1826876008681397E-2</c:v>
                </c:pt>
                <c:pt idx="728">
                  <c:v>-3.1029470565436014E-2</c:v>
                </c:pt>
                <c:pt idx="729">
                  <c:v>3.4034606094155172E-2</c:v>
                </c:pt>
                <c:pt idx="730">
                  <c:v>7.0115539810186964E-2</c:v>
                </c:pt>
                <c:pt idx="731">
                  <c:v>-1.5231977543591986E-2</c:v>
                </c:pt>
                <c:pt idx="732">
                  <c:v>-4.8535445203057116E-2</c:v>
                </c:pt>
                <c:pt idx="733">
                  <c:v>2.9165679656986906E-2</c:v>
                </c:pt>
                <c:pt idx="734">
                  <c:v>-6.6261211023887559E-2</c:v>
                </c:pt>
                <c:pt idx="735">
                  <c:v>-6.4591702185428645E-2</c:v>
                </c:pt>
                <c:pt idx="736">
                  <c:v>1.576773928739679E-2</c:v>
                </c:pt>
                <c:pt idx="737">
                  <c:v>6.1873698955329973E-2</c:v>
                </c:pt>
                <c:pt idx="738">
                  <c:v>-5.1792172973550744E-2</c:v>
                </c:pt>
                <c:pt idx="739">
                  <c:v>8.2382838784724952E-2</c:v>
                </c:pt>
                <c:pt idx="740">
                  <c:v>6.6175736380277572E-3</c:v>
                </c:pt>
                <c:pt idx="741">
                  <c:v>6.836184024868823E-2</c:v>
                </c:pt>
                <c:pt idx="742">
                  <c:v>9.9160740993609678E-2</c:v>
                </c:pt>
                <c:pt idx="743">
                  <c:v>-3.7466635312507553E-2</c:v>
                </c:pt>
                <c:pt idx="744">
                  <c:v>9.347499766192148E-2</c:v>
                </c:pt>
                <c:pt idx="745">
                  <c:v>-5.8748263408874304E-2</c:v>
                </c:pt>
                <c:pt idx="746">
                  <c:v>-1.3259122507708148E-2</c:v>
                </c:pt>
                <c:pt idx="747">
                  <c:v>5.546355066625526E-2</c:v>
                </c:pt>
                <c:pt idx="748">
                  <c:v>8.1154161975942274E-2</c:v>
                </c:pt>
                <c:pt idx="749">
                  <c:v>-1.7261906012980159E-2</c:v>
                </c:pt>
                <c:pt idx="750">
                  <c:v>0.10870919075923699</c:v>
                </c:pt>
                <c:pt idx="751">
                  <c:v>-0.17398211530915972</c:v>
                </c:pt>
                <c:pt idx="752">
                  <c:v>-0.10299083783244893</c:v>
                </c:pt>
                <c:pt idx="753">
                  <c:v>3.8232652909899328E-2</c:v>
                </c:pt>
                <c:pt idx="754">
                  <c:v>-3.7756227743309299E-2</c:v>
                </c:pt>
                <c:pt idx="755">
                  <c:v>-0.10845799635885435</c:v>
                </c:pt>
                <c:pt idx="756">
                  <c:v>1.1295200353708391E-2</c:v>
                </c:pt>
                <c:pt idx="757">
                  <c:v>-0.11132515303194387</c:v>
                </c:pt>
                <c:pt idx="758">
                  <c:v>-4.2453697973924329E-2</c:v>
                </c:pt>
                <c:pt idx="759">
                  <c:v>2.9760633540239959E-2</c:v>
                </c:pt>
                <c:pt idx="760">
                  <c:v>2.3820213987279733E-2</c:v>
                </c:pt>
                <c:pt idx="761">
                  <c:v>-7.8463941022938102E-3</c:v>
                </c:pt>
                <c:pt idx="762">
                  <c:v>-8.8422593672593738E-3</c:v>
                </c:pt>
                <c:pt idx="763">
                  <c:v>4.4186097254944663E-2</c:v>
                </c:pt>
                <c:pt idx="764">
                  <c:v>-5.7798854234546249E-3</c:v>
                </c:pt>
                <c:pt idx="765">
                  <c:v>-5.9374267472133084E-2</c:v>
                </c:pt>
                <c:pt idx="766">
                  <c:v>-0.10615162399971634</c:v>
                </c:pt>
                <c:pt idx="767">
                  <c:v>0.10552244961722454</c:v>
                </c:pt>
                <c:pt idx="768">
                  <c:v>1.1480784054644458E-2</c:v>
                </c:pt>
                <c:pt idx="769">
                  <c:v>2.5266707542511795E-2</c:v>
                </c:pt>
                <c:pt idx="770">
                  <c:v>-2.6625239171278511E-2</c:v>
                </c:pt>
                <c:pt idx="771">
                  <c:v>-0.18458172532976422</c:v>
                </c:pt>
                <c:pt idx="772">
                  <c:v>3.4647868683104935E-3</c:v>
                </c:pt>
                <c:pt idx="773">
                  <c:v>-4.1822959202612552E-2</c:v>
                </c:pt>
                <c:pt idx="774">
                  <c:v>2.6789878306587096E-2</c:v>
                </c:pt>
                <c:pt idx="775">
                  <c:v>4.1983191786887031E-2</c:v>
                </c:pt>
                <c:pt idx="776">
                  <c:v>-0.11058116741118236</c:v>
                </c:pt>
                <c:pt idx="777">
                  <c:v>2.5562164630701715E-2</c:v>
                </c:pt>
                <c:pt idx="778">
                  <c:v>-3.8619922156243582E-2</c:v>
                </c:pt>
                <c:pt idx="779">
                  <c:v>-8.2675499556806642E-2</c:v>
                </c:pt>
                <c:pt idx="780">
                  <c:v>-6.1740690012092189E-2</c:v>
                </c:pt>
                <c:pt idx="781">
                  <c:v>5.5783761438300524E-3</c:v>
                </c:pt>
                <c:pt idx="782">
                  <c:v>0.11094452955732796</c:v>
                </c:pt>
                <c:pt idx="783">
                  <c:v>2.5858428227998456E-2</c:v>
                </c:pt>
                <c:pt idx="784">
                  <c:v>1.4505086079998871E-2</c:v>
                </c:pt>
                <c:pt idx="785">
                  <c:v>9.2589259709993238E-2</c:v>
                </c:pt>
                <c:pt idx="786">
                  <c:v>-3.5899976901785868E-2</c:v>
                </c:pt>
                <c:pt idx="787">
                  <c:v>8.8901173331569328E-2</c:v>
                </c:pt>
                <c:pt idx="788">
                  <c:v>-0.12359779448971689</c:v>
                </c:pt>
                <c:pt idx="789">
                  <c:v>3.3968323126357751E-3</c:v>
                </c:pt>
                <c:pt idx="790">
                  <c:v>-8.0977049813353782E-2</c:v>
                </c:pt>
                <c:pt idx="791">
                  <c:v>-1.6363152508517231E-2</c:v>
                </c:pt>
                <c:pt idx="792">
                  <c:v>0.13785133841832814</c:v>
                </c:pt>
                <c:pt idx="793">
                  <c:v>7.2122782340271986E-3</c:v>
                </c:pt>
                <c:pt idx="794">
                  <c:v>-5.4049863012389301E-2</c:v>
                </c:pt>
                <c:pt idx="795">
                  <c:v>6.0822808847572858E-2</c:v>
                </c:pt>
                <c:pt idx="796">
                  <c:v>-0.1332232172832975</c:v>
                </c:pt>
                <c:pt idx="797">
                  <c:v>-5.069001034591121E-2</c:v>
                </c:pt>
                <c:pt idx="798">
                  <c:v>-6.7005064543194631E-2</c:v>
                </c:pt>
                <c:pt idx="799">
                  <c:v>-7.2542906338228144E-2</c:v>
                </c:pt>
                <c:pt idx="800">
                  <c:v>-1.3907497732426198E-3</c:v>
                </c:pt>
                <c:pt idx="801">
                  <c:v>-1.8458920163250153E-2</c:v>
                </c:pt>
                <c:pt idx="802">
                  <c:v>9.6326727194770465E-2</c:v>
                </c:pt>
                <c:pt idx="803">
                  <c:v>6.6722750522553123E-2</c:v>
                </c:pt>
                <c:pt idx="804">
                  <c:v>9.4505034096703106E-3</c:v>
                </c:pt>
                <c:pt idx="805">
                  <c:v>-5.9573732437069961E-2</c:v>
                </c:pt>
                <c:pt idx="806">
                  <c:v>2.7866079225521277E-2</c:v>
                </c:pt>
                <c:pt idx="807">
                  <c:v>9.1530333345723427E-2</c:v>
                </c:pt>
                <c:pt idx="808">
                  <c:v>1.80982814305348E-2</c:v>
                </c:pt>
                <c:pt idx="809">
                  <c:v>-8.7697443653543011E-2</c:v>
                </c:pt>
                <c:pt idx="810">
                  <c:v>-7.7226264935225164E-2</c:v>
                </c:pt>
                <c:pt idx="811">
                  <c:v>0.22511895435529436</c:v>
                </c:pt>
                <c:pt idx="812">
                  <c:v>0.18172416090803234</c:v>
                </c:pt>
                <c:pt idx="813">
                  <c:v>2.2016762443005562E-2</c:v>
                </c:pt>
                <c:pt idx="814">
                  <c:v>2.9070296030713479E-2</c:v>
                </c:pt>
                <c:pt idx="815">
                  <c:v>2.2199572969218241E-2</c:v>
                </c:pt>
                <c:pt idx="816">
                  <c:v>8.9795710451479275E-3</c:v>
                </c:pt>
                <c:pt idx="817">
                  <c:v>6.999820553632774E-2</c:v>
                </c:pt>
                <c:pt idx="818">
                  <c:v>3.4292760662421748E-2</c:v>
                </c:pt>
                <c:pt idx="819">
                  <c:v>-1.7064228528863537E-2</c:v>
                </c:pt>
                <c:pt idx="820">
                  <c:v>2.4194809891035236E-2</c:v>
                </c:pt>
                <c:pt idx="821">
                  <c:v>5.0959102137807889E-2</c:v>
                </c:pt>
                <c:pt idx="822">
                  <c:v>5.9574580108855441E-2</c:v>
                </c:pt>
                <c:pt idx="823">
                  <c:v>6.3058936563571671E-2</c:v>
                </c:pt>
                <c:pt idx="824">
                  <c:v>2.6384336274360199E-2</c:v>
                </c:pt>
                <c:pt idx="825">
                  <c:v>-2.636729829611531E-2</c:v>
                </c:pt>
                <c:pt idx="826">
                  <c:v>2.2333812265416423E-2</c:v>
                </c:pt>
                <c:pt idx="827">
                  <c:v>-1.5902582150087882E-2</c:v>
                </c:pt>
                <c:pt idx="828">
                  <c:v>2.0219707260871585E-2</c:v>
                </c:pt>
                <c:pt idx="829">
                  <c:v>3.1132347247699445E-2</c:v>
                </c:pt>
                <c:pt idx="830">
                  <c:v>1.0472891927650689E-2</c:v>
                </c:pt>
                <c:pt idx="831">
                  <c:v>-2.0885560752675874E-2</c:v>
                </c:pt>
                <c:pt idx="832">
                  <c:v>7.3271913403520558E-2</c:v>
                </c:pt>
                <c:pt idx="833">
                  <c:v>9.7529159673126545E-2</c:v>
                </c:pt>
                <c:pt idx="834">
                  <c:v>1.1558806616525436E-2</c:v>
                </c:pt>
                <c:pt idx="835">
                  <c:v>9.750993709011653E-2</c:v>
                </c:pt>
                <c:pt idx="836">
                  <c:v>-6.6248008443721515E-2</c:v>
                </c:pt>
                <c:pt idx="837">
                  <c:v>-4.0163421345213848E-2</c:v>
                </c:pt>
                <c:pt idx="838">
                  <c:v>-7.6399677767684901E-2</c:v>
                </c:pt>
                <c:pt idx="839">
                  <c:v>-4.3299788311923604E-2</c:v>
                </c:pt>
                <c:pt idx="840">
                  <c:v>4.3187833210842873E-2</c:v>
                </c:pt>
                <c:pt idx="841">
                  <c:v>1.7169747429867127E-2</c:v>
                </c:pt>
                <c:pt idx="842">
                  <c:v>-5.3324601761071996E-2</c:v>
                </c:pt>
                <c:pt idx="843">
                  <c:v>3.7139816590163154E-3</c:v>
                </c:pt>
                <c:pt idx="844">
                  <c:v>2.3608698995334458E-2</c:v>
                </c:pt>
                <c:pt idx="845">
                  <c:v>1.8096170096873237E-2</c:v>
                </c:pt>
                <c:pt idx="846">
                  <c:v>4.4958345382010413E-2</c:v>
                </c:pt>
                <c:pt idx="847">
                  <c:v>4.5174907899331075E-2</c:v>
                </c:pt>
                <c:pt idx="848">
                  <c:v>5.3647596398158137E-2</c:v>
                </c:pt>
                <c:pt idx="849">
                  <c:v>-3.7967469642241729E-3</c:v>
                </c:pt>
                <c:pt idx="850">
                  <c:v>6.7340843482392665E-2</c:v>
                </c:pt>
                <c:pt idx="851">
                  <c:v>-4.82228829828075E-3</c:v>
                </c:pt>
                <c:pt idx="852">
                  <c:v>-2.1211310329679961E-2</c:v>
                </c:pt>
                <c:pt idx="853">
                  <c:v>2.643173162473348E-2</c:v>
                </c:pt>
                <c:pt idx="854">
                  <c:v>3.9758880932024392E-2</c:v>
                </c:pt>
                <c:pt idx="855">
                  <c:v>-7.0498084050251222E-2</c:v>
                </c:pt>
                <c:pt idx="856">
                  <c:v>-1.3083661051430008E-2</c:v>
                </c:pt>
                <c:pt idx="857">
                  <c:v>-3.8505259296342546E-3</c:v>
                </c:pt>
                <c:pt idx="858">
                  <c:v>3.346315312597185E-3</c:v>
                </c:pt>
                <c:pt idx="859">
                  <c:v>5.1706217265683842E-2</c:v>
                </c:pt>
                <c:pt idx="860">
                  <c:v>2.0857095477841849E-2</c:v>
                </c:pt>
                <c:pt idx="861">
                  <c:v>-2.6472971263162945E-3</c:v>
                </c:pt>
                <c:pt idx="862">
                  <c:v>-2.1195572825318948E-2</c:v>
                </c:pt>
                <c:pt idx="863">
                  <c:v>8.3130640656987418E-3</c:v>
                </c:pt>
                <c:pt idx="864">
                  <c:v>-2.6691482927997182E-2</c:v>
                </c:pt>
                <c:pt idx="865">
                  <c:v>3.2162381534520286E-2</c:v>
                </c:pt>
                <c:pt idx="866">
                  <c:v>3.6113106932049811E-2</c:v>
                </c:pt>
                <c:pt idx="867">
                  <c:v>0.12093108468386103</c:v>
                </c:pt>
                <c:pt idx="868">
                  <c:v>9.2605925723373995E-3</c:v>
                </c:pt>
                <c:pt idx="869">
                  <c:v>2.0871272594868992E-3</c:v>
                </c:pt>
                <c:pt idx="870">
                  <c:v>3.4437730807416987E-2</c:v>
                </c:pt>
                <c:pt idx="871">
                  <c:v>4.0634631863412887E-2</c:v>
                </c:pt>
                <c:pt idx="872">
                  <c:v>1.2748976740832642E-2</c:v>
                </c:pt>
                <c:pt idx="873">
                  <c:v>9.7480550450018601E-3</c:v>
                </c:pt>
                <c:pt idx="874">
                  <c:v>2.3149656094020168E-2</c:v>
                </c:pt>
                <c:pt idx="875">
                  <c:v>-2.062124510313466E-2</c:v>
                </c:pt>
                <c:pt idx="876">
                  <c:v>-2.1048548557420426E-2</c:v>
                </c:pt>
                <c:pt idx="877">
                  <c:v>1.2662096272472877E-3</c:v>
                </c:pt>
                <c:pt idx="878">
                  <c:v>1.4877173098103963E-2</c:v>
                </c:pt>
                <c:pt idx="879">
                  <c:v>4.1324319325341349E-2</c:v>
                </c:pt>
                <c:pt idx="880">
                  <c:v>-2.7969401701712152E-3</c:v>
                </c:pt>
                <c:pt idx="881">
                  <c:v>-6.1943370456399721E-3</c:v>
                </c:pt>
                <c:pt idx="882">
                  <c:v>7.6230904292191037E-2</c:v>
                </c:pt>
                <c:pt idx="883">
                  <c:v>-8.6258293520864709E-3</c:v>
                </c:pt>
                <c:pt idx="884">
                  <c:v>6.3954725299348286E-2</c:v>
                </c:pt>
                <c:pt idx="885">
                  <c:v>-2.9314820652153802E-2</c:v>
                </c:pt>
                <c:pt idx="886">
                  <c:v>4.3573584564960861E-2</c:v>
                </c:pt>
                <c:pt idx="887">
                  <c:v>-9.3665705662024018E-5</c:v>
                </c:pt>
                <c:pt idx="888">
                  <c:v>-7.2981899647128173E-2</c:v>
                </c:pt>
                <c:pt idx="889">
                  <c:v>-4.8576814961280475E-3</c:v>
                </c:pt>
                <c:pt idx="890">
                  <c:v>-3.5104229723478743E-2</c:v>
                </c:pt>
                <c:pt idx="891">
                  <c:v>0.12629601660885711</c:v>
                </c:pt>
                <c:pt idx="892">
                  <c:v>-1.1698419867929613E-2</c:v>
                </c:pt>
                <c:pt idx="893">
                  <c:v>-3.4368027755147471E-3</c:v>
                </c:pt>
                <c:pt idx="894">
                  <c:v>0.14232950378662448</c:v>
                </c:pt>
                <c:pt idx="895">
                  <c:v>-0.20752984690152024</c:v>
                </c:pt>
                <c:pt idx="896">
                  <c:v>-6.1971048556243538E-2</c:v>
                </c:pt>
                <c:pt idx="897">
                  <c:v>-7.346793016222028E-3</c:v>
                </c:pt>
                <c:pt idx="898">
                  <c:v>9.2538341515059144E-3</c:v>
                </c:pt>
                <c:pt idx="899">
                  <c:v>-2.4703644078682422E-2</c:v>
                </c:pt>
                <c:pt idx="900">
                  <c:v>-6.363102357094517E-4</c:v>
                </c:pt>
                <c:pt idx="901">
                  <c:v>-8.4123749650029278E-2</c:v>
                </c:pt>
                <c:pt idx="902">
                  <c:v>6.0014484784863087E-4</c:v>
                </c:pt>
                <c:pt idx="903">
                  <c:v>4.9173922081136121E-2</c:v>
                </c:pt>
                <c:pt idx="904">
                  <c:v>3.2563502597737617E-2</c:v>
                </c:pt>
                <c:pt idx="905">
                  <c:v>-7.8652447835542066E-2</c:v>
                </c:pt>
                <c:pt idx="906">
                  <c:v>9.146615979294915E-4</c:v>
                </c:pt>
                <c:pt idx="907">
                  <c:v>-6.6172806669755987E-2</c:v>
                </c:pt>
                <c:pt idx="908">
                  <c:v>3.9319659698724911E-2</c:v>
                </c:pt>
                <c:pt idx="909">
                  <c:v>2.9799367855493294E-2</c:v>
                </c:pt>
                <c:pt idx="910">
                  <c:v>-3.0008192098159706E-3</c:v>
                </c:pt>
                <c:pt idx="911">
                  <c:v>4.3829124215427472E-2</c:v>
                </c:pt>
                <c:pt idx="912">
                  <c:v>-5.0134275599240489E-5</c:v>
                </c:pt>
                <c:pt idx="913">
                  <c:v>6.9786212808192133E-3</c:v>
                </c:pt>
                <c:pt idx="914">
                  <c:v>-4.4017026593957372E-3</c:v>
                </c:pt>
                <c:pt idx="915">
                  <c:v>8.4812668895960439E-3</c:v>
                </c:pt>
                <c:pt idx="916">
                  <c:v>4.3173293286519573E-2</c:v>
                </c:pt>
                <c:pt idx="917">
                  <c:v>1.2360737247853772E-2</c:v>
                </c:pt>
                <c:pt idx="918">
                  <c:v>2.4384535777926854E-2</c:v>
                </c:pt>
                <c:pt idx="919">
                  <c:v>-2.1243393624046959E-2</c:v>
                </c:pt>
                <c:pt idx="920">
                  <c:v>-2.5610788001420158E-2</c:v>
                </c:pt>
                <c:pt idx="921">
                  <c:v>7.9193159109825807E-3</c:v>
                </c:pt>
                <c:pt idx="922">
                  <c:v>-4.0293622727082076E-2</c:v>
                </c:pt>
                <c:pt idx="923">
                  <c:v>-1.0321242640277771E-2</c:v>
                </c:pt>
                <c:pt idx="924">
                  <c:v>4.5506090568245498E-2</c:v>
                </c:pt>
                <c:pt idx="925">
                  <c:v>-3.3669266134868377E-2</c:v>
                </c:pt>
                <c:pt idx="926">
                  <c:v>5.999850658938128E-2</c:v>
                </c:pt>
                <c:pt idx="927">
                  <c:v>4.7395339175543991E-2</c:v>
                </c:pt>
                <c:pt idx="928">
                  <c:v>6.2151276687087746E-2</c:v>
                </c:pt>
                <c:pt idx="929">
                  <c:v>7.664270362402191E-2</c:v>
                </c:pt>
                <c:pt idx="930">
                  <c:v>1.1544298648750086E-2</c:v>
                </c:pt>
                <c:pt idx="931">
                  <c:v>-2.2912943849616153E-2</c:v>
                </c:pt>
                <c:pt idx="932">
                  <c:v>1.2060956428562954E-2</c:v>
                </c:pt>
                <c:pt idx="933">
                  <c:v>5.0064452923179757E-2</c:v>
                </c:pt>
                <c:pt idx="934">
                  <c:v>-1.2052372829183342E-2</c:v>
                </c:pt>
                <c:pt idx="935">
                  <c:v>0.1162574998588962</c:v>
                </c:pt>
                <c:pt idx="936">
                  <c:v>3.1985182901364428E-2</c:v>
                </c:pt>
                <c:pt idx="937">
                  <c:v>3.4111462494535727E-2</c:v>
                </c:pt>
                <c:pt idx="938">
                  <c:v>-2.7961653734173276E-3</c:v>
                </c:pt>
                <c:pt idx="939">
                  <c:v>-5.617898532642316E-2</c:v>
                </c:pt>
                <c:pt idx="940">
                  <c:v>4.1962565127192437E-2</c:v>
                </c:pt>
                <c:pt idx="941">
                  <c:v>1.1208014890008798E-2</c:v>
                </c:pt>
                <c:pt idx="942">
                  <c:v>-2.9831732947015025E-2</c:v>
                </c:pt>
                <c:pt idx="943">
                  <c:v>5.0087183851997216E-2</c:v>
                </c:pt>
                <c:pt idx="944">
                  <c:v>5.4743059379139675E-2</c:v>
                </c:pt>
                <c:pt idx="945">
                  <c:v>-1.8422250094654102E-2</c:v>
                </c:pt>
                <c:pt idx="946">
                  <c:v>-6.6942544932179424E-2</c:v>
                </c:pt>
                <c:pt idx="947">
                  <c:v>8.9185807390168986E-3</c:v>
                </c:pt>
                <c:pt idx="948">
                  <c:v>-2.877914597722139E-2</c:v>
                </c:pt>
                <c:pt idx="949">
                  <c:v>5.1988055962248127E-2</c:v>
                </c:pt>
                <c:pt idx="950">
                  <c:v>-5.4646320808022272E-2</c:v>
                </c:pt>
                <c:pt idx="951">
                  <c:v>0.21459581917456866</c:v>
                </c:pt>
                <c:pt idx="952">
                  <c:v>-1.9794585670066121E-2</c:v>
                </c:pt>
                <c:pt idx="953">
                  <c:v>3.9795972847580456E-2</c:v>
                </c:pt>
                <c:pt idx="954">
                  <c:v>0.14386158085227072</c:v>
                </c:pt>
                <c:pt idx="955">
                  <c:v>-3.5150304207086133E-2</c:v>
                </c:pt>
                <c:pt idx="956">
                  <c:v>-0.11092125165793842</c:v>
                </c:pt>
                <c:pt idx="957">
                  <c:v>-5.4273088630608042E-2</c:v>
                </c:pt>
                <c:pt idx="958">
                  <c:v>-1.7213973029299914E-2</c:v>
                </c:pt>
                <c:pt idx="959">
                  <c:v>2.5779268522829541E-2</c:v>
                </c:pt>
                <c:pt idx="960">
                  <c:v>-1.4763510489605069E-2</c:v>
                </c:pt>
                <c:pt idx="961">
                  <c:v>-5.9670072959459516E-2</c:v>
                </c:pt>
                <c:pt idx="962">
                  <c:v>-2.0787559238591935E-2</c:v>
                </c:pt>
                <c:pt idx="963">
                  <c:v>2.0700218901271054E-2</c:v>
                </c:pt>
                <c:pt idx="964">
                  <c:v>-3.5071388433433839E-2</c:v>
                </c:pt>
                <c:pt idx="965">
                  <c:v>2.5218345165708158E-3</c:v>
                </c:pt>
                <c:pt idx="966">
                  <c:v>1.3455876317114762E-4</c:v>
                </c:pt>
                <c:pt idx="967">
                  <c:v>1.4550011547959702E-2</c:v>
                </c:pt>
                <c:pt idx="968">
                  <c:v>2.2716585532218017E-2</c:v>
                </c:pt>
                <c:pt idx="969">
                  <c:v>2.9113422544017699E-2</c:v>
                </c:pt>
                <c:pt idx="970">
                  <c:v>-1.8835293322183068E-2</c:v>
                </c:pt>
                <c:pt idx="971">
                  <c:v>-2.3299107454373049E-2</c:v>
                </c:pt>
                <c:pt idx="972">
                  <c:v>-1.3871637107482675E-2</c:v>
                </c:pt>
                <c:pt idx="973">
                  <c:v>8.7143295098561953E-3</c:v>
                </c:pt>
                <c:pt idx="974">
                  <c:v>2.9420318016440884E-2</c:v>
                </c:pt>
                <c:pt idx="975">
                  <c:v>-4.3796671536334562E-2</c:v>
                </c:pt>
                <c:pt idx="976">
                  <c:v>-7.4296519172802689E-3</c:v>
                </c:pt>
                <c:pt idx="977">
                  <c:v>-5.0888587013240956E-2</c:v>
                </c:pt>
                <c:pt idx="978">
                  <c:v>1.4494816029618121E-2</c:v>
                </c:pt>
                <c:pt idx="979">
                  <c:v>6.046837865191293E-3</c:v>
                </c:pt>
                <c:pt idx="980">
                  <c:v>-1.2083164842300076E-2</c:v>
                </c:pt>
                <c:pt idx="981">
                  <c:v>4.9786304953318483E-2</c:v>
                </c:pt>
                <c:pt idx="982">
                  <c:v>1.608090017901799E-2</c:v>
                </c:pt>
                <c:pt idx="983">
                  <c:v>-4.1353444522858877E-2</c:v>
                </c:pt>
                <c:pt idx="984">
                  <c:v>5.3088672766961317E-2</c:v>
                </c:pt>
                <c:pt idx="985">
                  <c:v>2.1665893820189349E-2</c:v>
                </c:pt>
                <c:pt idx="986">
                  <c:v>-1.6814098676555461E-2</c:v>
                </c:pt>
                <c:pt idx="987">
                  <c:v>-8.0700160931291842E-2</c:v>
                </c:pt>
                <c:pt idx="988">
                  <c:v>2.134872745494067E-2</c:v>
                </c:pt>
                <c:pt idx="989">
                  <c:v>-0.10636361567445479</c:v>
                </c:pt>
                <c:pt idx="990">
                  <c:v>3.5220025774469477E-3</c:v>
                </c:pt>
                <c:pt idx="991">
                  <c:v>4.2941526672120325E-2</c:v>
                </c:pt>
                <c:pt idx="992">
                  <c:v>6.4624676876860205E-3</c:v>
                </c:pt>
                <c:pt idx="993">
                  <c:v>2.6532117181920736E-2</c:v>
                </c:pt>
                <c:pt idx="994">
                  <c:v>-4.6847390417503167E-2</c:v>
                </c:pt>
                <c:pt idx="995">
                  <c:v>6.358522509353029E-2</c:v>
                </c:pt>
                <c:pt idx="996">
                  <c:v>6.7351005970732958E-2</c:v>
                </c:pt>
                <c:pt idx="997">
                  <c:v>-1.40836554817444E-3</c:v>
                </c:pt>
                <c:pt idx="998">
                  <c:v>1.0711766609912896E-2</c:v>
                </c:pt>
                <c:pt idx="999">
                  <c:v>3.2953587502638784E-2</c:v>
                </c:pt>
                <c:pt idx="1000">
                  <c:v>5.1763780343810357E-2</c:v>
                </c:pt>
                <c:pt idx="1001">
                  <c:v>4.9738143563794808E-2</c:v>
                </c:pt>
                <c:pt idx="1002">
                  <c:v>-3.6175773968804732E-2</c:v>
                </c:pt>
                <c:pt idx="1003">
                  <c:v>4.5258586693747167E-2</c:v>
                </c:pt>
                <c:pt idx="1004">
                  <c:v>5.5766176730841957E-2</c:v>
                </c:pt>
                <c:pt idx="1005">
                  <c:v>-7.7160990028052129E-2</c:v>
                </c:pt>
                <c:pt idx="1006">
                  <c:v>-4.5515270552533314E-2</c:v>
                </c:pt>
                <c:pt idx="1007">
                  <c:v>-5.8416696219055403E-2</c:v>
                </c:pt>
                <c:pt idx="1008">
                  <c:v>5.1740517001962985E-2</c:v>
                </c:pt>
                <c:pt idx="1009">
                  <c:v>6.5455453605636163E-2</c:v>
                </c:pt>
                <c:pt idx="1010">
                  <c:v>6.2754870353779635E-2</c:v>
                </c:pt>
                <c:pt idx="1011">
                  <c:v>-2.1101494666743419E-2</c:v>
                </c:pt>
                <c:pt idx="1012">
                  <c:v>4.7656138147460128E-2</c:v>
                </c:pt>
                <c:pt idx="1013">
                  <c:v>5.1120901880303632E-2</c:v>
                </c:pt>
                <c:pt idx="1014">
                  <c:v>2.6591435262787774E-2</c:v>
                </c:pt>
                <c:pt idx="1015">
                  <c:v>5.8580533568471385E-2</c:v>
                </c:pt>
                <c:pt idx="1016">
                  <c:v>-2.2921061118198562E-3</c:v>
                </c:pt>
                <c:pt idx="1017">
                  <c:v>-3.9742034605859788E-2</c:v>
                </c:pt>
                <c:pt idx="1018">
                  <c:v>2.2137248442142378E-3</c:v>
                </c:pt>
                <c:pt idx="1019">
                  <c:v>4.5724379993613326E-2</c:v>
                </c:pt>
                <c:pt idx="1020">
                  <c:v>-6.9625970118081484E-2</c:v>
                </c:pt>
                <c:pt idx="1021">
                  <c:v>3.3801354057040683E-2</c:v>
                </c:pt>
                <c:pt idx="1022">
                  <c:v>1.793702840901738E-2</c:v>
                </c:pt>
                <c:pt idx="1023">
                  <c:v>1.8403898482806033E-2</c:v>
                </c:pt>
                <c:pt idx="1024">
                  <c:v>7.6324819223033191E-2</c:v>
                </c:pt>
                <c:pt idx="1025">
                  <c:v>1.1280141993164355E-2</c:v>
                </c:pt>
                <c:pt idx="1026">
                  <c:v>1.4900234511140625E-2</c:v>
                </c:pt>
                <c:pt idx="1027">
                  <c:v>1.1496549025008209E-2</c:v>
                </c:pt>
                <c:pt idx="1028">
                  <c:v>3.1431814306286859E-2</c:v>
                </c:pt>
                <c:pt idx="1029">
                  <c:v>2.5330039879483335E-2</c:v>
                </c:pt>
                <c:pt idx="1030">
                  <c:v>2.1723477144947028E-2</c:v>
                </c:pt>
                <c:pt idx="1031">
                  <c:v>5.3242563060840728E-2</c:v>
                </c:pt>
                <c:pt idx="1032">
                  <c:v>1.9553509825102695E-2</c:v>
                </c:pt>
                <c:pt idx="1033">
                  <c:v>4.0254152396017743E-3</c:v>
                </c:pt>
                <c:pt idx="1034">
                  <c:v>-9.4905122431679888E-4</c:v>
                </c:pt>
                <c:pt idx="1035">
                  <c:v>2.8207106246117424E-2</c:v>
                </c:pt>
                <c:pt idx="1036">
                  <c:v>1.2244046773843416E-2</c:v>
                </c:pt>
                <c:pt idx="1037">
                  <c:v>1.2195827742247523E-2</c:v>
                </c:pt>
                <c:pt idx="1038">
                  <c:v>3.4951683549640664E-2</c:v>
                </c:pt>
                <c:pt idx="1039">
                  <c:v>-2.0091536366316796E-2</c:v>
                </c:pt>
                <c:pt idx="1040">
                  <c:v>7.8735995899764134E-3</c:v>
                </c:pt>
                <c:pt idx="1041">
                  <c:v>-5.7360696990963866E-3</c:v>
                </c:pt>
                <c:pt idx="1042">
                  <c:v>1.5405853700587007E-2</c:v>
                </c:pt>
                <c:pt idx="1043">
                  <c:v>-1.1395771210516944E-3</c:v>
                </c:pt>
                <c:pt idx="1044">
                  <c:v>1.4765945935876582E-2</c:v>
                </c:pt>
                <c:pt idx="1045">
                  <c:v>9.2308484008352398E-3</c:v>
                </c:pt>
                <c:pt idx="1046">
                  <c:v>8.84751950263769E-3</c:v>
                </c:pt>
                <c:pt idx="1047">
                  <c:v>4.2562911998449433E-3</c:v>
                </c:pt>
                <c:pt idx="1048">
                  <c:v>-1.4891949494888501E-3</c:v>
                </c:pt>
                <c:pt idx="1049">
                  <c:v>-2.624163886791497E-2</c:v>
                </c:pt>
                <c:pt idx="1050">
                  <c:v>-3.8580355251046031E-3</c:v>
                </c:pt>
                <c:pt idx="1051">
                  <c:v>1.4949240321732836E-2</c:v>
                </c:pt>
                <c:pt idx="1052">
                  <c:v>-6.2314949384905728E-4</c:v>
                </c:pt>
                <c:pt idx="1053">
                  <c:v>1.008549323685339E-2</c:v>
                </c:pt>
                <c:pt idx="1054">
                  <c:v>-8.0759339671630001E-4</c:v>
                </c:pt>
                <c:pt idx="1055">
                  <c:v>-4.8992120378062937E-3</c:v>
                </c:pt>
                <c:pt idx="1056">
                  <c:v>5.0195608571675966E-2</c:v>
                </c:pt>
                <c:pt idx="1057">
                  <c:v>-7.5021240786550779E-3</c:v>
                </c:pt>
                <c:pt idx="1058">
                  <c:v>-9.2752359912319053E-3</c:v>
                </c:pt>
                <c:pt idx="1059">
                  <c:v>3.7083843102925881E-2</c:v>
                </c:pt>
                <c:pt idx="1060">
                  <c:v>1.9857106762324047E-2</c:v>
                </c:pt>
                <c:pt idx="1061">
                  <c:v>8.09371264089093E-3</c:v>
                </c:pt>
                <c:pt idx="1062">
                  <c:v>4.3243369451229398E-2</c:v>
                </c:pt>
                <c:pt idx="1063">
                  <c:v>-1.3105023825273494E-2</c:v>
                </c:pt>
                <c:pt idx="1064">
                  <c:v>-6.8803723237786723E-3</c:v>
                </c:pt>
                <c:pt idx="1065">
                  <c:v>1.3187357098989347E-3</c:v>
                </c:pt>
                <c:pt idx="1066">
                  <c:v>7.8594708806695876E-2</c:v>
                </c:pt>
                <c:pt idx="1067">
                  <c:v>-6.2428700967042524E-3</c:v>
                </c:pt>
                <c:pt idx="1068">
                  <c:v>3.6918803300756822E-2</c:v>
                </c:pt>
                <c:pt idx="1069">
                  <c:v>-0.10238115799809894</c:v>
                </c:pt>
                <c:pt idx="1070">
                  <c:v>-1.0106803945858493E-2</c:v>
                </c:pt>
                <c:pt idx="1071">
                  <c:v>-6.5839951530226842E-2</c:v>
                </c:pt>
                <c:pt idx="1072">
                  <c:v>6.1000123114226264E-2</c:v>
                </c:pt>
                <c:pt idx="1073">
                  <c:v>1.6729458735717666E-2</c:v>
                </c:pt>
                <c:pt idx="1074">
                  <c:v>6.261202322954397E-2</c:v>
                </c:pt>
                <c:pt idx="1075">
                  <c:v>-0.12205008898315625</c:v>
                </c:pt>
                <c:pt idx="1076">
                  <c:v>-7.6592094482230547E-2</c:v>
                </c:pt>
                <c:pt idx="1077">
                  <c:v>-5.072016546716706E-2</c:v>
                </c:pt>
                <c:pt idx="1078">
                  <c:v>7.7201110113929621E-3</c:v>
                </c:pt>
                <c:pt idx="1079">
                  <c:v>6.5374159623208571E-3</c:v>
                </c:pt>
                <c:pt idx="1080">
                  <c:v>8.5925925401019471E-3</c:v>
                </c:pt>
                <c:pt idx="1081">
                  <c:v>3.8007127331082025E-2</c:v>
                </c:pt>
                <c:pt idx="1082">
                  <c:v>5.1578452529984241E-2</c:v>
                </c:pt>
                <c:pt idx="1083">
                  <c:v>-6.2287794148033968E-2</c:v>
                </c:pt>
                <c:pt idx="1084">
                  <c:v>3.292164302633168E-2</c:v>
                </c:pt>
                <c:pt idx="1085">
                  <c:v>-6.1986385959330627E-2</c:v>
                </c:pt>
                <c:pt idx="1086">
                  <c:v>-3.9494404942251281E-2</c:v>
                </c:pt>
                <c:pt idx="1087">
                  <c:v>4.4961284506690614E-3</c:v>
                </c:pt>
                <c:pt idx="1088">
                  <c:v>9.4914983509280758E-3</c:v>
                </c:pt>
                <c:pt idx="1089">
                  <c:v>-1.5683221124034686E-2</c:v>
                </c:pt>
                <c:pt idx="1090">
                  <c:v>1.8987094547695749E-2</c:v>
                </c:pt>
                <c:pt idx="1091">
                  <c:v>2.3053290684592463E-2</c:v>
                </c:pt>
                <c:pt idx="1092">
                  <c:v>3.5408952518215041E-2</c:v>
                </c:pt>
                <c:pt idx="1093">
                  <c:v>0</c:v>
                </c:pt>
                <c:pt idx="1094">
                  <c:v>1.2596285798399788E-2</c:v>
                </c:pt>
              </c:numCache>
            </c:numRef>
          </c:xVal>
          <c:yVal>
            <c:numRef>
              <c:f>'DATA-CRYPTO'!$R$2:$R$1096</c:f>
              <c:numCache>
                <c:formatCode>0.000%</c:formatCode>
                <c:ptCount val="1095"/>
                <c:pt idx="0">
                  <c:v>-8.0132122425720584E-2</c:v>
                </c:pt>
                <c:pt idx="1">
                  <c:v>-2.9852440382657167E-2</c:v>
                </c:pt>
                <c:pt idx="2">
                  <c:v>-7.159104320823359E-2</c:v>
                </c:pt>
                <c:pt idx="3">
                  <c:v>7.201182371353701E-2</c:v>
                </c:pt>
                <c:pt idx="4">
                  <c:v>-1.6457079251561386E-2</c:v>
                </c:pt>
                <c:pt idx="5">
                  <c:v>4.8398851627312188E-2</c:v>
                </c:pt>
                <c:pt idx="6">
                  <c:v>-2.0475177158922431E-2</c:v>
                </c:pt>
                <c:pt idx="7">
                  <c:v>-9.6400672437484333E-2</c:v>
                </c:pt>
                <c:pt idx="8">
                  <c:v>4.3937529643483735E-2</c:v>
                </c:pt>
                <c:pt idx="9">
                  <c:v>-7.0497169426605624E-2</c:v>
                </c:pt>
                <c:pt idx="10">
                  <c:v>-5.1269929802025055E-3</c:v>
                </c:pt>
                <c:pt idx="11">
                  <c:v>-6.4757069697520278E-2</c:v>
                </c:pt>
                <c:pt idx="12">
                  <c:v>2.5190351386148776E-2</c:v>
                </c:pt>
                <c:pt idx="13">
                  <c:v>-2.9621144025027395E-2</c:v>
                </c:pt>
                <c:pt idx="14">
                  <c:v>5.858618679239095E-2</c:v>
                </c:pt>
                <c:pt idx="15">
                  <c:v>5.7240322900835382E-2</c:v>
                </c:pt>
                <c:pt idx="16">
                  <c:v>-3.2418329324690215E-2</c:v>
                </c:pt>
                <c:pt idx="17">
                  <c:v>8.2585520227135542E-2</c:v>
                </c:pt>
                <c:pt idx="18">
                  <c:v>1.383574931391573E-2</c:v>
                </c:pt>
                <c:pt idx="19">
                  <c:v>1.875994328201272E-2</c:v>
                </c:pt>
                <c:pt idx="20">
                  <c:v>1.1816545368169152E-3</c:v>
                </c:pt>
                <c:pt idx="21">
                  <c:v>3.5526701813782452E-2</c:v>
                </c:pt>
                <c:pt idx="22">
                  <c:v>-2.0414094142538908E-2</c:v>
                </c:pt>
                <c:pt idx="23">
                  <c:v>2.3512207004241729E-2</c:v>
                </c:pt>
                <c:pt idx="24">
                  <c:v>2.2947128054195968E-2</c:v>
                </c:pt>
                <c:pt idx="25">
                  <c:v>1.719108954635477E-2</c:v>
                </c:pt>
                <c:pt idx="26">
                  <c:v>-3.9311883436284868E-2</c:v>
                </c:pt>
                <c:pt idx="27">
                  <c:v>6.8107811796160031E-2</c:v>
                </c:pt>
                <c:pt idx="28">
                  <c:v>3.3681464041687384E-2</c:v>
                </c:pt>
                <c:pt idx="29">
                  <c:v>3.2064305715923731E-2</c:v>
                </c:pt>
                <c:pt idx="30">
                  <c:v>2.647730562713993E-2</c:v>
                </c:pt>
                <c:pt idx="31">
                  <c:v>3.7464546645247947E-2</c:v>
                </c:pt>
                <c:pt idx="32">
                  <c:v>-3.9420885675784901E-3</c:v>
                </c:pt>
                <c:pt idx="33">
                  <c:v>-1.2363418500065908E-2</c:v>
                </c:pt>
                <c:pt idx="34">
                  <c:v>-3.9215465461929611E-2</c:v>
                </c:pt>
                <c:pt idx="35">
                  <c:v>-1.4180963674178992E-2</c:v>
                </c:pt>
                <c:pt idx="36">
                  <c:v>1.4863499699766235E-2</c:v>
                </c:pt>
                <c:pt idx="37">
                  <c:v>-2.0984350770349258E-3</c:v>
                </c:pt>
                <c:pt idx="38">
                  <c:v>-3.1188216471802987E-2</c:v>
                </c:pt>
                <c:pt idx="39">
                  <c:v>-2.9142474324531108E-2</c:v>
                </c:pt>
                <c:pt idx="40">
                  <c:v>5.1853936684342752E-2</c:v>
                </c:pt>
                <c:pt idx="41">
                  <c:v>-3.9673401488932884E-2</c:v>
                </c:pt>
                <c:pt idx="42">
                  <c:v>8.4174661632886186E-2</c:v>
                </c:pt>
                <c:pt idx="43">
                  <c:v>7.9762780807296998E-2</c:v>
                </c:pt>
                <c:pt idx="44">
                  <c:v>-2.2485818482371661E-2</c:v>
                </c:pt>
                <c:pt idx="45">
                  <c:v>1.4850482769812342E-2</c:v>
                </c:pt>
                <c:pt idx="46">
                  <c:v>-2.1150486887678813E-3</c:v>
                </c:pt>
                <c:pt idx="47">
                  <c:v>-1.0584795985613175E-2</c:v>
                </c:pt>
                <c:pt idx="48">
                  <c:v>-4.4977937935259749E-3</c:v>
                </c:pt>
                <c:pt idx="49">
                  <c:v>1.0921033958678585E-2</c:v>
                </c:pt>
                <c:pt idx="50">
                  <c:v>-2.5914442047907638E-3</c:v>
                </c:pt>
                <c:pt idx="51">
                  <c:v>8.6267636651999463E-2</c:v>
                </c:pt>
                <c:pt idx="52">
                  <c:v>6.8077067232657384E-2</c:v>
                </c:pt>
                <c:pt idx="53">
                  <c:v>-1.0929045367521921E-2</c:v>
                </c:pt>
                <c:pt idx="54">
                  <c:v>0.1104485246992034</c:v>
                </c:pt>
                <c:pt idx="55">
                  <c:v>-8.8958822287515447E-5</c:v>
                </c:pt>
                <c:pt idx="56">
                  <c:v>2.6255610951086666E-2</c:v>
                </c:pt>
                <c:pt idx="57">
                  <c:v>-4.2397574123402552E-2</c:v>
                </c:pt>
                <c:pt idx="58">
                  <c:v>-7.0970495762515016E-3</c:v>
                </c:pt>
                <c:pt idx="59">
                  <c:v>2.7726468519965929E-2</c:v>
                </c:pt>
                <c:pt idx="60">
                  <c:v>4.4944737468805293E-3</c:v>
                </c:pt>
                <c:pt idx="61">
                  <c:v>8.2478538448070744E-4</c:v>
                </c:pt>
                <c:pt idx="62">
                  <c:v>-2.5994377837643742E-2</c:v>
                </c:pt>
                <c:pt idx="63">
                  <c:v>6.2876978996729213E-3</c:v>
                </c:pt>
                <c:pt idx="64">
                  <c:v>-2.4261502144307636E-2</c:v>
                </c:pt>
                <c:pt idx="65">
                  <c:v>-2.3707525861645313E-3</c:v>
                </c:pt>
                <c:pt idx="66">
                  <c:v>4.1402306443981046E-2</c:v>
                </c:pt>
                <c:pt idx="67">
                  <c:v>-3.2990771976346041E-2</c:v>
                </c:pt>
                <c:pt idx="68">
                  <c:v>-1.6997434183359035E-2</c:v>
                </c:pt>
                <c:pt idx="69">
                  <c:v>-1.4051090144765899E-3</c:v>
                </c:pt>
                <c:pt idx="70">
                  <c:v>6.4372743173613758E-2</c:v>
                </c:pt>
                <c:pt idx="71">
                  <c:v>-9.551627922644812E-2</c:v>
                </c:pt>
                <c:pt idx="72">
                  <c:v>-2.9417187407545189E-2</c:v>
                </c:pt>
                <c:pt idx="73">
                  <c:v>-1.3048818903771455E-2</c:v>
                </c:pt>
                <c:pt idx="74">
                  <c:v>-1.9688086579782098E-2</c:v>
                </c:pt>
                <c:pt idx="75">
                  <c:v>-1.2975248984808773E-2</c:v>
                </c:pt>
                <c:pt idx="76">
                  <c:v>4.4887124630229348E-3</c:v>
                </c:pt>
                <c:pt idx="77">
                  <c:v>1.1363930258414382E-3</c:v>
                </c:pt>
                <c:pt idx="78">
                  <c:v>-2.4284942442790919E-2</c:v>
                </c:pt>
                <c:pt idx="79">
                  <c:v>1.2443361853037079E-3</c:v>
                </c:pt>
                <c:pt idx="80">
                  <c:v>-8.8116745178461551E-3</c:v>
                </c:pt>
                <c:pt idx="81">
                  <c:v>8.7651814372599248E-3</c:v>
                </c:pt>
                <c:pt idx="82">
                  <c:v>4.4229859744188641E-3</c:v>
                </c:pt>
                <c:pt idx="83">
                  <c:v>1.7842176933355956E-2</c:v>
                </c:pt>
                <c:pt idx="84">
                  <c:v>-7.0468145948129439E-3</c:v>
                </c:pt>
                <c:pt idx="85">
                  <c:v>-1.1261290333246935E-2</c:v>
                </c:pt>
                <c:pt idx="86">
                  <c:v>8.2774788167621904E-3</c:v>
                </c:pt>
                <c:pt idx="87">
                  <c:v>-2.1775702101976942E-2</c:v>
                </c:pt>
                <c:pt idx="88">
                  <c:v>-2.1464799531652735E-2</c:v>
                </c:pt>
                <c:pt idx="89">
                  <c:v>3.4969667091342006E-2</c:v>
                </c:pt>
                <c:pt idx="90">
                  <c:v>-3.512742658096582E-2</c:v>
                </c:pt>
                <c:pt idx="91">
                  <c:v>7.884492835470254E-2</c:v>
                </c:pt>
                <c:pt idx="92">
                  <c:v>2.9812927919704576E-2</c:v>
                </c:pt>
                <c:pt idx="93">
                  <c:v>4.0213824804926523E-2</c:v>
                </c:pt>
                <c:pt idx="94">
                  <c:v>-7.7549937208619135E-2</c:v>
                </c:pt>
                <c:pt idx="95">
                  <c:v>1.6329446894829864E-2</c:v>
                </c:pt>
                <c:pt idx="96">
                  <c:v>-5.4622878435484155E-2</c:v>
                </c:pt>
                <c:pt idx="97">
                  <c:v>-7.3109311004592517E-2</c:v>
                </c:pt>
                <c:pt idx="98">
                  <c:v>-1.2156862919146251E-2</c:v>
                </c:pt>
                <c:pt idx="99">
                  <c:v>-6.9462124868943315E-3</c:v>
                </c:pt>
                <c:pt idx="100">
                  <c:v>-4.5590150478045634E-2</c:v>
                </c:pt>
                <c:pt idx="101">
                  <c:v>2.2121433865336273E-3</c:v>
                </c:pt>
                <c:pt idx="102">
                  <c:v>7.9042820184066964E-4</c:v>
                </c:pt>
                <c:pt idx="103">
                  <c:v>-5.6170184460942615E-2</c:v>
                </c:pt>
                <c:pt idx="104">
                  <c:v>3.1778359200233981E-3</c:v>
                </c:pt>
                <c:pt idx="105">
                  <c:v>4.8173909836505546E-2</c:v>
                </c:pt>
                <c:pt idx="106">
                  <c:v>5.2775942953043409E-3</c:v>
                </c:pt>
                <c:pt idx="107">
                  <c:v>-3.1357562898098816E-2</c:v>
                </c:pt>
                <c:pt idx="108">
                  <c:v>2.7291509656092838E-2</c:v>
                </c:pt>
                <c:pt idx="109">
                  <c:v>2.0988561772572061E-2</c:v>
                </c:pt>
                <c:pt idx="110">
                  <c:v>-4.2042844410637124E-2</c:v>
                </c:pt>
                <c:pt idx="111">
                  <c:v>-1.1016823096720061E-2</c:v>
                </c:pt>
                <c:pt idx="112">
                  <c:v>1.9252331651638109E-2</c:v>
                </c:pt>
                <c:pt idx="113">
                  <c:v>-2.363802973054825E-3</c:v>
                </c:pt>
                <c:pt idx="114">
                  <c:v>-5.2739077979801147E-3</c:v>
                </c:pt>
                <c:pt idx="115">
                  <c:v>1.8459421000827082E-2</c:v>
                </c:pt>
                <c:pt idx="116">
                  <c:v>2.3296722990379843E-2</c:v>
                </c:pt>
                <c:pt idx="117">
                  <c:v>2.623302367673604E-2</c:v>
                </c:pt>
                <c:pt idx="118">
                  <c:v>1.1448896362965756E-2</c:v>
                </c:pt>
                <c:pt idx="119">
                  <c:v>-2.0993257637351749E-2</c:v>
                </c:pt>
                <c:pt idx="120">
                  <c:v>5.2837651458709604E-3</c:v>
                </c:pt>
                <c:pt idx="121">
                  <c:v>-3.4197520812693566E-3</c:v>
                </c:pt>
                <c:pt idx="122">
                  <c:v>5.1898047171189413E-2</c:v>
                </c:pt>
                <c:pt idx="123">
                  <c:v>-3.8731250845689673E-2</c:v>
                </c:pt>
                <c:pt idx="124">
                  <c:v>9.6395809073611019E-2</c:v>
                </c:pt>
                <c:pt idx="125">
                  <c:v>1.0188740309551567E-2</c:v>
                </c:pt>
                <c:pt idx="126">
                  <c:v>-6.6581631024343876E-2</c:v>
                </c:pt>
                <c:pt idx="127">
                  <c:v>-2.0603676993434995E-2</c:v>
                </c:pt>
                <c:pt idx="128">
                  <c:v>2.4764756837119505E-2</c:v>
                </c:pt>
                <c:pt idx="129">
                  <c:v>3.105665182729048E-2</c:v>
                </c:pt>
                <c:pt idx="130">
                  <c:v>-3.2518766097625537E-2</c:v>
                </c:pt>
                <c:pt idx="131">
                  <c:v>8.0461267548681426E-3</c:v>
                </c:pt>
                <c:pt idx="132">
                  <c:v>1.7368314456074063E-2</c:v>
                </c:pt>
                <c:pt idx="133">
                  <c:v>5.407638541758239E-2</c:v>
                </c:pt>
                <c:pt idx="134">
                  <c:v>-1.584899593368469E-2</c:v>
                </c:pt>
                <c:pt idx="135">
                  <c:v>-9.4511441302394857E-3</c:v>
                </c:pt>
                <c:pt idx="136">
                  <c:v>-5.3240445361425861E-3</c:v>
                </c:pt>
                <c:pt idx="137">
                  <c:v>-1.2411137203799709E-2</c:v>
                </c:pt>
                <c:pt idx="138">
                  <c:v>-2.6584787698788897E-2</c:v>
                </c:pt>
                <c:pt idx="139">
                  <c:v>-2.6376775703251611E-2</c:v>
                </c:pt>
                <c:pt idx="140">
                  <c:v>2.783659709072682E-2</c:v>
                </c:pt>
                <c:pt idx="141">
                  <c:v>-1.2152872604666753E-2</c:v>
                </c:pt>
                <c:pt idx="142">
                  <c:v>1.8869356312441077E-2</c:v>
                </c:pt>
                <c:pt idx="143">
                  <c:v>-1.7953381922038818E-2</c:v>
                </c:pt>
                <c:pt idx="144">
                  <c:v>-2.0455864583481045E-2</c:v>
                </c:pt>
                <c:pt idx="145">
                  <c:v>2.452453272485719E-2</c:v>
                </c:pt>
                <c:pt idx="146">
                  <c:v>3.7478675901946438E-3</c:v>
                </c:pt>
                <c:pt idx="147">
                  <c:v>3.8961737925030291E-3</c:v>
                </c:pt>
                <c:pt idx="148">
                  <c:v>-1.7287046654932109E-2</c:v>
                </c:pt>
                <c:pt idx="149">
                  <c:v>1.1544053379356947E-2</c:v>
                </c:pt>
                <c:pt idx="150">
                  <c:v>-3.1806831083790767E-2</c:v>
                </c:pt>
                <c:pt idx="151">
                  <c:v>-1.0736280315627252E-3</c:v>
                </c:pt>
                <c:pt idx="152">
                  <c:v>8.093527031437793E-3</c:v>
                </c:pt>
                <c:pt idx="153">
                  <c:v>-3.9005609849108738E-2</c:v>
                </c:pt>
                <c:pt idx="154">
                  <c:v>1.0876411471739374E-2</c:v>
                </c:pt>
                <c:pt idx="155">
                  <c:v>-0.14883776982420988</c:v>
                </c:pt>
                <c:pt idx="156">
                  <c:v>-6.3000368981830493E-2</c:v>
                </c:pt>
                <c:pt idx="157">
                  <c:v>4.9541974536325677E-3</c:v>
                </c:pt>
                <c:pt idx="158">
                  <c:v>-1.6066969627221917E-2</c:v>
                </c:pt>
                <c:pt idx="159">
                  <c:v>-2.6926595890726861E-2</c:v>
                </c:pt>
                <c:pt idx="160">
                  <c:v>-7.2774006776117353E-2</c:v>
                </c:pt>
                <c:pt idx="161">
                  <c:v>9.5965184351439262E-2</c:v>
                </c:pt>
                <c:pt idx="162">
                  <c:v>-1.4191064667024699E-2</c:v>
                </c:pt>
                <c:pt idx="163">
                  <c:v>-4.5814013364669512E-3</c:v>
                </c:pt>
                <c:pt idx="164">
                  <c:v>-4.5728438004235851E-3</c:v>
                </c:pt>
                <c:pt idx="165">
                  <c:v>-1.1412433483074042E-2</c:v>
                </c:pt>
                <c:pt idx="166">
                  <c:v>2.3431149681378202E-2</c:v>
                </c:pt>
                <c:pt idx="167">
                  <c:v>1.0276869857870035E-2</c:v>
                </c:pt>
                <c:pt idx="168">
                  <c:v>2.9090077105327794E-2</c:v>
                </c:pt>
                <c:pt idx="169">
                  <c:v>-3.959124094035564E-2</c:v>
                </c:pt>
                <c:pt idx="170">
                  <c:v>-2.9237543563467302E-2</c:v>
                </c:pt>
                <c:pt idx="171">
                  <c:v>-1.3079573715547368E-2</c:v>
                </c:pt>
                <c:pt idx="172">
                  <c:v>3.6259100509935638E-2</c:v>
                </c:pt>
                <c:pt idx="173">
                  <c:v>-4.7570467849809396E-3</c:v>
                </c:pt>
                <c:pt idx="174">
                  <c:v>2.7169143640970814E-2</c:v>
                </c:pt>
                <c:pt idx="175">
                  <c:v>-1.3451476829022684E-2</c:v>
                </c:pt>
                <c:pt idx="176">
                  <c:v>2.3648367961519166E-2</c:v>
                </c:pt>
                <c:pt idx="177">
                  <c:v>1.9326213782956653E-2</c:v>
                </c:pt>
                <c:pt idx="178">
                  <c:v>6.0904229815916699E-2</c:v>
                </c:pt>
                <c:pt idx="179">
                  <c:v>-4.6510387374886662E-3</c:v>
                </c:pt>
                <c:pt idx="180">
                  <c:v>1.0224799422455062E-2</c:v>
                </c:pt>
                <c:pt idx="181">
                  <c:v>-7.4649185532388793E-2</c:v>
                </c:pt>
                <c:pt idx="182">
                  <c:v>-7.7643713377287302E-2</c:v>
                </c:pt>
                <c:pt idx="183">
                  <c:v>-1.8948927353833547E-2</c:v>
                </c:pt>
                <c:pt idx="184">
                  <c:v>-8.3543753977230809E-3</c:v>
                </c:pt>
                <c:pt idx="185">
                  <c:v>-4.5163749274969517E-3</c:v>
                </c:pt>
                <c:pt idx="186">
                  <c:v>-1.7577620187437991E-2</c:v>
                </c:pt>
                <c:pt idx="187">
                  <c:v>-1.0326104077059254E-3</c:v>
                </c:pt>
                <c:pt idx="188">
                  <c:v>2.0735841442973593E-2</c:v>
                </c:pt>
                <c:pt idx="189">
                  <c:v>-6.2261493558392528E-2</c:v>
                </c:pt>
                <c:pt idx="190">
                  <c:v>-5.0181761600779376E-2</c:v>
                </c:pt>
                <c:pt idx="191">
                  <c:v>2.3895276100967758E-2</c:v>
                </c:pt>
                <c:pt idx="192">
                  <c:v>7.1034511551331725E-2</c:v>
                </c:pt>
                <c:pt idx="193">
                  <c:v>-6.1987003600863025E-3</c:v>
                </c:pt>
                <c:pt idx="194">
                  <c:v>-3.3980218211926492E-4</c:v>
                </c:pt>
                <c:pt idx="195">
                  <c:v>5.0218639589092104E-2</c:v>
                </c:pt>
                <c:pt idx="196">
                  <c:v>-8.5895119495292369E-2</c:v>
                </c:pt>
                <c:pt idx="197">
                  <c:v>-6.4058664320876632E-2</c:v>
                </c:pt>
                <c:pt idx="198">
                  <c:v>-1.1683148007666204E-2</c:v>
                </c:pt>
                <c:pt idx="199">
                  <c:v>1.4952882342278205E-2</c:v>
                </c:pt>
                <c:pt idx="200">
                  <c:v>-2.6905870239949406E-2</c:v>
                </c:pt>
                <c:pt idx="201">
                  <c:v>-1.9012847978630537E-2</c:v>
                </c:pt>
                <c:pt idx="202">
                  <c:v>-2.4200495428960585E-2</c:v>
                </c:pt>
                <c:pt idx="203">
                  <c:v>8.2748925980346166E-2</c:v>
                </c:pt>
                <c:pt idx="204">
                  <c:v>-4.265029725385986E-2</c:v>
                </c:pt>
                <c:pt idx="205">
                  <c:v>6.0226878673210436E-2</c:v>
                </c:pt>
                <c:pt idx="206">
                  <c:v>-1.5443333963334786E-4</c:v>
                </c:pt>
                <c:pt idx="207">
                  <c:v>4.9758710992857863E-2</c:v>
                </c:pt>
                <c:pt idx="208">
                  <c:v>2.3471527154361176E-2</c:v>
                </c:pt>
                <c:pt idx="209">
                  <c:v>1.5800026787457181E-2</c:v>
                </c:pt>
                <c:pt idx="210">
                  <c:v>2.8979829370635372E-2</c:v>
                </c:pt>
                <c:pt idx="211">
                  <c:v>5.3510098475575548E-3</c:v>
                </c:pt>
                <c:pt idx="212">
                  <c:v>-1.9465021800418258E-2</c:v>
                </c:pt>
                <c:pt idx="213">
                  <c:v>7.8927552461850875E-3</c:v>
                </c:pt>
                <c:pt idx="214">
                  <c:v>-1.7946564205350991E-2</c:v>
                </c:pt>
                <c:pt idx="215">
                  <c:v>-4.8328185428862915E-3</c:v>
                </c:pt>
                <c:pt idx="216">
                  <c:v>2.4136326351699758E-3</c:v>
                </c:pt>
                <c:pt idx="217">
                  <c:v>-4.6399278578488929E-3</c:v>
                </c:pt>
                <c:pt idx="218">
                  <c:v>-2.8269042323906372E-2</c:v>
                </c:pt>
                <c:pt idx="219">
                  <c:v>-9.2873296107639069E-3</c:v>
                </c:pt>
                <c:pt idx="220">
                  <c:v>-1.6130433129619634E-2</c:v>
                </c:pt>
                <c:pt idx="221">
                  <c:v>3.6109021411886502E-2</c:v>
                </c:pt>
                <c:pt idx="222">
                  <c:v>-2.1926358429212534E-2</c:v>
                </c:pt>
                <c:pt idx="223">
                  <c:v>9.5508646858843693E-2</c:v>
                </c:pt>
                <c:pt idx="224">
                  <c:v>3.2463903915904063E-2</c:v>
                </c:pt>
                <c:pt idx="225">
                  <c:v>-0.18991037711153894</c:v>
                </c:pt>
                <c:pt idx="226">
                  <c:v>4.081034928995083E-2</c:v>
                </c:pt>
                <c:pt idx="227">
                  <c:v>-8.312152434390109E-2</c:v>
                </c:pt>
                <c:pt idx="228">
                  <c:v>-5.1013949104650472E-2</c:v>
                </c:pt>
                <c:pt idx="229">
                  <c:v>9.7595713705913786E-2</c:v>
                </c:pt>
                <c:pt idx="230">
                  <c:v>-6.328983644566856E-2</c:v>
                </c:pt>
                <c:pt idx="231">
                  <c:v>-4.6120136261175809E-2</c:v>
                </c:pt>
                <c:pt idx="232">
                  <c:v>-2.1576574591143018E-2</c:v>
                </c:pt>
                <c:pt idx="233">
                  <c:v>-5.3629113296748153E-2</c:v>
                </c:pt>
                <c:pt idx="234">
                  <c:v>0.1318886739794595</c:v>
                </c:pt>
                <c:pt idx="235">
                  <c:v>5.2566128185663072E-2</c:v>
                </c:pt>
                <c:pt idx="236">
                  <c:v>1.4758461606992962E-2</c:v>
                </c:pt>
                <c:pt idx="237">
                  <c:v>-2.4503149592278142E-2</c:v>
                </c:pt>
                <c:pt idx="238">
                  <c:v>4.2406705001975603E-2</c:v>
                </c:pt>
                <c:pt idx="239">
                  <c:v>-2.4711774029378769E-2</c:v>
                </c:pt>
                <c:pt idx="240">
                  <c:v>7.7004417224192804E-3</c:v>
                </c:pt>
                <c:pt idx="241">
                  <c:v>-0.13035701453590332</c:v>
                </c:pt>
                <c:pt idx="242">
                  <c:v>-1.6669192384597135E-2</c:v>
                </c:pt>
                <c:pt idx="243">
                  <c:v>7.3765149216457451E-2</c:v>
                </c:pt>
                <c:pt idx="244">
                  <c:v>-9.5907426618709019E-2</c:v>
                </c:pt>
                <c:pt idx="245">
                  <c:v>-7.7721315678025468E-2</c:v>
                </c:pt>
                <c:pt idx="246">
                  <c:v>-4.4401310861957193E-2</c:v>
                </c:pt>
                <c:pt idx="247">
                  <c:v>1.9640501555802152E-2</c:v>
                </c:pt>
                <c:pt idx="248">
                  <c:v>3.7137512079986027E-3</c:v>
                </c:pt>
                <c:pt idx="249">
                  <c:v>4.8877718894144107E-2</c:v>
                </c:pt>
                <c:pt idx="250">
                  <c:v>3.9723760231541602E-2</c:v>
                </c:pt>
                <c:pt idx="251">
                  <c:v>4.4535491569060413E-2</c:v>
                </c:pt>
                <c:pt idx="252">
                  <c:v>4.2352595911090959E-2</c:v>
                </c:pt>
                <c:pt idx="253">
                  <c:v>-2.1641089556227278E-2</c:v>
                </c:pt>
                <c:pt idx="254">
                  <c:v>2.5600456813188305E-2</c:v>
                </c:pt>
                <c:pt idx="255">
                  <c:v>1.2284471853640982E-2</c:v>
                </c:pt>
                <c:pt idx="256">
                  <c:v>4.5215404068331591E-2</c:v>
                </c:pt>
                <c:pt idx="257">
                  <c:v>1.3860496012532121E-2</c:v>
                </c:pt>
                <c:pt idx="258">
                  <c:v>-9.7413825666752864E-3</c:v>
                </c:pt>
                <c:pt idx="259">
                  <c:v>3.8676229196663796E-2</c:v>
                </c:pt>
                <c:pt idx="260">
                  <c:v>-2.347343628884507E-3</c:v>
                </c:pt>
                <c:pt idx="261">
                  <c:v>3.6730885654295629E-2</c:v>
                </c:pt>
                <c:pt idx="262">
                  <c:v>-4.3898472072823234E-2</c:v>
                </c:pt>
                <c:pt idx="263">
                  <c:v>-8.2250455660459829E-3</c:v>
                </c:pt>
                <c:pt idx="264">
                  <c:v>1.5196479608670375E-2</c:v>
                </c:pt>
                <c:pt idx="265">
                  <c:v>2.2687649626138912E-2</c:v>
                </c:pt>
                <c:pt idx="266">
                  <c:v>1.9511070088902412E-2</c:v>
                </c:pt>
                <c:pt idx="267">
                  <c:v>-7.3606107423267716E-2</c:v>
                </c:pt>
                <c:pt idx="268">
                  <c:v>-5.6718840564817408E-2</c:v>
                </c:pt>
                <c:pt idx="269">
                  <c:v>2.1028641497867585E-2</c:v>
                </c:pt>
                <c:pt idx="270">
                  <c:v>-2.6589357170913432E-3</c:v>
                </c:pt>
                <c:pt idx="271">
                  <c:v>1.3521320530895053E-2</c:v>
                </c:pt>
                <c:pt idx="272">
                  <c:v>-2.1773333116683287E-2</c:v>
                </c:pt>
                <c:pt idx="273">
                  <c:v>-2.18042625483446E-2</c:v>
                </c:pt>
                <c:pt idx="274">
                  <c:v>-1.9637454680843543E-2</c:v>
                </c:pt>
                <c:pt idx="275">
                  <c:v>6.2884424049674023E-2</c:v>
                </c:pt>
                <c:pt idx="276">
                  <c:v>5.5905214369063976E-2</c:v>
                </c:pt>
                <c:pt idx="277">
                  <c:v>1.6404816004259613E-2</c:v>
                </c:pt>
                <c:pt idx="278">
                  <c:v>1.1218573903238589E-2</c:v>
                </c:pt>
                <c:pt idx="279">
                  <c:v>1.3298883653223846E-2</c:v>
                </c:pt>
                <c:pt idx="280">
                  <c:v>-6.3766607308419224E-2</c:v>
                </c:pt>
                <c:pt idx="281">
                  <c:v>1.5798941792873882E-2</c:v>
                </c:pt>
                <c:pt idx="282">
                  <c:v>-3.3816642551332592E-2</c:v>
                </c:pt>
                <c:pt idx="283">
                  <c:v>0.12978116803076706</c:v>
                </c:pt>
                <c:pt idx="284">
                  <c:v>-2.9915083663383631E-2</c:v>
                </c:pt>
                <c:pt idx="285">
                  <c:v>-5.9206964455235718E-2</c:v>
                </c:pt>
                <c:pt idx="286">
                  <c:v>-7.815104248046037E-2</c:v>
                </c:pt>
                <c:pt idx="287">
                  <c:v>0.12444534297767121</c:v>
                </c:pt>
                <c:pt idx="288">
                  <c:v>4.8302991029636894E-2</c:v>
                </c:pt>
                <c:pt idx="289">
                  <c:v>6.4566543381844713E-2</c:v>
                </c:pt>
                <c:pt idx="290">
                  <c:v>-4.4530532909071156E-2</c:v>
                </c:pt>
                <c:pt idx="291">
                  <c:v>0.13082159027460621</c:v>
                </c:pt>
                <c:pt idx="292">
                  <c:v>5.1024987224320535E-2</c:v>
                </c:pt>
                <c:pt idx="293">
                  <c:v>-4.0045178420888089E-2</c:v>
                </c:pt>
                <c:pt idx="294">
                  <c:v>2.6869566046387718E-2</c:v>
                </c:pt>
                <c:pt idx="295">
                  <c:v>-1.5198001557368387E-2</c:v>
                </c:pt>
                <c:pt idx="296">
                  <c:v>7.0593304647719839E-3</c:v>
                </c:pt>
                <c:pt idx="297">
                  <c:v>-2.557100175697297E-2</c:v>
                </c:pt>
                <c:pt idx="298">
                  <c:v>1.13764912687872E-2</c:v>
                </c:pt>
                <c:pt idx="299">
                  <c:v>3.9842590887940676E-2</c:v>
                </c:pt>
                <c:pt idx="300">
                  <c:v>-8.5461268861339833E-3</c:v>
                </c:pt>
                <c:pt idx="301">
                  <c:v>4.5085679163846891E-2</c:v>
                </c:pt>
                <c:pt idx="302">
                  <c:v>2.5344703449495142E-2</c:v>
                </c:pt>
                <c:pt idx="303">
                  <c:v>-1.1300496564305153E-2</c:v>
                </c:pt>
                <c:pt idx="304">
                  <c:v>-2.1336181501134092E-2</c:v>
                </c:pt>
                <c:pt idx="305">
                  <c:v>7.3930330163590342E-3</c:v>
                </c:pt>
                <c:pt idx="306">
                  <c:v>1.2777177282193915E-2</c:v>
                </c:pt>
                <c:pt idx="307">
                  <c:v>-9.8979896503469347E-2</c:v>
                </c:pt>
                <c:pt idx="308">
                  <c:v>-2.4109004665316573E-2</c:v>
                </c:pt>
                <c:pt idx="309">
                  <c:v>1.070620456425962E-2</c:v>
                </c:pt>
                <c:pt idx="310">
                  <c:v>-1.8333550128961235E-3</c:v>
                </c:pt>
                <c:pt idx="311">
                  <c:v>-1.1661088511684356E-2</c:v>
                </c:pt>
                <c:pt idx="312">
                  <c:v>1.3869131184749544E-2</c:v>
                </c:pt>
                <c:pt idx="313">
                  <c:v>-8.6431087070421315E-3</c:v>
                </c:pt>
                <c:pt idx="314">
                  <c:v>2.466096499583104E-2</c:v>
                </c:pt>
                <c:pt idx="315">
                  <c:v>-2.0908183353261379E-2</c:v>
                </c:pt>
                <c:pt idx="316">
                  <c:v>6.8328581101104305E-2</c:v>
                </c:pt>
                <c:pt idx="317">
                  <c:v>-3.4054595942937034E-2</c:v>
                </c:pt>
                <c:pt idx="318">
                  <c:v>1.9070762129781999E-2</c:v>
                </c:pt>
                <c:pt idx="319">
                  <c:v>-1.183320200034659E-2</c:v>
                </c:pt>
                <c:pt idx="320">
                  <c:v>-4.012461901662082E-3</c:v>
                </c:pt>
                <c:pt idx="321">
                  <c:v>-6.7159158545665204E-2</c:v>
                </c:pt>
                <c:pt idx="322">
                  <c:v>3.738867851437061E-2</c:v>
                </c:pt>
                <c:pt idx="323">
                  <c:v>-3.9022484339683368E-2</c:v>
                </c:pt>
                <c:pt idx="324">
                  <c:v>1.8260310870918339E-2</c:v>
                </c:pt>
                <c:pt idx="325">
                  <c:v>2.4876627524751317E-2</c:v>
                </c:pt>
                <c:pt idx="326">
                  <c:v>-1.5595839053201867E-2</c:v>
                </c:pt>
                <c:pt idx="327">
                  <c:v>7.8726625250707893E-2</c:v>
                </c:pt>
                <c:pt idx="328">
                  <c:v>-2.7472338362319892E-2</c:v>
                </c:pt>
                <c:pt idx="329">
                  <c:v>-4.9762648484428823E-2</c:v>
                </c:pt>
                <c:pt idx="330">
                  <c:v>0.14106483586851934</c:v>
                </c:pt>
                <c:pt idx="331">
                  <c:v>7.0595072851516741E-2</c:v>
                </c:pt>
                <c:pt idx="332">
                  <c:v>4.4551845056062495E-2</c:v>
                </c:pt>
                <c:pt idx="333">
                  <c:v>-6.1017645033202995E-4</c:v>
                </c:pt>
                <c:pt idx="334">
                  <c:v>-7.7406838264832498E-3</c:v>
                </c:pt>
                <c:pt idx="335">
                  <c:v>-1.5307096955776847E-2</c:v>
                </c:pt>
                <c:pt idx="336">
                  <c:v>3.3239564499957491E-2</c:v>
                </c:pt>
                <c:pt idx="337">
                  <c:v>1.1410610621287225E-2</c:v>
                </c:pt>
                <c:pt idx="338">
                  <c:v>-2.6486655142946819E-2</c:v>
                </c:pt>
                <c:pt idx="339">
                  <c:v>-1.7789836684391242E-3</c:v>
                </c:pt>
                <c:pt idx="340">
                  <c:v>-1.5356780660684647E-3</c:v>
                </c:pt>
                <c:pt idx="341">
                  <c:v>1.3014760655970527E-3</c:v>
                </c:pt>
                <c:pt idx="342">
                  <c:v>-3.6961961038190702E-2</c:v>
                </c:pt>
                <c:pt idx="343">
                  <c:v>2.0430937644088102E-2</c:v>
                </c:pt>
                <c:pt idx="344">
                  <c:v>2.3328910131262044E-2</c:v>
                </c:pt>
                <c:pt idx="345">
                  <c:v>-8.8701815973049527E-4</c:v>
                </c:pt>
                <c:pt idx="346">
                  <c:v>-2.0337127320497136E-2</c:v>
                </c:pt>
                <c:pt idx="347">
                  <c:v>1.9004603887959652E-2</c:v>
                </c:pt>
                <c:pt idx="348">
                  <c:v>2.3641461464629358E-2</c:v>
                </c:pt>
                <c:pt idx="349">
                  <c:v>6.019262901745117E-3</c:v>
                </c:pt>
                <c:pt idx="350">
                  <c:v>1.0979530991344922E-2</c:v>
                </c:pt>
                <c:pt idx="351">
                  <c:v>2.4315294611588528E-2</c:v>
                </c:pt>
                <c:pt idx="352">
                  <c:v>-1.4085727117506316E-2</c:v>
                </c:pt>
                <c:pt idx="353">
                  <c:v>3.1610190822691539E-3</c:v>
                </c:pt>
                <c:pt idx="354">
                  <c:v>1.5261107764309872E-2</c:v>
                </c:pt>
                <c:pt idx="355">
                  <c:v>-1.9994370368623771E-2</c:v>
                </c:pt>
                <c:pt idx="356">
                  <c:v>3.5282178795349325E-3</c:v>
                </c:pt>
                <c:pt idx="357">
                  <c:v>5.9199650226472444E-3</c:v>
                </c:pt>
                <c:pt idx="358">
                  <c:v>4.1508371073142959E-2</c:v>
                </c:pt>
                <c:pt idx="359">
                  <c:v>-3.2750091891264564E-2</c:v>
                </c:pt>
                <c:pt idx="360">
                  <c:v>2.4791151860642708E-3</c:v>
                </c:pt>
                <c:pt idx="361">
                  <c:v>8.4684506097314864E-3</c:v>
                </c:pt>
                <c:pt idx="362">
                  <c:v>8.9357632707538926E-3</c:v>
                </c:pt>
                <c:pt idx="363">
                  <c:v>-1.749273887734655E-2</c:v>
                </c:pt>
                <c:pt idx="364">
                  <c:v>1.1726301073833155E-2</c:v>
                </c:pt>
                <c:pt idx="365">
                  <c:v>-1.3532359615064028E-2</c:v>
                </c:pt>
                <c:pt idx="366">
                  <c:v>2.1557007666826101E-2</c:v>
                </c:pt>
                <c:pt idx="367">
                  <c:v>-9.3484213304875149E-2</c:v>
                </c:pt>
                <c:pt idx="368">
                  <c:v>2.1999167972261237E-2</c:v>
                </c:pt>
                <c:pt idx="369">
                  <c:v>4.2813192310256896E-2</c:v>
                </c:pt>
                <c:pt idx="370">
                  <c:v>-3.2663562297063575E-2</c:v>
                </c:pt>
                <c:pt idx="371">
                  <c:v>-4.1498747772584464E-3</c:v>
                </c:pt>
                <c:pt idx="372">
                  <c:v>1.2192314845137739E-2</c:v>
                </c:pt>
                <c:pt idx="373">
                  <c:v>7.2694480554584731E-2</c:v>
                </c:pt>
                <c:pt idx="374">
                  <c:v>2.4273953705582399E-2</c:v>
                </c:pt>
                <c:pt idx="375">
                  <c:v>-1.1070437448726628E-2</c:v>
                </c:pt>
                <c:pt idx="376">
                  <c:v>1.2218935777930704E-2</c:v>
                </c:pt>
                <c:pt idx="377">
                  <c:v>-5.1323498489098923E-2</c:v>
                </c:pt>
                <c:pt idx="378">
                  <c:v>5.6515921921162626E-3</c:v>
                </c:pt>
                <c:pt idx="379">
                  <c:v>1.6052941570443419E-2</c:v>
                </c:pt>
                <c:pt idx="380">
                  <c:v>-3.1741556952522766E-2</c:v>
                </c:pt>
                <c:pt idx="381">
                  <c:v>2.5858982679920605E-2</c:v>
                </c:pt>
                <c:pt idx="382">
                  <c:v>9.0812441817544384E-3</c:v>
                </c:pt>
                <c:pt idx="383">
                  <c:v>0.10750967366132354</c:v>
                </c:pt>
                <c:pt idx="384">
                  <c:v>1.5873658312748559E-3</c:v>
                </c:pt>
                <c:pt idx="385">
                  <c:v>-4.4533537794404429E-3</c:v>
                </c:pt>
                <c:pt idx="386">
                  <c:v>1.2526637752249586E-2</c:v>
                </c:pt>
                <c:pt idx="387">
                  <c:v>-2.501387148087536E-3</c:v>
                </c:pt>
                <c:pt idx="388">
                  <c:v>-1.1212906992057722E-2</c:v>
                </c:pt>
                <c:pt idx="389">
                  <c:v>-7.6969985804377118E-3</c:v>
                </c:pt>
                <c:pt idx="390">
                  <c:v>1.3450292089894453E-3</c:v>
                </c:pt>
                <c:pt idx="391">
                  <c:v>-1.3659300978286205E-2</c:v>
                </c:pt>
                <c:pt idx="392">
                  <c:v>1.2606152504875281E-2</c:v>
                </c:pt>
                <c:pt idx="393">
                  <c:v>2.7691636299911619E-3</c:v>
                </c:pt>
                <c:pt idx="394">
                  <c:v>-6.6262699432053526E-2</c:v>
                </c:pt>
                <c:pt idx="395">
                  <c:v>1.8304336987512927E-2</c:v>
                </c:pt>
                <c:pt idx="396">
                  <c:v>-2.5021739438167254E-2</c:v>
                </c:pt>
                <c:pt idx="397">
                  <c:v>2.3876402441113505E-2</c:v>
                </c:pt>
                <c:pt idx="398">
                  <c:v>1.9910445504501356E-2</c:v>
                </c:pt>
                <c:pt idx="399">
                  <c:v>-2.2910328544142291E-2</c:v>
                </c:pt>
                <c:pt idx="400">
                  <c:v>2.9688879785511286E-2</c:v>
                </c:pt>
                <c:pt idx="401">
                  <c:v>1.046889860107394E-2</c:v>
                </c:pt>
                <c:pt idx="402">
                  <c:v>-4.6647824684355702E-2</c:v>
                </c:pt>
                <c:pt idx="403">
                  <c:v>2.394894493944762E-2</c:v>
                </c:pt>
                <c:pt idx="404">
                  <c:v>-1.1628333507856468E-2</c:v>
                </c:pt>
                <c:pt idx="405">
                  <c:v>-1.1494754798701375E-2</c:v>
                </c:pt>
                <c:pt idx="406">
                  <c:v>2.7013588756535464E-2</c:v>
                </c:pt>
                <c:pt idx="407">
                  <c:v>-2.1218468877815991E-2</c:v>
                </c:pt>
                <c:pt idx="408">
                  <c:v>6.3018439297102241E-2</c:v>
                </c:pt>
                <c:pt idx="409">
                  <c:v>-4.3071202612491866E-2</c:v>
                </c:pt>
                <c:pt idx="410">
                  <c:v>-1.7552255296997794E-2</c:v>
                </c:pt>
                <c:pt idx="411">
                  <c:v>6.7604419226163677E-3</c:v>
                </c:pt>
                <c:pt idx="412">
                  <c:v>-0.14725094391665744</c:v>
                </c:pt>
                <c:pt idx="413">
                  <c:v>-8.3422022580709587E-3</c:v>
                </c:pt>
                <c:pt idx="414">
                  <c:v>6.2000715642306775E-3</c:v>
                </c:pt>
                <c:pt idx="415">
                  <c:v>-3.8066317366190081E-2</c:v>
                </c:pt>
                <c:pt idx="416">
                  <c:v>9.4428476589348484E-2</c:v>
                </c:pt>
                <c:pt idx="417">
                  <c:v>-1.3903253415058084E-2</c:v>
                </c:pt>
                <c:pt idx="418">
                  <c:v>1.6238258088960861E-2</c:v>
                </c:pt>
                <c:pt idx="419">
                  <c:v>-4.7763450572665379E-2</c:v>
                </c:pt>
                <c:pt idx="420">
                  <c:v>7.7258742689573764E-2</c:v>
                </c:pt>
                <c:pt idx="421">
                  <c:v>4.5238622075308335E-2</c:v>
                </c:pt>
                <c:pt idx="422">
                  <c:v>-4.5172687193454339E-2</c:v>
                </c:pt>
                <c:pt idx="423">
                  <c:v>5.2280041347464948E-3</c:v>
                </c:pt>
                <c:pt idx="424">
                  <c:v>-3.3883296925745827E-2</c:v>
                </c:pt>
                <c:pt idx="425">
                  <c:v>0.11267700622857954</c:v>
                </c:pt>
                <c:pt idx="426">
                  <c:v>-0.1046975954229479</c:v>
                </c:pt>
                <c:pt idx="427">
                  <c:v>-2.4368442680340968E-2</c:v>
                </c:pt>
                <c:pt idx="428">
                  <c:v>-0.10751276362677366</c:v>
                </c:pt>
                <c:pt idx="429">
                  <c:v>6.5645850423080548E-2</c:v>
                </c:pt>
                <c:pt idx="430">
                  <c:v>1.9731091910209806E-2</c:v>
                </c:pt>
                <c:pt idx="431">
                  <c:v>-1.8261306404981051E-3</c:v>
                </c:pt>
                <c:pt idx="432">
                  <c:v>-6.093481405420427E-2</c:v>
                </c:pt>
                <c:pt idx="433">
                  <c:v>0.17328360529831563</c:v>
                </c:pt>
                <c:pt idx="434">
                  <c:v>-5.8052155043286716E-3</c:v>
                </c:pt>
                <c:pt idx="435">
                  <c:v>6.1071694918110035E-2</c:v>
                </c:pt>
                <c:pt idx="436">
                  <c:v>0.10792436705658486</c:v>
                </c:pt>
                <c:pt idx="437">
                  <c:v>1.2476785018048277E-2</c:v>
                </c:pt>
                <c:pt idx="438">
                  <c:v>-1.1031594213491248E-2</c:v>
                </c:pt>
                <c:pt idx="439">
                  <c:v>-4.1867282143156499E-2</c:v>
                </c:pt>
                <c:pt idx="440">
                  <c:v>-7.008592485466239E-2</c:v>
                </c:pt>
                <c:pt idx="441">
                  <c:v>2.7676338894846893E-2</c:v>
                </c:pt>
                <c:pt idx="442">
                  <c:v>-4.2766572110751008E-2</c:v>
                </c:pt>
                <c:pt idx="443">
                  <c:v>-6.8083381241208107E-2</c:v>
                </c:pt>
                <c:pt idx="444">
                  <c:v>4.6581399946505779E-2</c:v>
                </c:pt>
                <c:pt idx="445">
                  <c:v>-1.930618751154304E-2</c:v>
                </c:pt>
                <c:pt idx="446">
                  <c:v>-1.5594990621887602E-3</c:v>
                </c:pt>
                <c:pt idx="447">
                  <c:v>-0.104617402002753</c:v>
                </c:pt>
                <c:pt idx="448">
                  <c:v>-9.7870070831562336E-2</c:v>
                </c:pt>
                <c:pt idx="449">
                  <c:v>3.8312477370889414E-2</c:v>
                </c:pt>
                <c:pt idx="450">
                  <c:v>-7.4878565451824294E-2</c:v>
                </c:pt>
                <c:pt idx="451">
                  <c:v>-9.2048579433130408E-3</c:v>
                </c:pt>
                <c:pt idx="452">
                  <c:v>3.1587058034249563E-2</c:v>
                </c:pt>
                <c:pt idx="453">
                  <c:v>-5.7208278387980996E-2</c:v>
                </c:pt>
                <c:pt idx="454">
                  <c:v>-3.7345098833796518E-2</c:v>
                </c:pt>
                <c:pt idx="455">
                  <c:v>0.10606201605521977</c:v>
                </c:pt>
                <c:pt idx="456">
                  <c:v>7.0979485758247404E-2</c:v>
                </c:pt>
                <c:pt idx="457">
                  <c:v>-8.6983661463885698E-2</c:v>
                </c:pt>
                <c:pt idx="458">
                  <c:v>-5.2383432879382396E-3</c:v>
                </c:pt>
                <c:pt idx="459">
                  <c:v>-0.13250851976727493</c:v>
                </c:pt>
                <c:pt idx="460">
                  <c:v>1.1605957260579211E-2</c:v>
                </c:pt>
                <c:pt idx="461">
                  <c:v>-4.5774761658623077E-2</c:v>
                </c:pt>
                <c:pt idx="462">
                  <c:v>3.6285805118823414E-2</c:v>
                </c:pt>
                <c:pt idx="463">
                  <c:v>-8.6457194540530177E-2</c:v>
                </c:pt>
                <c:pt idx="464">
                  <c:v>-0.20959376324170439</c:v>
                </c:pt>
                <c:pt idx="465">
                  <c:v>1.566799773653885E-2</c:v>
                </c:pt>
                <c:pt idx="466">
                  <c:v>1.0830833291923301E-2</c:v>
                </c:pt>
                <c:pt idx="467">
                  <c:v>-1.840629276467887E-2</c:v>
                </c:pt>
                <c:pt idx="468">
                  <c:v>-2.3249030525513782E-2</c:v>
                </c:pt>
                <c:pt idx="469">
                  <c:v>-0.14683710321610507</c:v>
                </c:pt>
                <c:pt idx="470">
                  <c:v>-2.4733177573777376E-4</c:v>
                </c:pt>
                <c:pt idx="471">
                  <c:v>-1.1696693935736842E-2</c:v>
                </c:pt>
                <c:pt idx="472">
                  <c:v>1.0688984153065592E-2</c:v>
                </c:pt>
                <c:pt idx="473">
                  <c:v>-1.5537321417301048E-2</c:v>
                </c:pt>
                <c:pt idx="474">
                  <c:v>-1.4248838509238988E-2</c:v>
                </c:pt>
                <c:pt idx="475">
                  <c:v>-2.8064022104851587E-2</c:v>
                </c:pt>
                <c:pt idx="476">
                  <c:v>-1.2308122762135975E-2</c:v>
                </c:pt>
                <c:pt idx="477">
                  <c:v>1.3815800575535369E-2</c:v>
                </c:pt>
                <c:pt idx="478">
                  <c:v>-4.0422657971890047E-3</c:v>
                </c:pt>
                <c:pt idx="479">
                  <c:v>4.5090721434111768E-2</c:v>
                </c:pt>
                <c:pt idx="480">
                  <c:v>1.0223586397540995E-2</c:v>
                </c:pt>
                <c:pt idx="481">
                  <c:v>1.8115471823130089E-2</c:v>
                </c:pt>
                <c:pt idx="482">
                  <c:v>4.5251427658783304E-4</c:v>
                </c:pt>
                <c:pt idx="483">
                  <c:v>1.2413722220550436E-2</c:v>
                </c:pt>
                <c:pt idx="484">
                  <c:v>1.0439192825822936E-2</c:v>
                </c:pt>
                <c:pt idx="485">
                  <c:v>-3.3791178512388227E-2</c:v>
                </c:pt>
                <c:pt idx="486">
                  <c:v>1.0312440881296155E-2</c:v>
                </c:pt>
                <c:pt idx="487">
                  <c:v>-1.0712452323147312E-2</c:v>
                </c:pt>
                <c:pt idx="488">
                  <c:v>-1.2340470966465129E-2</c:v>
                </c:pt>
                <c:pt idx="489">
                  <c:v>-5.8891915190591561E-3</c:v>
                </c:pt>
                <c:pt idx="490">
                  <c:v>-1.3854069582810807E-2</c:v>
                </c:pt>
                <c:pt idx="491">
                  <c:v>2.7883752440678554E-2</c:v>
                </c:pt>
                <c:pt idx="492">
                  <c:v>3.419465766645851E-3</c:v>
                </c:pt>
                <c:pt idx="493">
                  <c:v>1.2648630364071956E-2</c:v>
                </c:pt>
                <c:pt idx="494">
                  <c:v>5.3974421094118335E-4</c:v>
                </c:pt>
                <c:pt idx="495">
                  <c:v>7.8398937354685755E-3</c:v>
                </c:pt>
                <c:pt idx="496">
                  <c:v>-2.3518049247998361E-2</c:v>
                </c:pt>
                <c:pt idx="497">
                  <c:v>-1.9111558331038597E-2</c:v>
                </c:pt>
                <c:pt idx="498">
                  <c:v>2.6665812491591906E-3</c:v>
                </c:pt>
                <c:pt idx="499">
                  <c:v>5.9647736120424975E-2</c:v>
                </c:pt>
                <c:pt idx="500">
                  <c:v>-1.2115778375589078E-2</c:v>
                </c:pt>
                <c:pt idx="501">
                  <c:v>1.4079889017760383E-2</c:v>
                </c:pt>
                <c:pt idx="502">
                  <c:v>3.2323082167013319E-3</c:v>
                </c:pt>
                <c:pt idx="503">
                  <c:v>-0.12243867628724292</c:v>
                </c:pt>
                <c:pt idx="504">
                  <c:v>-1.893199670957459E-3</c:v>
                </c:pt>
                <c:pt idx="505">
                  <c:v>-5.2731038677403287E-3</c:v>
                </c:pt>
                <c:pt idx="506">
                  <c:v>4.8949094872340849E-3</c:v>
                </c:pt>
                <c:pt idx="507">
                  <c:v>-1.1827706603152599E-2</c:v>
                </c:pt>
                <c:pt idx="508">
                  <c:v>1.678656787525777E-3</c:v>
                </c:pt>
                <c:pt idx="509">
                  <c:v>2.9902860941173268E-3</c:v>
                </c:pt>
                <c:pt idx="510">
                  <c:v>-1.3175262533826066E-3</c:v>
                </c:pt>
                <c:pt idx="511">
                  <c:v>-1.8513571163499973E-2</c:v>
                </c:pt>
                <c:pt idx="512">
                  <c:v>1.9944546151528936E-2</c:v>
                </c:pt>
                <c:pt idx="513">
                  <c:v>-1.5036383014593733E-2</c:v>
                </c:pt>
                <c:pt idx="514">
                  <c:v>1.2037121901281471E-2</c:v>
                </c:pt>
                <c:pt idx="515">
                  <c:v>-1.8886401479891467E-2</c:v>
                </c:pt>
                <c:pt idx="516">
                  <c:v>-1.8620122642180752E-2</c:v>
                </c:pt>
                <c:pt idx="517">
                  <c:v>3.118861438076273E-2</c:v>
                </c:pt>
                <c:pt idx="518">
                  <c:v>-6.97429920661107E-3</c:v>
                </c:pt>
                <c:pt idx="519">
                  <c:v>7.9523365070520973E-3</c:v>
                </c:pt>
                <c:pt idx="520">
                  <c:v>-5.8981011944239631E-2</c:v>
                </c:pt>
                <c:pt idx="521">
                  <c:v>2.2966366514902735E-3</c:v>
                </c:pt>
                <c:pt idx="522">
                  <c:v>-1.2384662902365368E-2</c:v>
                </c:pt>
                <c:pt idx="523">
                  <c:v>6.2182543288018491E-2</c:v>
                </c:pt>
                <c:pt idx="524">
                  <c:v>5.9931480715131595E-2</c:v>
                </c:pt>
                <c:pt idx="525">
                  <c:v>-2.643847981340984E-2</c:v>
                </c:pt>
                <c:pt idx="526">
                  <c:v>4.7859917452467156E-2</c:v>
                </c:pt>
                <c:pt idx="527">
                  <c:v>-8.7867728153182514E-2</c:v>
                </c:pt>
                <c:pt idx="528">
                  <c:v>-1.9947047582426252E-2</c:v>
                </c:pt>
                <c:pt idx="529">
                  <c:v>2.0553863681754023E-2</c:v>
                </c:pt>
                <c:pt idx="530">
                  <c:v>4.3080511199752987E-2</c:v>
                </c:pt>
                <c:pt idx="531">
                  <c:v>7.1319521917934808E-2</c:v>
                </c:pt>
                <c:pt idx="532">
                  <c:v>-1.2592552206160471E-2</c:v>
                </c:pt>
                <c:pt idx="533">
                  <c:v>9.4657083748832334E-6</c:v>
                </c:pt>
                <c:pt idx="534">
                  <c:v>-5.3998620778146671E-3</c:v>
                </c:pt>
                <c:pt idx="535">
                  <c:v>1.7915813188113455E-2</c:v>
                </c:pt>
                <c:pt idx="536">
                  <c:v>-6.986786986949535E-2</c:v>
                </c:pt>
                <c:pt idx="537">
                  <c:v>-4.8926365037441175E-2</c:v>
                </c:pt>
                <c:pt idx="538">
                  <c:v>2.0864685182721294E-2</c:v>
                </c:pt>
                <c:pt idx="539">
                  <c:v>-0.18141005726205142</c:v>
                </c:pt>
                <c:pt idx="540">
                  <c:v>1.7521168253614175E-2</c:v>
                </c:pt>
                <c:pt idx="541">
                  <c:v>0.11776083642541435</c:v>
                </c:pt>
                <c:pt idx="542">
                  <c:v>-3.9508062442716119E-3</c:v>
                </c:pt>
                <c:pt idx="543">
                  <c:v>3.6320828575781568E-2</c:v>
                </c:pt>
                <c:pt idx="544">
                  <c:v>0.12632499192772573</c:v>
                </c:pt>
                <c:pt idx="545">
                  <c:v>-7.1716657362969356E-3</c:v>
                </c:pt>
                <c:pt idx="546">
                  <c:v>-3.7611580638194551E-2</c:v>
                </c:pt>
                <c:pt idx="547">
                  <c:v>2.824027077176999E-2</c:v>
                </c:pt>
                <c:pt idx="548">
                  <c:v>9.2412678713410412E-2</c:v>
                </c:pt>
                <c:pt idx="549">
                  <c:v>2.9386051717607505E-2</c:v>
                </c:pt>
                <c:pt idx="550">
                  <c:v>-1.3084263637671966E-2</c:v>
                </c:pt>
                <c:pt idx="551">
                  <c:v>4.0241786707206309E-2</c:v>
                </c:pt>
                <c:pt idx="552">
                  <c:v>-1.9651001170159773E-4</c:v>
                </c:pt>
                <c:pt idx="553">
                  <c:v>-5.2285412060604837E-2</c:v>
                </c:pt>
                <c:pt idx="554">
                  <c:v>1.6368680903491677E-2</c:v>
                </c:pt>
                <c:pt idx="555">
                  <c:v>-5.2664200281240192E-2</c:v>
                </c:pt>
                <c:pt idx="556">
                  <c:v>2.631932509345371E-3</c:v>
                </c:pt>
                <c:pt idx="557">
                  <c:v>-1.0506420884409281E-2</c:v>
                </c:pt>
                <c:pt idx="558">
                  <c:v>8.5438450582934741E-2</c:v>
                </c:pt>
                <c:pt idx="559">
                  <c:v>1.6941383094504235E-2</c:v>
                </c:pt>
                <c:pt idx="560">
                  <c:v>6.1838422184146431E-2</c:v>
                </c:pt>
                <c:pt idx="561">
                  <c:v>-4.7086664371107347E-2</c:v>
                </c:pt>
                <c:pt idx="562">
                  <c:v>-5.4779153401834563E-2</c:v>
                </c:pt>
                <c:pt idx="563">
                  <c:v>-4.4234124344840527E-3</c:v>
                </c:pt>
                <c:pt idx="564">
                  <c:v>2.0474406701443151E-2</c:v>
                </c:pt>
                <c:pt idx="565">
                  <c:v>-9.1729222699871965E-2</c:v>
                </c:pt>
                <c:pt idx="566">
                  <c:v>6.1525354263717885E-2</c:v>
                </c:pt>
                <c:pt idx="567">
                  <c:v>-0.13353163460066139</c:v>
                </c:pt>
                <c:pt idx="568">
                  <c:v>-4.9706934196147884E-2</c:v>
                </c:pt>
                <c:pt idx="569">
                  <c:v>-3.2313877763243196E-2</c:v>
                </c:pt>
                <c:pt idx="570">
                  <c:v>2.8376086355137196E-2</c:v>
                </c:pt>
                <c:pt idx="571">
                  <c:v>-5.151303067536106E-2</c:v>
                </c:pt>
                <c:pt idx="572">
                  <c:v>-2.2849964101241495E-2</c:v>
                </c:pt>
                <c:pt idx="573">
                  <c:v>-4.2732717679325585E-2</c:v>
                </c:pt>
                <c:pt idx="574">
                  <c:v>4.6608501259876797E-2</c:v>
                </c:pt>
                <c:pt idx="575">
                  <c:v>-7.4676592527752356E-2</c:v>
                </c:pt>
                <c:pt idx="576">
                  <c:v>-2.6629652162818467E-2</c:v>
                </c:pt>
                <c:pt idx="577">
                  <c:v>-2.9402651355486396E-2</c:v>
                </c:pt>
                <c:pt idx="578">
                  <c:v>-4.766310157832623E-3</c:v>
                </c:pt>
                <c:pt idx="579">
                  <c:v>2.3477122723045769E-2</c:v>
                </c:pt>
                <c:pt idx="580">
                  <c:v>-4.2374411536426147E-2</c:v>
                </c:pt>
                <c:pt idx="581">
                  <c:v>-3.2146494916422588E-2</c:v>
                </c:pt>
                <c:pt idx="582">
                  <c:v>9.8480113655778134E-2</c:v>
                </c:pt>
                <c:pt idx="583">
                  <c:v>3.6992525749808811E-2</c:v>
                </c:pt>
                <c:pt idx="584">
                  <c:v>-2.611575463291128E-2</c:v>
                </c:pt>
                <c:pt idx="585">
                  <c:v>1.4929694430424061E-2</c:v>
                </c:pt>
                <c:pt idx="586">
                  <c:v>-6.9451647825883714E-2</c:v>
                </c:pt>
                <c:pt idx="587">
                  <c:v>-1.6613609085023076E-3</c:v>
                </c:pt>
                <c:pt idx="588">
                  <c:v>-3.0336588106976807E-2</c:v>
                </c:pt>
                <c:pt idx="589">
                  <c:v>6.2996527503878949E-2</c:v>
                </c:pt>
                <c:pt idx="590">
                  <c:v>8.7358833406121564E-2</c:v>
                </c:pt>
                <c:pt idx="591">
                  <c:v>5.9957052137997666E-3</c:v>
                </c:pt>
                <c:pt idx="592">
                  <c:v>5.5992707546946748E-3</c:v>
                </c:pt>
                <c:pt idx="593">
                  <c:v>1.8874477723425369E-2</c:v>
                </c:pt>
                <c:pt idx="594">
                  <c:v>-4.1923550461976877E-2</c:v>
                </c:pt>
                <c:pt idx="595">
                  <c:v>3.1663587130180998E-2</c:v>
                </c:pt>
                <c:pt idx="596">
                  <c:v>-0.11094836009586105</c:v>
                </c:pt>
                <c:pt idx="597">
                  <c:v>-1.7418627789710983E-2</c:v>
                </c:pt>
                <c:pt idx="598">
                  <c:v>1.8317929126175254E-2</c:v>
                </c:pt>
                <c:pt idx="599">
                  <c:v>1.161488461700079E-2</c:v>
                </c:pt>
                <c:pt idx="600">
                  <c:v>-3.4527017074975984E-2</c:v>
                </c:pt>
                <c:pt idx="601">
                  <c:v>2.5761783010038947E-3</c:v>
                </c:pt>
                <c:pt idx="602">
                  <c:v>-4.6230197919118048E-4</c:v>
                </c:pt>
                <c:pt idx="603">
                  <c:v>-1.4625965703883897E-2</c:v>
                </c:pt>
                <c:pt idx="604">
                  <c:v>7.9427924230949909E-2</c:v>
                </c:pt>
                <c:pt idx="605">
                  <c:v>-9.4563690023443218E-3</c:v>
                </c:pt>
                <c:pt idx="606">
                  <c:v>3.2805575406597731E-2</c:v>
                </c:pt>
                <c:pt idx="607">
                  <c:v>9.0477999285051777E-2</c:v>
                </c:pt>
                <c:pt idx="608">
                  <c:v>-0.10560233995946652</c:v>
                </c:pt>
                <c:pt idx="609">
                  <c:v>6.328485369391991E-2</c:v>
                </c:pt>
                <c:pt idx="610">
                  <c:v>-4.8026427140083185E-2</c:v>
                </c:pt>
                <c:pt idx="611">
                  <c:v>4.4110822503696454E-2</c:v>
                </c:pt>
                <c:pt idx="612">
                  <c:v>4.997893967209447E-2</c:v>
                </c:pt>
                <c:pt idx="613">
                  <c:v>4.2275532334393837E-2</c:v>
                </c:pt>
                <c:pt idx="614">
                  <c:v>-0.11121756441344456</c:v>
                </c:pt>
                <c:pt idx="615">
                  <c:v>8.6611040066154193E-3</c:v>
                </c:pt>
                <c:pt idx="616">
                  <c:v>-2.9531818688847074E-2</c:v>
                </c:pt>
                <c:pt idx="617">
                  <c:v>-9.5172432265858611E-3</c:v>
                </c:pt>
                <c:pt idx="618">
                  <c:v>2.6754133963582387E-2</c:v>
                </c:pt>
                <c:pt idx="619">
                  <c:v>-2.2042328127521302E-2</c:v>
                </c:pt>
                <c:pt idx="620">
                  <c:v>3.2470296451584842E-2</c:v>
                </c:pt>
                <c:pt idx="621">
                  <c:v>-7.9536348640108528E-2</c:v>
                </c:pt>
                <c:pt idx="622">
                  <c:v>8.7090744718027288E-2</c:v>
                </c:pt>
                <c:pt idx="623">
                  <c:v>-3.0740829684471341E-2</c:v>
                </c:pt>
                <c:pt idx="624">
                  <c:v>-9.4010038763829448E-2</c:v>
                </c:pt>
                <c:pt idx="625">
                  <c:v>-1.0585428146974083E-2</c:v>
                </c:pt>
                <c:pt idx="626">
                  <c:v>-0.10499770139678083</c:v>
                </c:pt>
                <c:pt idx="627">
                  <c:v>-2.3880786982523227E-2</c:v>
                </c:pt>
                <c:pt idx="628">
                  <c:v>-3.2271175459331905E-2</c:v>
                </c:pt>
                <c:pt idx="629">
                  <c:v>-4.3101977806976038E-3</c:v>
                </c:pt>
                <c:pt idx="630">
                  <c:v>-1.5551487684851272E-2</c:v>
                </c:pt>
                <c:pt idx="631">
                  <c:v>4.3393709593966219E-2</c:v>
                </c:pt>
                <c:pt idx="632">
                  <c:v>-5.6235974616713688E-2</c:v>
                </c:pt>
                <c:pt idx="633">
                  <c:v>4.0408754101308141E-2</c:v>
                </c:pt>
                <c:pt idx="634">
                  <c:v>3.19279554064665E-2</c:v>
                </c:pt>
                <c:pt idx="635">
                  <c:v>1.2879625341613054E-2</c:v>
                </c:pt>
                <c:pt idx="636">
                  <c:v>1.8600051596571448E-3</c:v>
                </c:pt>
                <c:pt idx="637">
                  <c:v>-1.4980776507668565E-2</c:v>
                </c:pt>
                <c:pt idx="638">
                  <c:v>4.9526262738625051E-2</c:v>
                </c:pt>
                <c:pt idx="639">
                  <c:v>-0.10210639469335145</c:v>
                </c:pt>
                <c:pt idx="640">
                  <c:v>9.2854228646327558E-3</c:v>
                </c:pt>
                <c:pt idx="641">
                  <c:v>-1.0325940232482687E-3</c:v>
                </c:pt>
                <c:pt idx="642">
                  <c:v>-4.0266985581434864E-2</c:v>
                </c:pt>
                <c:pt idx="643">
                  <c:v>-3.2650003401606917E-4</c:v>
                </c:pt>
                <c:pt idx="644">
                  <c:v>-2.7211596177850704E-2</c:v>
                </c:pt>
                <c:pt idx="645">
                  <c:v>-0.11995849476013594</c:v>
                </c:pt>
                <c:pt idx="646">
                  <c:v>-2.3408212461380817E-2</c:v>
                </c:pt>
                <c:pt idx="647">
                  <c:v>2.9287385472677806E-2</c:v>
                </c:pt>
                <c:pt idx="648">
                  <c:v>-3.2246918460950201E-2</c:v>
                </c:pt>
                <c:pt idx="649">
                  <c:v>5.5706243386111937E-2</c:v>
                </c:pt>
                <c:pt idx="650">
                  <c:v>-3.1700626761829769E-2</c:v>
                </c:pt>
                <c:pt idx="651">
                  <c:v>-2.9484369177329141E-2</c:v>
                </c:pt>
                <c:pt idx="652">
                  <c:v>-4.6999109449995871E-2</c:v>
                </c:pt>
                <c:pt idx="653">
                  <c:v>2.5751542319910819E-2</c:v>
                </c:pt>
                <c:pt idx="654">
                  <c:v>3.6996972706558981E-2</c:v>
                </c:pt>
                <c:pt idx="655">
                  <c:v>2.1136426698911207E-2</c:v>
                </c:pt>
                <c:pt idx="656">
                  <c:v>-9.855983149301914E-2</c:v>
                </c:pt>
                <c:pt idx="657">
                  <c:v>-4.1720844953767801E-2</c:v>
                </c:pt>
                <c:pt idx="658">
                  <c:v>1.8475763543689957E-2</c:v>
                </c:pt>
                <c:pt idx="659">
                  <c:v>-4.2585149229369568E-2</c:v>
                </c:pt>
                <c:pt idx="660">
                  <c:v>-1.0329559539169253E-2</c:v>
                </c:pt>
                <c:pt idx="661">
                  <c:v>-2.2206845975339454E-2</c:v>
                </c:pt>
                <c:pt idx="662">
                  <c:v>-3.1017097016124108E-3</c:v>
                </c:pt>
                <c:pt idx="663">
                  <c:v>-1.8264943593080202E-2</c:v>
                </c:pt>
                <c:pt idx="664">
                  <c:v>-1.4869835193191482E-2</c:v>
                </c:pt>
                <c:pt idx="665">
                  <c:v>3.8394368407134047E-2</c:v>
                </c:pt>
                <c:pt idx="666">
                  <c:v>-9.0985763865430048E-3</c:v>
                </c:pt>
                <c:pt idx="667">
                  <c:v>-5.7753795270127625E-2</c:v>
                </c:pt>
                <c:pt idx="668">
                  <c:v>-1.7879401762056799E-2</c:v>
                </c:pt>
                <c:pt idx="669">
                  <c:v>3.7516492193324362E-2</c:v>
                </c:pt>
                <c:pt idx="670">
                  <c:v>-6.3060718010276726E-2</c:v>
                </c:pt>
                <c:pt idx="671">
                  <c:v>4.2373111137733691E-2</c:v>
                </c:pt>
                <c:pt idx="672">
                  <c:v>-0.14085656812762773</c:v>
                </c:pt>
                <c:pt idx="673">
                  <c:v>4.3974741229468858E-2</c:v>
                </c:pt>
                <c:pt idx="674">
                  <c:v>4.3273765555961609E-2</c:v>
                </c:pt>
                <c:pt idx="675">
                  <c:v>4.9579510344180261E-2</c:v>
                </c:pt>
                <c:pt idx="676">
                  <c:v>-5.208278067367654E-2</c:v>
                </c:pt>
                <c:pt idx="677">
                  <c:v>0.1309222006423896</c:v>
                </c:pt>
                <c:pt idx="678">
                  <c:v>4.3956021051025293E-2</c:v>
                </c:pt>
                <c:pt idx="679">
                  <c:v>0.15401416838425436</c:v>
                </c:pt>
                <c:pt idx="680">
                  <c:v>8.4699580875456839E-3</c:v>
                </c:pt>
                <c:pt idx="681">
                  <c:v>-3.3044044872998668E-2</c:v>
                </c:pt>
                <c:pt idx="682">
                  <c:v>5.2164422131873459E-2</c:v>
                </c:pt>
                <c:pt idx="683">
                  <c:v>8.2100590087975153E-3</c:v>
                </c:pt>
                <c:pt idx="684">
                  <c:v>-1.6160577998927193E-2</c:v>
                </c:pt>
                <c:pt idx="685">
                  <c:v>0.12635276822592906</c:v>
                </c:pt>
                <c:pt idx="686">
                  <c:v>2.1456786194482023E-2</c:v>
                </c:pt>
                <c:pt idx="687">
                  <c:v>-8.9888618202593005E-3</c:v>
                </c:pt>
                <c:pt idx="688">
                  <c:v>-4.0505608202869491E-2</c:v>
                </c:pt>
                <c:pt idx="689">
                  <c:v>2.2361036643801853E-2</c:v>
                </c:pt>
                <c:pt idx="690">
                  <c:v>4.8906527836828133E-2</c:v>
                </c:pt>
                <c:pt idx="691">
                  <c:v>-6.7455149117172583E-2</c:v>
                </c:pt>
                <c:pt idx="692">
                  <c:v>1.8683796535797652E-2</c:v>
                </c:pt>
                <c:pt idx="693">
                  <c:v>-0.10818135862078877</c:v>
                </c:pt>
                <c:pt idx="694">
                  <c:v>6.5563657850463392E-2</c:v>
                </c:pt>
                <c:pt idx="695">
                  <c:v>1.132546417030871E-2</c:v>
                </c:pt>
                <c:pt idx="696">
                  <c:v>-2.2824799653793842E-2</c:v>
                </c:pt>
                <c:pt idx="697">
                  <c:v>4.090664413677092E-2</c:v>
                </c:pt>
                <c:pt idx="698">
                  <c:v>-2.576700882453661E-2</c:v>
                </c:pt>
                <c:pt idx="699">
                  <c:v>-0.11873371814630382</c:v>
                </c:pt>
                <c:pt idx="700">
                  <c:v>5.8033969788865582E-2</c:v>
                </c:pt>
                <c:pt idx="701">
                  <c:v>-4.8022158678367823E-2</c:v>
                </c:pt>
                <c:pt idx="702">
                  <c:v>-7.1475198684389896E-2</c:v>
                </c:pt>
                <c:pt idx="703">
                  <c:v>1.2476902061524187E-2</c:v>
                </c:pt>
                <c:pt idx="704">
                  <c:v>-2.2488736011730574E-2</c:v>
                </c:pt>
                <c:pt idx="705">
                  <c:v>5.6489385493480862E-3</c:v>
                </c:pt>
                <c:pt idx="706">
                  <c:v>-2.7464738128048536E-2</c:v>
                </c:pt>
                <c:pt idx="707">
                  <c:v>-2.3076748196140612E-2</c:v>
                </c:pt>
                <c:pt idx="708">
                  <c:v>3.1620554909495772E-2</c:v>
                </c:pt>
                <c:pt idx="709">
                  <c:v>3.3492336277702317E-2</c:v>
                </c:pt>
                <c:pt idx="710">
                  <c:v>5.7530853844218556E-2</c:v>
                </c:pt>
                <c:pt idx="711">
                  <c:v>-8.6074965535260353E-2</c:v>
                </c:pt>
                <c:pt idx="712">
                  <c:v>1.1151257266803579E-2</c:v>
                </c:pt>
                <c:pt idx="713">
                  <c:v>-1.0488065641694086E-2</c:v>
                </c:pt>
                <c:pt idx="714">
                  <c:v>-0.14046359012398205</c:v>
                </c:pt>
                <c:pt idx="715">
                  <c:v>-4.4753193913341142E-2</c:v>
                </c:pt>
                <c:pt idx="716">
                  <c:v>-8.4694956033655594E-2</c:v>
                </c:pt>
                <c:pt idx="717">
                  <c:v>9.390372404902117E-2</c:v>
                </c:pt>
                <c:pt idx="718">
                  <c:v>-0.11402561762434649</c:v>
                </c:pt>
                <c:pt idx="719">
                  <c:v>3.3363083136481349E-2</c:v>
                </c:pt>
                <c:pt idx="720">
                  <c:v>-0.19652678546771232</c:v>
                </c:pt>
                <c:pt idx="721">
                  <c:v>-2.115181210341139E-2</c:v>
                </c:pt>
                <c:pt idx="722">
                  <c:v>-7.4651991123261541E-2</c:v>
                </c:pt>
                <c:pt idx="723">
                  <c:v>1.1514244848115052E-2</c:v>
                </c:pt>
                <c:pt idx="724">
                  <c:v>4.4385644921472629E-2</c:v>
                </c:pt>
                <c:pt idx="725">
                  <c:v>2.3581920505927861E-2</c:v>
                </c:pt>
                <c:pt idx="726">
                  <c:v>9.3254155313747644E-2</c:v>
                </c:pt>
                <c:pt idx="727">
                  <c:v>9.4572680247418092E-2</c:v>
                </c:pt>
                <c:pt idx="728">
                  <c:v>-5.7284978741921552E-2</c:v>
                </c:pt>
                <c:pt idx="729">
                  <c:v>2.9971204759237161E-2</c:v>
                </c:pt>
                <c:pt idx="730">
                  <c:v>4.3808999035091688E-2</c:v>
                </c:pt>
                <c:pt idx="731">
                  <c:v>2.6075130052476952E-2</c:v>
                </c:pt>
                <c:pt idx="732">
                  <c:v>-4.2608916195601441E-2</c:v>
                </c:pt>
                <c:pt idx="733">
                  <c:v>1.0371821576947205E-2</c:v>
                </c:pt>
                <c:pt idx="734">
                  <c:v>-0.13183633198660541</c:v>
                </c:pt>
                <c:pt idx="735">
                  <c:v>5.8105376499092122E-2</c:v>
                </c:pt>
                <c:pt idx="736">
                  <c:v>-3.8974773987207854E-2</c:v>
                </c:pt>
                <c:pt idx="737">
                  <c:v>5.3128478836648327E-2</c:v>
                </c:pt>
                <c:pt idx="738">
                  <c:v>-8.1693505983563938E-2</c:v>
                </c:pt>
                <c:pt idx="739">
                  <c:v>9.3899663260035071E-2</c:v>
                </c:pt>
                <c:pt idx="740">
                  <c:v>-2.2591258481108458E-2</c:v>
                </c:pt>
                <c:pt idx="741">
                  <c:v>9.1764370989492416E-2</c:v>
                </c:pt>
                <c:pt idx="742">
                  <c:v>0.16453528541038451</c:v>
                </c:pt>
                <c:pt idx="743">
                  <c:v>-5.3424051360989662E-2</c:v>
                </c:pt>
                <c:pt idx="744">
                  <c:v>7.5847591227221303E-2</c:v>
                </c:pt>
                <c:pt idx="745">
                  <c:v>-8.5743234418267034E-2</c:v>
                </c:pt>
                <c:pt idx="746">
                  <c:v>-4.0764777509009219E-2</c:v>
                </c:pt>
                <c:pt idx="747">
                  <c:v>5.2050879967724312E-2</c:v>
                </c:pt>
                <c:pt idx="748">
                  <c:v>0.17624841914935621</c:v>
                </c:pt>
                <c:pt idx="749">
                  <c:v>-2.3902173550672368E-2</c:v>
                </c:pt>
                <c:pt idx="750">
                  <c:v>0.16784577669859932</c:v>
                </c:pt>
                <c:pt idx="751">
                  <c:v>-0.20826806536743236</c:v>
                </c:pt>
                <c:pt idx="752">
                  <c:v>-0.12942196973628406</c:v>
                </c:pt>
                <c:pt idx="753">
                  <c:v>6.5530017655029624E-2</c:v>
                </c:pt>
                <c:pt idx="754">
                  <c:v>-2.2388878772336956E-2</c:v>
                </c:pt>
                <c:pt idx="755">
                  <c:v>-0.12441347028447548</c:v>
                </c:pt>
                <c:pt idx="756">
                  <c:v>-4.1213175861805175E-3</c:v>
                </c:pt>
                <c:pt idx="757">
                  <c:v>-0.14454108878435698</c:v>
                </c:pt>
                <c:pt idx="758">
                  <c:v>-4.7910275628917462E-2</c:v>
                </c:pt>
                <c:pt idx="759">
                  <c:v>3.3091365126997514E-2</c:v>
                </c:pt>
                <c:pt idx="760">
                  <c:v>-7.2243491914316333E-3</c:v>
                </c:pt>
                <c:pt idx="761">
                  <c:v>2.0544181699854017E-2</c:v>
                </c:pt>
                <c:pt idx="762">
                  <c:v>-9.361564118785206E-4</c:v>
                </c:pt>
                <c:pt idx="763">
                  <c:v>2.8567375228973454E-2</c:v>
                </c:pt>
                <c:pt idx="764">
                  <c:v>-2.382399436659936E-2</c:v>
                </c:pt>
                <c:pt idx="765">
                  <c:v>-8.835399697795461E-2</c:v>
                </c:pt>
                <c:pt idx="766">
                  <c:v>-0.10631951970336002</c:v>
                </c:pt>
                <c:pt idx="767">
                  <c:v>5.1234461569634439E-2</c:v>
                </c:pt>
                <c:pt idx="768">
                  <c:v>0.14163637388891798</c:v>
                </c:pt>
                <c:pt idx="769">
                  <c:v>-8.5519310804108174E-3</c:v>
                </c:pt>
                <c:pt idx="770">
                  <c:v>-2.6625528598973212E-3</c:v>
                </c:pt>
                <c:pt idx="771">
                  <c:v>-0.25880528187905483</c:v>
                </c:pt>
                <c:pt idx="772">
                  <c:v>3.6980501807623856E-2</c:v>
                </c:pt>
                <c:pt idx="773">
                  <c:v>-5.0121887551494833E-2</c:v>
                </c:pt>
                <c:pt idx="774">
                  <c:v>6.2047019587585323E-2</c:v>
                </c:pt>
                <c:pt idx="775">
                  <c:v>0.10455218720380406</c:v>
                </c:pt>
                <c:pt idx="776">
                  <c:v>-0.13684812723071138</c:v>
                </c:pt>
                <c:pt idx="777">
                  <c:v>-1.3623857571500458E-2</c:v>
                </c:pt>
                <c:pt idx="778">
                  <c:v>2.0186240314360181E-2</c:v>
                </c:pt>
                <c:pt idx="779">
                  <c:v>-0.12570129119548037</c:v>
                </c:pt>
                <c:pt idx="780">
                  <c:v>1.4384599937220658E-2</c:v>
                </c:pt>
                <c:pt idx="781">
                  <c:v>0.16230937037470217</c:v>
                </c:pt>
                <c:pt idx="782">
                  <c:v>-4.5978571785812494E-2</c:v>
                </c:pt>
                <c:pt idx="783">
                  <c:v>-2.212054968101031E-2</c:v>
                </c:pt>
                <c:pt idx="784">
                  <c:v>7.2053072280879982E-2</c:v>
                </c:pt>
                <c:pt idx="785">
                  <c:v>6.5828643787117599E-2</c:v>
                </c:pt>
                <c:pt idx="786">
                  <c:v>2.814808423118596E-2</c:v>
                </c:pt>
                <c:pt idx="787">
                  <c:v>5.3620408206273798E-2</c:v>
                </c:pt>
                <c:pt idx="788">
                  <c:v>-0.13168951818243768</c:v>
                </c:pt>
                <c:pt idx="789">
                  <c:v>-4.0673228943070771E-3</c:v>
                </c:pt>
                <c:pt idx="790">
                  <c:v>-0.10736457399699544</c:v>
                </c:pt>
                <c:pt idx="791">
                  <c:v>0.10042387300042117</c:v>
                </c:pt>
                <c:pt idx="792">
                  <c:v>5.5949620885494801E-2</c:v>
                </c:pt>
                <c:pt idx="793">
                  <c:v>6.8012983727336107E-2</c:v>
                </c:pt>
                <c:pt idx="794">
                  <c:v>-0.12526175013947205</c:v>
                </c:pt>
                <c:pt idx="795">
                  <c:v>9.8757368694749215E-2</c:v>
                </c:pt>
                <c:pt idx="796">
                  <c:v>-0.18866827924821838</c:v>
                </c:pt>
                <c:pt idx="797">
                  <c:v>-0.11559123912589422</c:v>
                </c:pt>
                <c:pt idx="798">
                  <c:v>0.21815388484990875</c:v>
                </c:pt>
                <c:pt idx="799">
                  <c:v>-1.1271321582382955E-2</c:v>
                </c:pt>
                <c:pt idx="800">
                  <c:v>8.229398922330651E-2</c:v>
                </c:pt>
                <c:pt idx="801">
                  <c:v>7.0906913901971833E-2</c:v>
                </c:pt>
                <c:pt idx="802">
                  <c:v>4.690670546390896E-2</c:v>
                </c:pt>
                <c:pt idx="803">
                  <c:v>-4.0424131161775893E-2</c:v>
                </c:pt>
                <c:pt idx="804">
                  <c:v>6.1707404387804442E-2</c:v>
                </c:pt>
                <c:pt idx="805">
                  <c:v>-7.565841489383514E-3</c:v>
                </c:pt>
                <c:pt idx="806">
                  <c:v>9.6710463855672404E-2</c:v>
                </c:pt>
                <c:pt idx="807">
                  <c:v>0.13099033965247373</c:v>
                </c:pt>
                <c:pt idx="808">
                  <c:v>-6.7760307494020358E-2</c:v>
                </c:pt>
                <c:pt idx="809">
                  <c:v>-5.2716097449986461E-2</c:v>
                </c:pt>
                <c:pt idx="810">
                  <c:v>-1.4745713308274273E-2</c:v>
                </c:pt>
                <c:pt idx="811">
                  <c:v>7.7564565341421048E-3</c:v>
                </c:pt>
                <c:pt idx="812">
                  <c:v>3.3573051768119096E-2</c:v>
                </c:pt>
                <c:pt idx="813">
                  <c:v>0.248249785567276</c:v>
                </c:pt>
                <c:pt idx="814">
                  <c:v>4.9686958166851321E-2</c:v>
                </c:pt>
                <c:pt idx="815">
                  <c:v>-1.4801128878733744E-2</c:v>
                </c:pt>
                <c:pt idx="816">
                  <c:v>6.1424648956537604E-2</c:v>
                </c:pt>
                <c:pt idx="817">
                  <c:v>5.8225565151520289E-2</c:v>
                </c:pt>
                <c:pt idx="818">
                  <c:v>6.8866821314260321E-2</c:v>
                </c:pt>
                <c:pt idx="819">
                  <c:v>-0.1893835590351233</c:v>
                </c:pt>
                <c:pt idx="820">
                  <c:v>0.15868504589289301</c:v>
                </c:pt>
                <c:pt idx="821">
                  <c:v>5.9512907454432967E-2</c:v>
                </c:pt>
                <c:pt idx="822">
                  <c:v>-3.0549474632561226E-2</c:v>
                </c:pt>
                <c:pt idx="823">
                  <c:v>5.1248975569682123E-2</c:v>
                </c:pt>
                <c:pt idx="824">
                  <c:v>8.9130943605365172E-3</c:v>
                </c:pt>
                <c:pt idx="825">
                  <c:v>-4.5257107194257698E-2</c:v>
                </c:pt>
                <c:pt idx="826">
                  <c:v>0.15770618776167661</c:v>
                </c:pt>
                <c:pt idx="827">
                  <c:v>4.3054889744997625E-2</c:v>
                </c:pt>
                <c:pt idx="828">
                  <c:v>4.7406705860809653E-2</c:v>
                </c:pt>
                <c:pt idx="829">
                  <c:v>-1.0143026431894828E-2</c:v>
                </c:pt>
                <c:pt idx="830">
                  <c:v>3.1839699503546669E-2</c:v>
                </c:pt>
                <c:pt idx="831">
                  <c:v>5.1791878772420717E-2</c:v>
                </c:pt>
                <c:pt idx="832">
                  <c:v>-8.8465110109134885E-3</c:v>
                </c:pt>
                <c:pt idx="833">
                  <c:v>-8.0335890014370612E-3</c:v>
                </c:pt>
                <c:pt idx="834">
                  <c:v>-8.5370339063340541E-3</c:v>
                </c:pt>
                <c:pt idx="835">
                  <c:v>-3.6723058886565011E-3</c:v>
                </c:pt>
                <c:pt idx="836">
                  <c:v>3.4833037931193654E-2</c:v>
                </c:pt>
                <c:pt idx="837">
                  <c:v>0.12476080949815022</c:v>
                </c:pt>
                <c:pt idx="838">
                  <c:v>-0.1344449233455485</c:v>
                </c:pt>
                <c:pt idx="839">
                  <c:v>6.3799131799430864E-2</c:v>
                </c:pt>
                <c:pt idx="840">
                  <c:v>0.12736019261845888</c:v>
                </c:pt>
                <c:pt idx="841">
                  <c:v>-3.1101745337954279E-2</c:v>
                </c:pt>
                <c:pt idx="842">
                  <c:v>0.17554020639618592</c:v>
                </c:pt>
                <c:pt idx="843">
                  <c:v>-1.1008429260636346E-2</c:v>
                </c:pt>
                <c:pt idx="844">
                  <c:v>-7.8077319079773739E-3</c:v>
                </c:pt>
                <c:pt idx="845">
                  <c:v>4.9190494896288253E-2</c:v>
                </c:pt>
                <c:pt idx="846">
                  <c:v>-2.3052625928570016E-2</c:v>
                </c:pt>
                <c:pt idx="847">
                  <c:v>-2.2243323120505001E-2</c:v>
                </c:pt>
                <c:pt idx="848">
                  <c:v>-1.3550325371096213E-2</c:v>
                </c:pt>
                <c:pt idx="849">
                  <c:v>2.120668024401444E-3</c:v>
                </c:pt>
                <c:pt idx="850">
                  <c:v>2.6830906910228033E-2</c:v>
                </c:pt>
                <c:pt idx="851">
                  <c:v>-5.0795339804322872E-3</c:v>
                </c:pt>
                <c:pt idx="852">
                  <c:v>-2.0952509006643905E-2</c:v>
                </c:pt>
                <c:pt idx="853">
                  <c:v>5.1134841393025319E-3</c:v>
                </c:pt>
                <c:pt idx="854">
                  <c:v>-3.0895751816812501E-3</c:v>
                </c:pt>
                <c:pt idx="855">
                  <c:v>3.6786114319797551E-2</c:v>
                </c:pt>
                <c:pt idx="856">
                  <c:v>-1.5975509302865586E-2</c:v>
                </c:pt>
                <c:pt idx="857">
                  <c:v>-1.764614892397777E-2</c:v>
                </c:pt>
                <c:pt idx="858">
                  <c:v>-2.7060272460764943E-2</c:v>
                </c:pt>
                <c:pt idx="859">
                  <c:v>2.1395647068020655E-2</c:v>
                </c:pt>
                <c:pt idx="860">
                  <c:v>-1.0308415988484844E-2</c:v>
                </c:pt>
                <c:pt idx="861">
                  <c:v>-1.9267749429907291E-2</c:v>
                </c:pt>
                <c:pt idx="862">
                  <c:v>-4.9331350085984875E-2</c:v>
                </c:pt>
                <c:pt idx="863">
                  <c:v>1.0848990224396581E-2</c:v>
                </c:pt>
                <c:pt idx="864">
                  <c:v>-5.5007465476723159E-2</c:v>
                </c:pt>
                <c:pt idx="865">
                  <c:v>5.2174865058680464E-2</c:v>
                </c:pt>
                <c:pt idx="866">
                  <c:v>8.8323085885378183E-2</c:v>
                </c:pt>
                <c:pt idx="867">
                  <c:v>-3.7739115731662215E-3</c:v>
                </c:pt>
                <c:pt idx="868">
                  <c:v>6.892727156890972E-3</c:v>
                </c:pt>
                <c:pt idx="869">
                  <c:v>1.5508716689890161E-2</c:v>
                </c:pt>
                <c:pt idx="870">
                  <c:v>-4.8959959351533418E-2</c:v>
                </c:pt>
                <c:pt idx="871">
                  <c:v>-2.1260643596585509E-2</c:v>
                </c:pt>
                <c:pt idx="872">
                  <c:v>5.6196898427060098E-3</c:v>
                </c:pt>
                <c:pt idx="873">
                  <c:v>-7.3107209986243071E-3</c:v>
                </c:pt>
                <c:pt idx="874">
                  <c:v>1.5930954900482214E-2</c:v>
                </c:pt>
                <c:pt idx="875">
                  <c:v>-2.7859398572909585E-2</c:v>
                </c:pt>
                <c:pt idx="876">
                  <c:v>1.5360286542988495E-2</c:v>
                </c:pt>
                <c:pt idx="877">
                  <c:v>-1.8161862354183888E-2</c:v>
                </c:pt>
                <c:pt idx="878">
                  <c:v>-2.6818478736990076E-2</c:v>
                </c:pt>
                <c:pt idx="879">
                  <c:v>1.3181236359789459E-2</c:v>
                </c:pt>
                <c:pt idx="880">
                  <c:v>-2.8494294009752841E-2</c:v>
                </c:pt>
                <c:pt idx="881">
                  <c:v>-3.8430877191212527E-2</c:v>
                </c:pt>
                <c:pt idx="882">
                  <c:v>8.1579890548338432E-2</c:v>
                </c:pt>
                <c:pt idx="883">
                  <c:v>-5.5030999444401294E-3</c:v>
                </c:pt>
                <c:pt idx="884">
                  <c:v>4.5238586637557143E-2</c:v>
                </c:pt>
                <c:pt idx="885">
                  <c:v>-2.588249066089247E-2</c:v>
                </c:pt>
                <c:pt idx="886">
                  <c:v>4.0790975686741532E-2</c:v>
                </c:pt>
                <c:pt idx="887">
                  <c:v>2.2131326540814098E-2</c:v>
                </c:pt>
                <c:pt idx="888">
                  <c:v>-0.10266383913826475</c:v>
                </c:pt>
                <c:pt idx="889">
                  <c:v>-2.2240211128598236E-2</c:v>
                </c:pt>
                <c:pt idx="890">
                  <c:v>-2.8739105181221185E-2</c:v>
                </c:pt>
                <c:pt idx="891">
                  <c:v>7.0259016971472493E-2</c:v>
                </c:pt>
                <c:pt idx="892">
                  <c:v>-1.632671906973342E-2</c:v>
                </c:pt>
                <c:pt idx="893">
                  <c:v>-4.6812298793401014E-2</c:v>
                </c:pt>
                <c:pt idx="894">
                  <c:v>0.1843893105975527</c:v>
                </c:pt>
                <c:pt idx="895">
                  <c:v>-0.2931649835100264</c:v>
                </c:pt>
                <c:pt idx="896">
                  <c:v>-5.0264375220943382E-3</c:v>
                </c:pt>
                <c:pt idx="897">
                  <c:v>-7.6212818917783037E-3</c:v>
                </c:pt>
                <c:pt idx="898">
                  <c:v>3.7321967305066141E-3</c:v>
                </c:pt>
                <c:pt idx="899">
                  <c:v>-3.4483931089744138E-2</c:v>
                </c:pt>
                <c:pt idx="900">
                  <c:v>-1.5168174713907192E-2</c:v>
                </c:pt>
                <c:pt idx="901">
                  <c:v>-2.3434771129986619E-2</c:v>
                </c:pt>
                <c:pt idx="902">
                  <c:v>-6.5161399808626903E-3</c:v>
                </c:pt>
                <c:pt idx="903">
                  <c:v>2.336495747824658E-2</c:v>
                </c:pt>
                <c:pt idx="904">
                  <c:v>0.11262064576389245</c:v>
                </c:pt>
                <c:pt idx="905">
                  <c:v>-0.17130676534104167</c:v>
                </c:pt>
                <c:pt idx="906">
                  <c:v>9.5849863406450124E-3</c:v>
                </c:pt>
                <c:pt idx="907">
                  <c:v>-0.12341160615201782</c:v>
                </c:pt>
                <c:pt idx="908">
                  <c:v>5.6107872139108958E-3</c:v>
                </c:pt>
                <c:pt idx="909">
                  <c:v>5.887632811148924E-2</c:v>
                </c:pt>
                <c:pt idx="910">
                  <c:v>-4.9432760208718831E-3</c:v>
                </c:pt>
                <c:pt idx="911">
                  <c:v>-8.8896916060043046E-2</c:v>
                </c:pt>
                <c:pt idx="912">
                  <c:v>0.10679585006713863</c:v>
                </c:pt>
                <c:pt idx="913">
                  <c:v>-5.4888132185414718E-2</c:v>
                </c:pt>
                <c:pt idx="914">
                  <c:v>0.2430287909679151</c:v>
                </c:pt>
                <c:pt idx="915">
                  <c:v>0.22688796792293903</c:v>
                </c:pt>
                <c:pt idx="916">
                  <c:v>-4.5753934517999688E-2</c:v>
                </c:pt>
                <c:pt idx="917">
                  <c:v>-9.1775928871117348E-3</c:v>
                </c:pt>
                <c:pt idx="918">
                  <c:v>0.15817925664120791</c:v>
                </c:pt>
                <c:pt idx="919">
                  <c:v>0.35241971079893541</c:v>
                </c:pt>
                <c:pt idx="920">
                  <c:v>-2.2664578489067354E-2</c:v>
                </c:pt>
                <c:pt idx="921">
                  <c:v>0.18119894931122674</c:v>
                </c:pt>
                <c:pt idx="922">
                  <c:v>-1.6164130960192934E-2</c:v>
                </c:pt>
                <c:pt idx="923">
                  <c:v>-2.7734871056372144E-2</c:v>
                </c:pt>
                <c:pt idx="924">
                  <c:v>8.120878318940303E-4</c:v>
                </c:pt>
                <c:pt idx="925">
                  <c:v>-2.0519008214239451E-2</c:v>
                </c:pt>
                <c:pt idx="926">
                  <c:v>4.0892009072177708E-2</c:v>
                </c:pt>
                <c:pt idx="927">
                  <c:v>-3.3101606994728951E-2</c:v>
                </c:pt>
                <c:pt idx="928">
                  <c:v>-2.565264631096769E-2</c:v>
                </c:pt>
                <c:pt idx="929">
                  <c:v>2.3528032815905004E-2</c:v>
                </c:pt>
                <c:pt idx="930">
                  <c:v>-2.9688608600237185E-2</c:v>
                </c:pt>
                <c:pt idx="931">
                  <c:v>-1.900065713793837E-2</c:v>
                </c:pt>
                <c:pt idx="932">
                  <c:v>3.3985715369793904E-2</c:v>
                </c:pt>
                <c:pt idx="933">
                  <c:v>4.8469355019455783E-2</c:v>
                </c:pt>
                <c:pt idx="934">
                  <c:v>-1.5519689977584924E-2</c:v>
                </c:pt>
                <c:pt idx="935">
                  <c:v>7.3764867351278629E-2</c:v>
                </c:pt>
                <c:pt idx="936">
                  <c:v>3.9983082298302129E-2</c:v>
                </c:pt>
                <c:pt idx="937">
                  <c:v>-6.3091316215997317E-3</c:v>
                </c:pt>
                <c:pt idx="938">
                  <c:v>-1.1757393301865074E-2</c:v>
                </c:pt>
                <c:pt idx="939">
                  <c:v>0.10269435528892756</c:v>
                </c:pt>
                <c:pt idx="940">
                  <c:v>5.4822518330642318E-3</c:v>
                </c:pt>
                <c:pt idx="941">
                  <c:v>-0.10242226429308399</c:v>
                </c:pt>
                <c:pt idx="942">
                  <c:v>-1.5321890404585354E-3</c:v>
                </c:pt>
                <c:pt idx="943">
                  <c:v>-2.8677398291139626E-2</c:v>
                </c:pt>
                <c:pt idx="944">
                  <c:v>-1.2411941737518983E-2</c:v>
                </c:pt>
                <c:pt idx="945">
                  <c:v>0.11872691117749205</c:v>
                </c:pt>
                <c:pt idx="946">
                  <c:v>-0.113833288222721</c:v>
                </c:pt>
                <c:pt idx="947">
                  <c:v>6.6083171084437994E-2</c:v>
                </c:pt>
                <c:pt idx="948">
                  <c:v>-4.6708380711613616E-2</c:v>
                </c:pt>
                <c:pt idx="949">
                  <c:v>0.1026515429755175</c:v>
                </c:pt>
                <c:pt idx="950">
                  <c:v>1.1483637997285259E-3</c:v>
                </c:pt>
                <c:pt idx="951">
                  <c:v>0.139122259363823</c:v>
                </c:pt>
                <c:pt idx="952">
                  <c:v>-3.6951536931514935E-2</c:v>
                </c:pt>
                <c:pt idx="953">
                  <c:v>4.3618781698983901E-2</c:v>
                </c:pt>
                <c:pt idx="954">
                  <c:v>0.16851752166746251</c:v>
                </c:pt>
                <c:pt idx="955">
                  <c:v>-8.6656856098541665E-2</c:v>
                </c:pt>
                <c:pt idx="956">
                  <c:v>-0.10032495659323051</c:v>
                </c:pt>
                <c:pt idx="957">
                  <c:v>-7.4570246509274088E-2</c:v>
                </c:pt>
                <c:pt idx="958">
                  <c:v>-5.5013164377647708E-2</c:v>
                </c:pt>
                <c:pt idx="959">
                  <c:v>8.3955001490444381E-2</c:v>
                </c:pt>
                <c:pt idx="960">
                  <c:v>-7.4469369700152041E-2</c:v>
                </c:pt>
                <c:pt idx="961">
                  <c:v>-0.11424998527790799</c:v>
                </c:pt>
                <c:pt idx="962">
                  <c:v>-2.7545896791383296E-2</c:v>
                </c:pt>
                <c:pt idx="963">
                  <c:v>4.1057188503435885E-2</c:v>
                </c:pt>
                <c:pt idx="964">
                  <c:v>-0.12455266640820128</c:v>
                </c:pt>
                <c:pt idx="965">
                  <c:v>9.1802750867997829E-2</c:v>
                </c:pt>
                <c:pt idx="966">
                  <c:v>5.5027558146257625E-3</c:v>
                </c:pt>
                <c:pt idx="967">
                  <c:v>4.139950985557761E-2</c:v>
                </c:pt>
                <c:pt idx="968">
                  <c:v>1.9250677220006271E-2</c:v>
                </c:pt>
                <c:pt idx="969">
                  <c:v>4.39067735219743E-2</c:v>
                </c:pt>
                <c:pt idx="970">
                  <c:v>-6.5465334336988937E-2</c:v>
                </c:pt>
                <c:pt idx="971">
                  <c:v>-2.9178989879764257E-2</c:v>
                </c:pt>
                <c:pt idx="972">
                  <c:v>-4.9877434073706907E-2</c:v>
                </c:pt>
                <c:pt idx="973">
                  <c:v>8.2609707530775206E-2</c:v>
                </c:pt>
                <c:pt idx="974">
                  <c:v>1.8078743860979753E-3</c:v>
                </c:pt>
                <c:pt idx="975">
                  <c:v>-5.369300514831938E-2</c:v>
                </c:pt>
                <c:pt idx="976">
                  <c:v>-4.5628552993541516E-2</c:v>
                </c:pt>
                <c:pt idx="977">
                  <c:v>-6.7889764927611521E-2</c:v>
                </c:pt>
                <c:pt idx="978">
                  <c:v>8.3639356786812086E-2</c:v>
                </c:pt>
                <c:pt idx="979">
                  <c:v>1.4837539121594167E-2</c:v>
                </c:pt>
                <c:pt idx="980">
                  <c:v>-3.1587991492192734E-2</c:v>
                </c:pt>
                <c:pt idx="981">
                  <c:v>-2.0728890395071871E-2</c:v>
                </c:pt>
                <c:pt idx="982">
                  <c:v>-1.0367704163748687E-2</c:v>
                </c:pt>
                <c:pt idx="983">
                  <c:v>-1.7165907740579585E-2</c:v>
                </c:pt>
                <c:pt idx="984">
                  <c:v>4.7746878019112086E-2</c:v>
                </c:pt>
                <c:pt idx="985">
                  <c:v>4.4266379625719922E-2</c:v>
                </c:pt>
                <c:pt idx="986">
                  <c:v>-6.0328820127634819E-3</c:v>
                </c:pt>
                <c:pt idx="987">
                  <c:v>-0.11227439748541915</c:v>
                </c:pt>
                <c:pt idx="988">
                  <c:v>3.4650307594690247E-2</c:v>
                </c:pt>
                <c:pt idx="989">
                  <c:v>-0.15963151170303391</c:v>
                </c:pt>
                <c:pt idx="990">
                  <c:v>0.11578696942381198</c:v>
                </c:pt>
                <c:pt idx="991">
                  <c:v>-6.1932608712673934E-2</c:v>
                </c:pt>
                <c:pt idx="992">
                  <c:v>-1.017752202412916E-2</c:v>
                </c:pt>
                <c:pt idx="993">
                  <c:v>6.7282799558338865E-2</c:v>
                </c:pt>
                <c:pt idx="994">
                  <c:v>-5.6112344511596024E-2</c:v>
                </c:pt>
                <c:pt idx="995">
                  <c:v>0.14097252203572638</c:v>
                </c:pt>
                <c:pt idx="996">
                  <c:v>0.11783142654844081</c:v>
                </c:pt>
                <c:pt idx="997">
                  <c:v>1.2368369165041783E-2</c:v>
                </c:pt>
                <c:pt idx="998">
                  <c:v>-3.7855905358560919E-2</c:v>
                </c:pt>
                <c:pt idx="999">
                  <c:v>6.8659220613940921E-3</c:v>
                </c:pt>
                <c:pt idx="1000">
                  <c:v>4.3912368601712715E-2</c:v>
                </c:pt>
                <c:pt idx="1001">
                  <c:v>5.00030892520009E-2</c:v>
                </c:pt>
                <c:pt idx="1002">
                  <c:v>-3.5131881689746257E-2</c:v>
                </c:pt>
                <c:pt idx="1003">
                  <c:v>0.11199210952684799</c:v>
                </c:pt>
                <c:pt idx="1004">
                  <c:v>9.7742714690702615E-2</c:v>
                </c:pt>
                <c:pt idx="1005">
                  <c:v>-0.1472271986038024</c:v>
                </c:pt>
                <c:pt idx="1006">
                  <c:v>-3.5623495665172374E-2</c:v>
                </c:pt>
                <c:pt idx="1007">
                  <c:v>-0.12335273243759165</c:v>
                </c:pt>
                <c:pt idx="1008">
                  <c:v>-0.20346685148172125</c:v>
                </c:pt>
                <c:pt idx="1009">
                  <c:v>0.4304712739467052</c:v>
                </c:pt>
                <c:pt idx="1010">
                  <c:v>4.3084781369422745E-2</c:v>
                </c:pt>
                <c:pt idx="1011">
                  <c:v>-1.305799620097977E-2</c:v>
                </c:pt>
                <c:pt idx="1012">
                  <c:v>9.6365874318365102E-2</c:v>
                </c:pt>
                <c:pt idx="1013">
                  <c:v>4.9531725214555268E-2</c:v>
                </c:pt>
                <c:pt idx="1014">
                  <c:v>0.119079562654333</c:v>
                </c:pt>
                <c:pt idx="1015">
                  <c:v>2.4908000639106476E-2</c:v>
                </c:pt>
                <c:pt idx="1016">
                  <c:v>-5.638346435657262E-2</c:v>
                </c:pt>
                <c:pt idx="1017">
                  <c:v>-2.6457639108355857E-2</c:v>
                </c:pt>
                <c:pt idx="1018">
                  <c:v>2.1928948497084064E-3</c:v>
                </c:pt>
                <c:pt idx="1019">
                  <c:v>-7.2898634410461577E-3</c:v>
                </c:pt>
                <c:pt idx="1020">
                  <c:v>-2.8703756946665118E-2</c:v>
                </c:pt>
                <c:pt idx="1021">
                  <c:v>-1.1038926536416577E-2</c:v>
                </c:pt>
                <c:pt idx="1022">
                  <c:v>4.0405392303641444E-2</c:v>
                </c:pt>
                <c:pt idx="1023">
                  <c:v>-6.1212255423287266E-2</c:v>
                </c:pt>
                <c:pt idx="1024">
                  <c:v>-7.3217158243459729E-2</c:v>
                </c:pt>
                <c:pt idx="1025">
                  <c:v>0.12343947258717561</c:v>
                </c:pt>
                <c:pt idx="1026">
                  <c:v>1.8260121655175144E-2</c:v>
                </c:pt>
                <c:pt idx="1027">
                  <c:v>9.06348867875853E-2</c:v>
                </c:pt>
                <c:pt idx="1028">
                  <c:v>3.0725441871892363E-2</c:v>
                </c:pt>
                <c:pt idx="1029">
                  <c:v>8.9508037130529836E-2</c:v>
                </c:pt>
                <c:pt idx="1030">
                  <c:v>1.1988783940760441E-2</c:v>
                </c:pt>
                <c:pt idx="1031">
                  <c:v>-4.1148368942837132E-2</c:v>
                </c:pt>
                <c:pt idx="1032">
                  <c:v>4.1389923437446893E-2</c:v>
                </c:pt>
                <c:pt idx="1033">
                  <c:v>1.8364307627244413E-2</c:v>
                </c:pt>
                <c:pt idx="1034">
                  <c:v>5.2372312468135597E-2</c:v>
                </c:pt>
                <c:pt idx="1035">
                  <c:v>9.0550689851606692E-2</c:v>
                </c:pt>
                <c:pt idx="1036">
                  <c:v>-1.4386207998744703E-2</c:v>
                </c:pt>
                <c:pt idx="1037">
                  <c:v>4.7997461448022393E-3</c:v>
                </c:pt>
                <c:pt idx="1038">
                  <c:v>-8.1423280209371937E-3</c:v>
                </c:pt>
                <c:pt idx="1039">
                  <c:v>-2.027162467712364E-2</c:v>
                </c:pt>
                <c:pt idx="1040">
                  <c:v>-8.4424522236675424E-3</c:v>
                </c:pt>
                <c:pt idx="1041">
                  <c:v>2.5757171971469554E-3</c:v>
                </c:pt>
                <c:pt idx="1042">
                  <c:v>-7.5798074235776799E-3</c:v>
                </c:pt>
                <c:pt idx="1043">
                  <c:v>-3.2048518202671288E-2</c:v>
                </c:pt>
                <c:pt idx="1044">
                  <c:v>2.3912882790491204E-2</c:v>
                </c:pt>
                <c:pt idx="1045">
                  <c:v>4.9536676811569079E-3</c:v>
                </c:pt>
                <c:pt idx="1046">
                  <c:v>-1.2208029923065968E-2</c:v>
                </c:pt>
                <c:pt idx="1047">
                  <c:v>5.7817904430933565E-3</c:v>
                </c:pt>
                <c:pt idx="1048">
                  <c:v>-4.2271987383179888E-2</c:v>
                </c:pt>
                <c:pt idx="1049">
                  <c:v>-1.3111728340371765E-2</c:v>
                </c:pt>
                <c:pt idx="1050">
                  <c:v>1.8943228260419144E-2</c:v>
                </c:pt>
                <c:pt idx="1051">
                  <c:v>-2.1897873879867542E-2</c:v>
                </c:pt>
                <c:pt idx="1052">
                  <c:v>5.4223757438276801E-2</c:v>
                </c:pt>
                <c:pt idx="1053">
                  <c:v>-7.434990668220209E-3</c:v>
                </c:pt>
                <c:pt idx="1054">
                  <c:v>7.1835843522621359E-2</c:v>
                </c:pt>
                <c:pt idx="1055">
                  <c:v>6.0014562887696597E-3</c:v>
                </c:pt>
                <c:pt idx="1056">
                  <c:v>-1.7831068880176874E-2</c:v>
                </c:pt>
                <c:pt idx="1057">
                  <c:v>-8.4794054208277986E-2</c:v>
                </c:pt>
                <c:pt idx="1058">
                  <c:v>4.9192007633462473E-2</c:v>
                </c:pt>
                <c:pt idx="1059">
                  <c:v>9.3358623509159737E-3</c:v>
                </c:pt>
                <c:pt idx="1060">
                  <c:v>-6.5137335704934712E-2</c:v>
                </c:pt>
                <c:pt idx="1061">
                  <c:v>4.5587389864230304E-2</c:v>
                </c:pt>
                <c:pt idx="1062">
                  <c:v>-1.648217301577418E-2</c:v>
                </c:pt>
                <c:pt idx="1063">
                  <c:v>-1.2683514747891429E-2</c:v>
                </c:pt>
                <c:pt idx="1064">
                  <c:v>6.5373330798567594E-2</c:v>
                </c:pt>
                <c:pt idx="1065">
                  <c:v>7.3476965837582326E-3</c:v>
                </c:pt>
                <c:pt idx="1066">
                  <c:v>2.5513400728979078E-3</c:v>
                </c:pt>
                <c:pt idx="1067">
                  <c:v>-2.6333267388514842E-2</c:v>
                </c:pt>
                <c:pt idx="1068">
                  <c:v>-4.6590719955158365E-2</c:v>
                </c:pt>
                <c:pt idx="1069">
                  <c:v>-3.3868366799643959E-2</c:v>
                </c:pt>
                <c:pt idx="1070">
                  <c:v>1.8607575052943897E-2</c:v>
                </c:pt>
                <c:pt idx="1071">
                  <c:v>6.2473857366142803E-3</c:v>
                </c:pt>
                <c:pt idx="1072">
                  <c:v>-5.5784866731833097E-2</c:v>
                </c:pt>
                <c:pt idx="1073">
                  <c:v>-3.4072443067213923E-2</c:v>
                </c:pt>
                <c:pt idx="1074">
                  <c:v>0.14888422250541739</c:v>
                </c:pt>
                <c:pt idx="1075">
                  <c:v>-0.10784320333112918</c:v>
                </c:pt>
                <c:pt idx="1076">
                  <c:v>-5.9016959632024382E-3</c:v>
                </c:pt>
                <c:pt idx="1077">
                  <c:v>0.16920099062931543</c:v>
                </c:pt>
                <c:pt idx="1078">
                  <c:v>6.6643239987953337E-2</c:v>
                </c:pt>
                <c:pt idx="1079">
                  <c:v>-2.0774002109483745E-2</c:v>
                </c:pt>
                <c:pt idx="1080">
                  <c:v>7.6814791512487768E-2</c:v>
                </c:pt>
                <c:pt idx="1081">
                  <c:v>0.13394755564219418</c:v>
                </c:pt>
                <c:pt idx="1082">
                  <c:v>0.10565712223861363</c:v>
                </c:pt>
                <c:pt idx="1083">
                  <c:v>1.406064187509112E-2</c:v>
                </c:pt>
                <c:pt idx="1084">
                  <c:v>4.3737217396888739E-2</c:v>
                </c:pt>
                <c:pt idx="1085">
                  <c:v>-8.1703499300592411E-2</c:v>
                </c:pt>
                <c:pt idx="1086">
                  <c:v>-0.12999419590224356</c:v>
                </c:pt>
                <c:pt idx="1087">
                  <c:v>1.5120850557561625E-2</c:v>
                </c:pt>
                <c:pt idx="1088">
                  <c:v>0.10466253647667838</c:v>
                </c:pt>
                <c:pt idx="1089">
                  <c:v>-1.723549280022221E-2</c:v>
                </c:pt>
                <c:pt idx="1090">
                  <c:v>5.8994091029991841E-2</c:v>
                </c:pt>
                <c:pt idx="1091">
                  <c:v>6.151722358079708E-2</c:v>
                </c:pt>
                <c:pt idx="1092">
                  <c:v>4.4457702341015081E-3</c:v>
                </c:pt>
                <c:pt idx="1093">
                  <c:v>2.6085673028216481E-2</c:v>
                </c:pt>
                <c:pt idx="1094">
                  <c:v>6.021235014234667E-3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497-4436-B238-9F6539F861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395752"/>
        <c:axId val="407390504"/>
      </c:scatterChart>
      <c:valAx>
        <c:axId val="407395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0504"/>
        <c:crosses val="autoZero"/>
        <c:crossBetween val="midCat"/>
      </c:valAx>
      <c:valAx>
        <c:axId val="40739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9575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Rate of Returns of Cryptocurrencies vs </a:t>
            </a:r>
            <a:r>
              <a:rPr lang="en-US" sz="1400" b="0" i="0" u="none" strike="noStrike" cap="none" baseline="0" dirty="0">
                <a:effectLst/>
              </a:rPr>
              <a:t>Rate of </a:t>
            </a:r>
            <a:r>
              <a:rPr lang="en-US" dirty="0"/>
              <a:t>Returns of S&amp;P 500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8535871067618783"/>
                  <c:y val="-0.3327008643687727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0C-40B7-986A-89B10B4CDBE7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5716577263108185E-2"/>
                  <c:y val="0.227033347452118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0C-40B7-986A-89B10B4CDBE7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7240557891626491E-2"/>
                  <c:y val="-0.396457121875027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30C-40B7-986A-89B10B4CDBE7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5964418648983227"/>
                  <c:y val="0.3187326360724597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30C-40B7-986A-89B10B4CDBE7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30C-40B7-986A-89B10B4CDBE7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291429945938442"/>
                  <c:y val="-0.219228733025612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0.1457x - 0.0007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'DATA-MARKET'!$U$22:$U$253</c:f>
              <c:numCache>
                <c:formatCode>0.000%</c:formatCode>
                <c:ptCount val="232"/>
                <c:pt idx="0">
                  <c:v>-1.5855752389124188E-2</c:v>
                </c:pt>
                <c:pt idx="1">
                  <c:v>-9.0832893173140306E-3</c:v>
                </c:pt>
                <c:pt idx="2">
                  <c:v>1.1403261745642909E-3</c:v>
                </c:pt>
                <c:pt idx="3">
                  <c:v>2.8903431550190799E-4</c:v>
                </c:pt>
                <c:pt idx="4">
                  <c:v>-2.6555003320934225E-3</c:v>
                </c:pt>
                <c:pt idx="5">
                  <c:v>3.8547230686901417E-3</c:v>
                </c:pt>
                <c:pt idx="6">
                  <c:v>8.3317475637150612E-3</c:v>
                </c:pt>
                <c:pt idx="7">
                  <c:v>1.8684503293881162E-3</c:v>
                </c:pt>
                <c:pt idx="8">
                  <c:v>-1.5156809986203762E-3</c:v>
                </c:pt>
                <c:pt idx="9">
                  <c:v>6.9519939976844915E-3</c:v>
                </c:pt>
                <c:pt idx="10">
                  <c:v>-2.8592623297471966E-3</c:v>
                </c:pt>
                <c:pt idx="11">
                  <c:v>6.6332140115857923E-3</c:v>
                </c:pt>
                <c:pt idx="12">
                  <c:v>4.8904734274613417E-3</c:v>
                </c:pt>
                <c:pt idx="13">
                  <c:v>-2.8071748821291158E-3</c:v>
                </c:pt>
                <c:pt idx="14">
                  <c:v>3.5271449965572142E-3</c:v>
                </c:pt>
                <c:pt idx="15">
                  <c:v>-7.0849093642042964E-3</c:v>
                </c:pt>
                <c:pt idx="16">
                  <c:v>8.3438955597205794E-3</c:v>
                </c:pt>
                <c:pt idx="17">
                  <c:v>2.9416905717033117E-3</c:v>
                </c:pt>
                <c:pt idx="18">
                  <c:v>-5.797596243427139E-3</c:v>
                </c:pt>
                <c:pt idx="19">
                  <c:v>3.398431809157373E-5</c:v>
                </c:pt>
                <c:pt idx="20">
                  <c:v>5.1150623181264333E-3</c:v>
                </c:pt>
                <c:pt idx="21">
                  <c:v>-1.9546731699613876E-4</c:v>
                </c:pt>
                <c:pt idx="22">
                  <c:v>8.6576869483295522E-4</c:v>
                </c:pt>
                <c:pt idx="23">
                  <c:v>4.9325959549920183E-3</c:v>
                </c:pt>
                <c:pt idx="24">
                  <c:v>4.4493786311667416E-3</c:v>
                </c:pt>
                <c:pt idx="25">
                  <c:v>-4.3239365514825985E-4</c:v>
                </c:pt>
                <c:pt idx="26">
                  <c:v>3.3523622914350006E-4</c:v>
                </c:pt>
                <c:pt idx="27">
                  <c:v>7.122360834448286E-3</c:v>
                </c:pt>
                <c:pt idx="28">
                  <c:v>7.2579317873283479E-5</c:v>
                </c:pt>
                <c:pt idx="29">
                  <c:v>8.5386672024539822E-3</c:v>
                </c:pt>
                <c:pt idx="30">
                  <c:v>2.9039374393932159E-3</c:v>
                </c:pt>
                <c:pt idx="31">
                  <c:v>-1.0975360392743783E-3</c:v>
                </c:pt>
                <c:pt idx="32">
                  <c:v>-3.1678336297769859E-3</c:v>
                </c:pt>
                <c:pt idx="33">
                  <c:v>9.0942458803792529E-3</c:v>
                </c:pt>
                <c:pt idx="34">
                  <c:v>1.4991269666144746E-3</c:v>
                </c:pt>
                <c:pt idx="35">
                  <c:v>6.3036577396302605E-3</c:v>
                </c:pt>
                <c:pt idx="36">
                  <c:v>-6.6602252533960928E-3</c:v>
                </c:pt>
                <c:pt idx="37">
                  <c:v>-8.6684836049412909E-3</c:v>
                </c:pt>
                <c:pt idx="38">
                  <c:v>-4.0192864386812297E-3</c:v>
                </c:pt>
                <c:pt idx="39">
                  <c:v>4.1657355354963125E-3</c:v>
                </c:pt>
                <c:pt idx="40">
                  <c:v>2.1931636595712636E-3</c:v>
                </c:pt>
                <c:pt idx="41">
                  <c:v>7.479252042189413E-3</c:v>
                </c:pt>
                <c:pt idx="42">
                  <c:v>2.1725739424198064E-3</c:v>
                </c:pt>
                <c:pt idx="43">
                  <c:v>-1.5840061264341748E-3</c:v>
                </c:pt>
                <c:pt idx="44">
                  <c:v>-3.763256516012298E-3</c:v>
                </c:pt>
                <c:pt idx="45">
                  <c:v>-5.9276988942457527E-4</c:v>
                </c:pt>
                <c:pt idx="46">
                  <c:v>5.0302620769013609E-4</c:v>
                </c:pt>
                <c:pt idx="47">
                  <c:v>7.6660287374525583E-3</c:v>
                </c:pt>
                <c:pt idx="48">
                  <c:v>8.3669269520652125E-4</c:v>
                </c:pt>
                <c:pt idx="49">
                  <c:v>7.1128151454077123E-4</c:v>
                </c:pt>
                <c:pt idx="50">
                  <c:v>1.5634232607154054E-3</c:v>
                </c:pt>
                <c:pt idx="51">
                  <c:v>-1.9643952970014303E-3</c:v>
                </c:pt>
                <c:pt idx="52">
                  <c:v>2.5574029882187502E-3</c:v>
                </c:pt>
                <c:pt idx="53">
                  <c:v>2.7263754572537358E-3</c:v>
                </c:pt>
                <c:pt idx="54">
                  <c:v>7.02250556783877E-4</c:v>
                </c:pt>
                <c:pt idx="55">
                  <c:v>-1.1864029250808047E-3</c:v>
                </c:pt>
                <c:pt idx="56">
                  <c:v>3.6972459932524981E-3</c:v>
                </c:pt>
                <c:pt idx="57">
                  <c:v>9.6159303902425119E-3</c:v>
                </c:pt>
                <c:pt idx="58">
                  <c:v>-3.0274386546482847E-3</c:v>
                </c:pt>
                <c:pt idx="59">
                  <c:v>3.2480894157918484E-3</c:v>
                </c:pt>
                <c:pt idx="60">
                  <c:v>-8.3275185869019096E-4</c:v>
                </c:pt>
                <c:pt idx="61">
                  <c:v>5.5658199003797548E-3</c:v>
                </c:pt>
                <c:pt idx="62">
                  <c:v>4.0644295882822203E-3</c:v>
                </c:pt>
                <c:pt idx="63">
                  <c:v>1.9186044823943E-3</c:v>
                </c:pt>
                <c:pt idx="64">
                  <c:v>2.843103580075224E-3</c:v>
                </c:pt>
                <c:pt idx="65">
                  <c:v>-3.5750494353435419E-3</c:v>
                </c:pt>
                <c:pt idx="66">
                  <c:v>6.8481142616272101E-3</c:v>
                </c:pt>
                <c:pt idx="67">
                  <c:v>-3.927045710025329E-3</c:v>
                </c:pt>
                <c:pt idx="68">
                  <c:v>2.7590220483281382E-3</c:v>
                </c:pt>
                <c:pt idx="69">
                  <c:v>-2.0015448090417308E-3</c:v>
                </c:pt>
                <c:pt idx="70">
                  <c:v>9.9064456123445291E-3</c:v>
                </c:pt>
                <c:pt idx="71">
                  <c:v>-1.3880819469238928E-3</c:v>
                </c:pt>
                <c:pt idx="72">
                  <c:v>1.0879579767786803E-2</c:v>
                </c:pt>
                <c:pt idx="73">
                  <c:v>6.3952025933453642E-3</c:v>
                </c:pt>
                <c:pt idx="74">
                  <c:v>9.0632962566768154E-3</c:v>
                </c:pt>
                <c:pt idx="75">
                  <c:v>-1.5683159390420455E-2</c:v>
                </c:pt>
                <c:pt idx="76">
                  <c:v>-4.4883523743439327E-3</c:v>
                </c:pt>
                <c:pt idx="77">
                  <c:v>1.4116785254235103E-2</c:v>
                </c:pt>
                <c:pt idx="78">
                  <c:v>7.9403049843841545E-3</c:v>
                </c:pt>
                <c:pt idx="79">
                  <c:v>-1.8065404333742128E-2</c:v>
                </c:pt>
                <c:pt idx="80">
                  <c:v>-1.2334126866677331E-2</c:v>
                </c:pt>
                <c:pt idx="81">
                  <c:v>5.0349101576151927E-3</c:v>
                </c:pt>
                <c:pt idx="82">
                  <c:v>-5.3305345372608622E-3</c:v>
                </c:pt>
                <c:pt idx="83">
                  <c:v>-2.4318710097662182E-3</c:v>
                </c:pt>
                <c:pt idx="84">
                  <c:v>6.139685063273532E-3</c:v>
                </c:pt>
                <c:pt idx="85">
                  <c:v>-8.4519887484478164E-3</c:v>
                </c:pt>
                <c:pt idx="86">
                  <c:v>-9.6940596948634042E-5</c:v>
                </c:pt>
                <c:pt idx="87">
                  <c:v>-4.9075992042032345E-3</c:v>
                </c:pt>
                <c:pt idx="88">
                  <c:v>1.997465704358366E-5</c:v>
                </c:pt>
                <c:pt idx="89">
                  <c:v>3.4263318554979109E-4</c:v>
                </c:pt>
                <c:pt idx="90">
                  <c:v>2.5784252944315751E-3</c:v>
                </c:pt>
                <c:pt idx="91">
                  <c:v>-3.1405130357880207E-3</c:v>
                </c:pt>
                <c:pt idx="92">
                  <c:v>-7.2467661727595176E-4</c:v>
                </c:pt>
                <c:pt idx="93">
                  <c:v>2.8750160390679956E-3</c:v>
                </c:pt>
                <c:pt idx="94">
                  <c:v>7.2036723045440518E-3</c:v>
                </c:pt>
                <c:pt idx="95">
                  <c:v>3.2225244686973423E-4</c:v>
                </c:pt>
                <c:pt idx="96">
                  <c:v>-9.4014579222948533E-5</c:v>
                </c:pt>
                <c:pt idx="97">
                  <c:v>9.101908253591022E-4</c:v>
                </c:pt>
                <c:pt idx="98">
                  <c:v>1.2925913022813845E-2</c:v>
                </c:pt>
                <c:pt idx="99">
                  <c:v>1.0783725016077904E-2</c:v>
                </c:pt>
                <c:pt idx="100">
                  <c:v>-6.92300919275306E-3</c:v>
                </c:pt>
                <c:pt idx="101">
                  <c:v>6.4258082397493387E-4</c:v>
                </c:pt>
                <c:pt idx="102">
                  <c:v>1.260748253902438E-2</c:v>
                </c:pt>
                <c:pt idx="103">
                  <c:v>6.5241514280121003E-3</c:v>
                </c:pt>
                <c:pt idx="104">
                  <c:v>-3.20832190381789E-3</c:v>
                </c:pt>
                <c:pt idx="105">
                  <c:v>1.0923112944115404E-2</c:v>
                </c:pt>
                <c:pt idx="106">
                  <c:v>-2.6288881212212494E-2</c:v>
                </c:pt>
                <c:pt idx="107">
                  <c:v>-5.0620314096755901E-4</c:v>
                </c:pt>
                <c:pt idx="108">
                  <c:v>8.2129795994355052E-3</c:v>
                </c:pt>
                <c:pt idx="109">
                  <c:v>-7.9462151137351059E-3</c:v>
                </c:pt>
                <c:pt idx="110">
                  <c:v>1.2033175322413726E-2</c:v>
                </c:pt>
                <c:pt idx="111">
                  <c:v>1.4323058175937407E-2</c:v>
                </c:pt>
                <c:pt idx="112">
                  <c:v>2.4612366978827697E-3</c:v>
                </c:pt>
                <c:pt idx="113">
                  <c:v>-2.9730352210714808E-2</c:v>
                </c:pt>
                <c:pt idx="114">
                  <c:v>1.5018346204117041E-2</c:v>
                </c:pt>
                <c:pt idx="115">
                  <c:v>-1.2393809057761218E-2</c:v>
                </c:pt>
                <c:pt idx="116">
                  <c:v>-6.6385932886606509E-3</c:v>
                </c:pt>
                <c:pt idx="117">
                  <c:v>1.8588462666627403E-2</c:v>
                </c:pt>
                <c:pt idx="118">
                  <c:v>7.665820086625915E-4</c:v>
                </c:pt>
                <c:pt idx="119">
                  <c:v>1.2933024156216008E-2</c:v>
                </c:pt>
                <c:pt idx="120">
                  <c:v>-3.0230182310703037E-2</c:v>
                </c:pt>
                <c:pt idx="121">
                  <c:v>-7.3093886184915644E-3</c:v>
                </c:pt>
                <c:pt idx="122">
                  <c:v>-9.0395274941716727E-3</c:v>
                </c:pt>
                <c:pt idx="123">
                  <c:v>-1.0945207008496171E-2</c:v>
                </c:pt>
                <c:pt idx="124">
                  <c:v>-2.5819853510480918E-3</c:v>
                </c:pt>
                <c:pt idx="125">
                  <c:v>-1.6174216913627901E-3</c:v>
                </c:pt>
                <c:pt idx="126">
                  <c:v>7.3605355897441655E-3</c:v>
                </c:pt>
                <c:pt idx="127">
                  <c:v>-5.2762965765231536E-3</c:v>
                </c:pt>
                <c:pt idx="128">
                  <c:v>4.6771928492370975E-3</c:v>
                </c:pt>
                <c:pt idx="129">
                  <c:v>6.8241453375091467E-3</c:v>
                </c:pt>
                <c:pt idx="130">
                  <c:v>2.8247017285257178E-3</c:v>
                </c:pt>
                <c:pt idx="131">
                  <c:v>-6.1958894657200697E-3</c:v>
                </c:pt>
                <c:pt idx="132">
                  <c:v>3.5755975260803518E-3</c:v>
                </c:pt>
                <c:pt idx="133">
                  <c:v>-6.5526654034036725E-3</c:v>
                </c:pt>
                <c:pt idx="134">
                  <c:v>-3.4095846328355182E-3</c:v>
                </c:pt>
                <c:pt idx="135">
                  <c:v>1.7585362986783311E-4</c:v>
                </c:pt>
                <c:pt idx="136">
                  <c:v>4.6095344940618628E-3</c:v>
                </c:pt>
                <c:pt idx="137">
                  <c:v>2.2826196625582262E-3</c:v>
                </c:pt>
                <c:pt idx="138">
                  <c:v>4.5005467530864277E-3</c:v>
                </c:pt>
                <c:pt idx="139">
                  <c:v>1.2357931791357835E-3</c:v>
                </c:pt>
                <c:pt idx="140">
                  <c:v>-4.8471730313032349E-3</c:v>
                </c:pt>
                <c:pt idx="141">
                  <c:v>-1.8075341211651061E-3</c:v>
                </c:pt>
                <c:pt idx="142">
                  <c:v>7.643095461891165E-3</c:v>
                </c:pt>
                <c:pt idx="143">
                  <c:v>2.9238473979908671E-3</c:v>
                </c:pt>
                <c:pt idx="144">
                  <c:v>7.6430184891142601E-3</c:v>
                </c:pt>
                <c:pt idx="145">
                  <c:v>5.7409418775350336E-3</c:v>
                </c:pt>
                <c:pt idx="146">
                  <c:v>3.8158859372135782E-3</c:v>
                </c:pt>
                <c:pt idx="147">
                  <c:v>-1.2346958449606107E-3</c:v>
                </c:pt>
                <c:pt idx="148">
                  <c:v>-9.5417756928268798E-3</c:v>
                </c:pt>
                <c:pt idx="149">
                  <c:v>-1.7333883650608661E-3</c:v>
                </c:pt>
                <c:pt idx="150">
                  <c:v>-1.2600163801944658E-3</c:v>
                </c:pt>
                <c:pt idx="151">
                  <c:v>9.4276054361659405E-3</c:v>
                </c:pt>
                <c:pt idx="152">
                  <c:v>2.9807168143807321E-3</c:v>
                </c:pt>
                <c:pt idx="153">
                  <c:v>9.6704895497130884E-3</c:v>
                </c:pt>
                <c:pt idx="154">
                  <c:v>9.3131563797728433E-4</c:v>
                </c:pt>
                <c:pt idx="155">
                  <c:v>-1.6128120944145414E-3</c:v>
                </c:pt>
                <c:pt idx="156">
                  <c:v>4.0890106107655654E-3</c:v>
                </c:pt>
                <c:pt idx="157">
                  <c:v>-2.0396578921351837E-3</c:v>
                </c:pt>
                <c:pt idx="158">
                  <c:v>-3.4994119269314317E-4</c:v>
                </c:pt>
                <c:pt idx="159">
                  <c:v>4.6492198743191201E-3</c:v>
                </c:pt>
                <c:pt idx="160">
                  <c:v>1.0442979367750647E-2</c:v>
                </c:pt>
                <c:pt idx="161">
                  <c:v>6.1168407152111942E-3</c:v>
                </c:pt>
                <c:pt idx="162">
                  <c:v>8.1287266899663837E-3</c:v>
                </c:pt>
                <c:pt idx="163">
                  <c:v>2.1205927310919484E-2</c:v>
                </c:pt>
                <c:pt idx="164">
                  <c:v>-2.7690708645509332E-3</c:v>
                </c:pt>
                <c:pt idx="165">
                  <c:v>-1.3283204951564839E-2</c:v>
                </c:pt>
                <c:pt idx="166">
                  <c:v>2.0962723552933105E-3</c:v>
                </c:pt>
                <c:pt idx="167">
                  <c:v>-6.9359101493404783E-3</c:v>
                </c:pt>
                <c:pt idx="168">
                  <c:v>-8.4109499934704266E-3</c:v>
                </c:pt>
                <c:pt idx="169">
                  <c:v>1.3526439988342258E-3</c:v>
                </c:pt>
                <c:pt idx="170">
                  <c:v>-1.1985692488440291E-2</c:v>
                </c:pt>
                <c:pt idx="171">
                  <c:v>-2.8283920525026501E-3</c:v>
                </c:pt>
                <c:pt idx="172">
                  <c:v>8.4599491109458805E-3</c:v>
                </c:pt>
                <c:pt idx="173">
                  <c:v>-6.7722580366252581E-3</c:v>
                </c:pt>
                <c:pt idx="174">
                  <c:v>-5.8544371529206324E-3</c:v>
                </c:pt>
                <c:pt idx="175">
                  <c:v>8.8559569696340171E-3</c:v>
                </c:pt>
                <c:pt idx="176">
                  <c:v>5.8219943882337147E-3</c:v>
                </c:pt>
                <c:pt idx="177">
                  <c:v>7.983987551309359E-3</c:v>
                </c:pt>
                <c:pt idx="178">
                  <c:v>-2.4426469085879428E-2</c:v>
                </c:pt>
                <c:pt idx="179">
                  <c:v>3.7133938472042397E-3</c:v>
                </c:pt>
                <c:pt idx="180">
                  <c:v>-3.025998601924958E-3</c:v>
                </c:pt>
                <c:pt idx="181">
                  <c:v>-1.6067154056034693E-3</c:v>
                </c:pt>
                <c:pt idx="182">
                  <c:v>-1.6649488130547674E-2</c:v>
                </c:pt>
                <c:pt idx="183">
                  <c:v>-4.4810132310555738E-3</c:v>
                </c:pt>
                <c:pt idx="184">
                  <c:v>9.5921274614703886E-3</c:v>
                </c:pt>
                <c:pt idx="185">
                  <c:v>-2.1262443276895597E-3</c:v>
                </c:pt>
                <c:pt idx="186">
                  <c:v>-7.5304459681844182E-3</c:v>
                </c:pt>
                <c:pt idx="187">
                  <c:v>9.5096475723260637E-4</c:v>
                </c:pt>
                <c:pt idx="188">
                  <c:v>1.0709483395819413E-3</c:v>
                </c:pt>
                <c:pt idx="189">
                  <c:v>4.6743503443650017E-3</c:v>
                </c:pt>
                <c:pt idx="190">
                  <c:v>-3.6904169755480962E-4</c:v>
                </c:pt>
                <c:pt idx="191">
                  <c:v>-2.1941687255359523E-3</c:v>
                </c:pt>
                <c:pt idx="192">
                  <c:v>8.8023511954049213E-3</c:v>
                </c:pt>
                <c:pt idx="193">
                  <c:v>1.0115060212163732E-3</c:v>
                </c:pt>
                <c:pt idx="194">
                  <c:v>1.5778467813143168E-3</c:v>
                </c:pt>
                <c:pt idx="195">
                  <c:v>-2.2764010197428661E-3</c:v>
                </c:pt>
                <c:pt idx="196">
                  <c:v>5.0922850790659593E-4</c:v>
                </c:pt>
                <c:pt idx="197">
                  <c:v>-6.2956724975841256E-4</c:v>
                </c:pt>
                <c:pt idx="198">
                  <c:v>6.5875784763498937E-3</c:v>
                </c:pt>
                <c:pt idx="199">
                  <c:v>3.8122194279549383E-5</c:v>
                </c:pt>
                <c:pt idx="200">
                  <c:v>3.4718378358556752E-3</c:v>
                </c:pt>
                <c:pt idx="201">
                  <c:v>-6.0859766572597465E-3</c:v>
                </c:pt>
                <c:pt idx="202">
                  <c:v>1.0469119934194092E-3</c:v>
                </c:pt>
                <c:pt idx="203">
                  <c:v>4.6257173955618269E-3</c:v>
                </c:pt>
                <c:pt idx="204">
                  <c:v>2.0824655091414477E-3</c:v>
                </c:pt>
                <c:pt idx="205">
                  <c:v>2.1460723821998496E-3</c:v>
                </c:pt>
                <c:pt idx="206">
                  <c:v>1.7455614805152729E-5</c:v>
                </c:pt>
                <c:pt idx="207">
                  <c:v>1.1502195497633143E-2</c:v>
                </c:pt>
                <c:pt idx="208">
                  <c:v>6.7117060663404718E-3</c:v>
                </c:pt>
                <c:pt idx="209">
                  <c:v>3.5830546378041632E-3</c:v>
                </c:pt>
                <c:pt idx="210">
                  <c:v>-4.6551433656102856E-3</c:v>
                </c:pt>
                <c:pt idx="211">
                  <c:v>7.157053120867043E-3</c:v>
                </c:pt>
                <c:pt idx="212">
                  <c:v>-8.3937300638372073E-4</c:v>
                </c:pt>
                <c:pt idx="213">
                  <c:v>-1.9156827177634429E-2</c:v>
                </c:pt>
                <c:pt idx="214">
                  <c:v>1.0794015726340716E-2</c:v>
                </c:pt>
                <c:pt idx="215">
                  <c:v>-2.9486967798716163E-3</c:v>
                </c:pt>
                <c:pt idx="216">
                  <c:v>-1.3057006339693318E-4</c:v>
                </c:pt>
                <c:pt idx="217">
                  <c:v>3.6990968215831286E-3</c:v>
                </c:pt>
                <c:pt idx="218">
                  <c:v>4.9725194092585948E-3</c:v>
                </c:pt>
                <c:pt idx="219">
                  <c:v>-8.6839954297083632E-4</c:v>
                </c:pt>
                <c:pt idx="220">
                  <c:v>6.9255466335695331E-3</c:v>
                </c:pt>
                <c:pt idx="221">
                  <c:v>2.9489658339722198E-3</c:v>
                </c:pt>
                <c:pt idx="222">
                  <c:v>1.4559535756253676E-2</c:v>
                </c:pt>
                <c:pt idx="223">
                  <c:v>-2.1339643931983471E-3</c:v>
                </c:pt>
                <c:pt idx="224">
                  <c:v>-8.1589109455821977E-3</c:v>
                </c:pt>
                <c:pt idx="225">
                  <c:v>-6.5454735429180165E-3</c:v>
                </c:pt>
                <c:pt idx="226">
                  <c:v>-1.1321737583929806E-3</c:v>
                </c:pt>
                <c:pt idx="227">
                  <c:v>-3.8881071048939902E-3</c:v>
                </c:pt>
                <c:pt idx="228">
                  <c:v>6.8716565279864465E-3</c:v>
                </c:pt>
                <c:pt idx="229">
                  <c:v>-2.8295077502691829E-3</c:v>
                </c:pt>
                <c:pt idx="230">
                  <c:v>-5.4419724611520835E-4</c:v>
                </c:pt>
                <c:pt idx="231">
                  <c:v>-7.9076964499687761E-4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330C-40B7-986A-89B10B4CD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S&amp;P 500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8535871067618783"/>
                  <c:y val="-0.3327008643687727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0C-40B7-986A-89B10B4CDBE7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5716577263108185E-2"/>
                  <c:y val="0.227033347452118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0C-40B7-986A-89B10B4CDBE7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7240557891626491E-2"/>
                  <c:y val="-0.396457121875027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30C-40B7-986A-89B10B4CDBE7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5964418648983227"/>
                  <c:y val="0.3187326360724597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30C-40B7-986A-89B10B4CDBE7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30C-40B7-986A-89B10B4CDBE7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291429945938442"/>
                  <c:y val="-0.219228733025612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0.1457x - 0.0007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'DATA-MARKET'!$U$22:$U$253</c:f>
              <c:numCache>
                <c:formatCode>0.000%</c:formatCode>
                <c:ptCount val="232"/>
                <c:pt idx="0">
                  <c:v>-1.5855752389124188E-2</c:v>
                </c:pt>
                <c:pt idx="1">
                  <c:v>-9.0832893173140306E-3</c:v>
                </c:pt>
                <c:pt idx="2">
                  <c:v>1.1403261745642909E-3</c:v>
                </c:pt>
                <c:pt idx="3">
                  <c:v>2.8903431550190799E-4</c:v>
                </c:pt>
                <c:pt idx="4">
                  <c:v>-2.6555003320934225E-3</c:v>
                </c:pt>
                <c:pt idx="5">
                  <c:v>3.8547230686901417E-3</c:v>
                </c:pt>
                <c:pt idx="6">
                  <c:v>8.3317475637150612E-3</c:v>
                </c:pt>
                <c:pt idx="7">
                  <c:v>1.8684503293881162E-3</c:v>
                </c:pt>
                <c:pt idx="8">
                  <c:v>-1.5156809986203762E-3</c:v>
                </c:pt>
                <c:pt idx="9">
                  <c:v>6.9519939976844915E-3</c:v>
                </c:pt>
                <c:pt idx="10">
                  <c:v>-2.8592623297471966E-3</c:v>
                </c:pt>
                <c:pt idx="11">
                  <c:v>6.6332140115857923E-3</c:v>
                </c:pt>
                <c:pt idx="12">
                  <c:v>4.8904734274613417E-3</c:v>
                </c:pt>
                <c:pt idx="13">
                  <c:v>-2.8071748821291158E-3</c:v>
                </c:pt>
                <c:pt idx="14">
                  <c:v>3.5271449965572142E-3</c:v>
                </c:pt>
                <c:pt idx="15">
                  <c:v>-7.0849093642042964E-3</c:v>
                </c:pt>
                <c:pt idx="16">
                  <c:v>8.3438955597205794E-3</c:v>
                </c:pt>
                <c:pt idx="17">
                  <c:v>2.9416905717033117E-3</c:v>
                </c:pt>
                <c:pt idx="18">
                  <c:v>-5.797596243427139E-3</c:v>
                </c:pt>
                <c:pt idx="19">
                  <c:v>3.398431809157373E-5</c:v>
                </c:pt>
                <c:pt idx="20">
                  <c:v>5.1150623181264333E-3</c:v>
                </c:pt>
                <c:pt idx="21">
                  <c:v>-1.9546731699613876E-4</c:v>
                </c:pt>
                <c:pt idx="22">
                  <c:v>8.6576869483295522E-4</c:v>
                </c:pt>
                <c:pt idx="23">
                  <c:v>4.9325959549920183E-3</c:v>
                </c:pt>
                <c:pt idx="24">
                  <c:v>4.4493786311667416E-3</c:v>
                </c:pt>
                <c:pt idx="25">
                  <c:v>-4.3239365514825985E-4</c:v>
                </c:pt>
                <c:pt idx="26">
                  <c:v>3.3523622914350006E-4</c:v>
                </c:pt>
                <c:pt idx="27">
                  <c:v>7.122360834448286E-3</c:v>
                </c:pt>
                <c:pt idx="28">
                  <c:v>7.2579317873283479E-5</c:v>
                </c:pt>
                <c:pt idx="29">
                  <c:v>8.5386672024539822E-3</c:v>
                </c:pt>
                <c:pt idx="30">
                  <c:v>2.9039374393932159E-3</c:v>
                </c:pt>
                <c:pt idx="31">
                  <c:v>-1.0975360392743783E-3</c:v>
                </c:pt>
                <c:pt idx="32">
                  <c:v>-3.1678336297769859E-3</c:v>
                </c:pt>
                <c:pt idx="33">
                  <c:v>9.0942458803792529E-3</c:v>
                </c:pt>
                <c:pt idx="34">
                  <c:v>1.4991269666144746E-3</c:v>
                </c:pt>
                <c:pt idx="35">
                  <c:v>6.3036577396302605E-3</c:v>
                </c:pt>
                <c:pt idx="36">
                  <c:v>-6.6602252533960928E-3</c:v>
                </c:pt>
                <c:pt idx="37">
                  <c:v>-8.6684836049412909E-3</c:v>
                </c:pt>
                <c:pt idx="38">
                  <c:v>-4.0192864386812297E-3</c:v>
                </c:pt>
                <c:pt idx="39">
                  <c:v>4.1657355354963125E-3</c:v>
                </c:pt>
                <c:pt idx="40">
                  <c:v>2.1931636595712636E-3</c:v>
                </c:pt>
                <c:pt idx="41">
                  <c:v>7.479252042189413E-3</c:v>
                </c:pt>
                <c:pt idx="42">
                  <c:v>2.1725739424198064E-3</c:v>
                </c:pt>
                <c:pt idx="43">
                  <c:v>-1.5840061264341748E-3</c:v>
                </c:pt>
                <c:pt idx="44">
                  <c:v>-3.763256516012298E-3</c:v>
                </c:pt>
                <c:pt idx="45">
                  <c:v>-5.9276988942457527E-4</c:v>
                </c:pt>
                <c:pt idx="46">
                  <c:v>5.0302620769013609E-4</c:v>
                </c:pt>
                <c:pt idx="47">
                  <c:v>7.6660287374525583E-3</c:v>
                </c:pt>
                <c:pt idx="48">
                  <c:v>8.3669269520652125E-4</c:v>
                </c:pt>
                <c:pt idx="49">
                  <c:v>7.1128151454077123E-4</c:v>
                </c:pt>
                <c:pt idx="50">
                  <c:v>1.5634232607154054E-3</c:v>
                </c:pt>
                <c:pt idx="51">
                  <c:v>-1.9643952970014303E-3</c:v>
                </c:pt>
                <c:pt idx="52">
                  <c:v>2.5574029882187502E-3</c:v>
                </c:pt>
                <c:pt idx="53">
                  <c:v>2.7263754572537358E-3</c:v>
                </c:pt>
                <c:pt idx="54">
                  <c:v>7.02250556783877E-4</c:v>
                </c:pt>
                <c:pt idx="55">
                  <c:v>-1.1864029250808047E-3</c:v>
                </c:pt>
                <c:pt idx="56">
                  <c:v>3.6972459932524981E-3</c:v>
                </c:pt>
                <c:pt idx="57">
                  <c:v>9.6159303902425119E-3</c:v>
                </c:pt>
                <c:pt idx="58">
                  <c:v>-3.0274386546482847E-3</c:v>
                </c:pt>
                <c:pt idx="59">
                  <c:v>3.2480894157918484E-3</c:v>
                </c:pt>
                <c:pt idx="60">
                  <c:v>-8.3275185869019096E-4</c:v>
                </c:pt>
                <c:pt idx="61">
                  <c:v>5.5658199003797548E-3</c:v>
                </c:pt>
                <c:pt idx="62">
                  <c:v>4.0644295882822203E-3</c:v>
                </c:pt>
                <c:pt idx="63">
                  <c:v>1.9186044823943E-3</c:v>
                </c:pt>
                <c:pt idx="64">
                  <c:v>2.843103580075224E-3</c:v>
                </c:pt>
                <c:pt idx="65">
                  <c:v>-3.5750494353435419E-3</c:v>
                </c:pt>
                <c:pt idx="66">
                  <c:v>6.8481142616272101E-3</c:v>
                </c:pt>
                <c:pt idx="67">
                  <c:v>-3.927045710025329E-3</c:v>
                </c:pt>
                <c:pt idx="68">
                  <c:v>2.7590220483281382E-3</c:v>
                </c:pt>
                <c:pt idx="69">
                  <c:v>-2.0015448090417308E-3</c:v>
                </c:pt>
                <c:pt idx="70">
                  <c:v>9.9064456123445291E-3</c:v>
                </c:pt>
                <c:pt idx="71">
                  <c:v>-1.3880819469238928E-3</c:v>
                </c:pt>
                <c:pt idx="72">
                  <c:v>1.0879579767786803E-2</c:v>
                </c:pt>
                <c:pt idx="73">
                  <c:v>6.3952025933453642E-3</c:v>
                </c:pt>
                <c:pt idx="74">
                  <c:v>9.0632962566768154E-3</c:v>
                </c:pt>
                <c:pt idx="75">
                  <c:v>-1.5683159390420455E-2</c:v>
                </c:pt>
                <c:pt idx="76">
                  <c:v>-4.4883523743439327E-3</c:v>
                </c:pt>
                <c:pt idx="77">
                  <c:v>1.4116785254235103E-2</c:v>
                </c:pt>
                <c:pt idx="78">
                  <c:v>7.9403049843841545E-3</c:v>
                </c:pt>
                <c:pt idx="79">
                  <c:v>-1.8065404333742128E-2</c:v>
                </c:pt>
                <c:pt idx="80">
                  <c:v>-1.2334126866677331E-2</c:v>
                </c:pt>
                <c:pt idx="81">
                  <c:v>5.0349101576151927E-3</c:v>
                </c:pt>
                <c:pt idx="82">
                  <c:v>-5.3305345372608622E-3</c:v>
                </c:pt>
                <c:pt idx="83">
                  <c:v>-2.4318710097662182E-3</c:v>
                </c:pt>
                <c:pt idx="84">
                  <c:v>6.139685063273532E-3</c:v>
                </c:pt>
                <c:pt idx="85">
                  <c:v>-8.4519887484478164E-3</c:v>
                </c:pt>
                <c:pt idx="86">
                  <c:v>-9.6940596948634042E-5</c:v>
                </c:pt>
                <c:pt idx="87">
                  <c:v>-4.9075992042032345E-3</c:v>
                </c:pt>
                <c:pt idx="88">
                  <c:v>1.997465704358366E-5</c:v>
                </c:pt>
                <c:pt idx="89">
                  <c:v>3.4263318554979109E-4</c:v>
                </c:pt>
                <c:pt idx="90">
                  <c:v>2.5784252944315751E-3</c:v>
                </c:pt>
                <c:pt idx="91">
                  <c:v>-3.1405130357880207E-3</c:v>
                </c:pt>
                <c:pt idx="92">
                  <c:v>-7.2467661727595176E-4</c:v>
                </c:pt>
                <c:pt idx="93">
                  <c:v>2.8750160390679956E-3</c:v>
                </c:pt>
                <c:pt idx="94">
                  <c:v>7.2036723045440518E-3</c:v>
                </c:pt>
                <c:pt idx="95">
                  <c:v>3.2225244686973423E-4</c:v>
                </c:pt>
                <c:pt idx="96">
                  <c:v>-9.4014579222948533E-5</c:v>
                </c:pt>
                <c:pt idx="97">
                  <c:v>9.101908253591022E-4</c:v>
                </c:pt>
                <c:pt idx="98">
                  <c:v>1.2925913022813845E-2</c:v>
                </c:pt>
                <c:pt idx="99">
                  <c:v>1.0783725016077904E-2</c:v>
                </c:pt>
                <c:pt idx="100">
                  <c:v>-6.92300919275306E-3</c:v>
                </c:pt>
                <c:pt idx="101">
                  <c:v>6.4258082397493387E-4</c:v>
                </c:pt>
                <c:pt idx="102">
                  <c:v>1.260748253902438E-2</c:v>
                </c:pt>
                <c:pt idx="103">
                  <c:v>6.5241514280121003E-3</c:v>
                </c:pt>
                <c:pt idx="104">
                  <c:v>-3.20832190381789E-3</c:v>
                </c:pt>
                <c:pt idx="105">
                  <c:v>1.0923112944115404E-2</c:v>
                </c:pt>
                <c:pt idx="106">
                  <c:v>-2.6288881212212494E-2</c:v>
                </c:pt>
                <c:pt idx="107">
                  <c:v>-5.0620314096755901E-4</c:v>
                </c:pt>
                <c:pt idx="108">
                  <c:v>8.2129795994355052E-3</c:v>
                </c:pt>
                <c:pt idx="109">
                  <c:v>-7.9462151137351059E-3</c:v>
                </c:pt>
                <c:pt idx="110">
                  <c:v>1.2033175322413726E-2</c:v>
                </c:pt>
                <c:pt idx="111">
                  <c:v>1.4323058175937407E-2</c:v>
                </c:pt>
                <c:pt idx="112">
                  <c:v>2.4612366978827697E-3</c:v>
                </c:pt>
                <c:pt idx="113">
                  <c:v>-2.9730352210714808E-2</c:v>
                </c:pt>
                <c:pt idx="114">
                  <c:v>1.5018346204117041E-2</c:v>
                </c:pt>
                <c:pt idx="115">
                  <c:v>-1.2393809057761218E-2</c:v>
                </c:pt>
                <c:pt idx="116">
                  <c:v>-6.6385932886606509E-3</c:v>
                </c:pt>
                <c:pt idx="117">
                  <c:v>1.8588462666627403E-2</c:v>
                </c:pt>
                <c:pt idx="118">
                  <c:v>7.665820086625915E-4</c:v>
                </c:pt>
                <c:pt idx="119">
                  <c:v>1.2933024156216008E-2</c:v>
                </c:pt>
                <c:pt idx="120">
                  <c:v>-3.0230182310703037E-2</c:v>
                </c:pt>
                <c:pt idx="121">
                  <c:v>-7.3093886184915644E-3</c:v>
                </c:pt>
                <c:pt idx="122">
                  <c:v>-9.0395274941716727E-3</c:v>
                </c:pt>
                <c:pt idx="123">
                  <c:v>-1.0945207008496171E-2</c:v>
                </c:pt>
                <c:pt idx="124">
                  <c:v>-2.5819853510480918E-3</c:v>
                </c:pt>
                <c:pt idx="125">
                  <c:v>-1.6174216913627901E-3</c:v>
                </c:pt>
                <c:pt idx="126">
                  <c:v>7.3605355897441655E-3</c:v>
                </c:pt>
                <c:pt idx="127">
                  <c:v>-5.2762965765231536E-3</c:v>
                </c:pt>
                <c:pt idx="128">
                  <c:v>4.6771928492370975E-3</c:v>
                </c:pt>
                <c:pt idx="129">
                  <c:v>6.8241453375091467E-3</c:v>
                </c:pt>
                <c:pt idx="130">
                  <c:v>2.8247017285257178E-3</c:v>
                </c:pt>
                <c:pt idx="131">
                  <c:v>-6.1958894657200697E-3</c:v>
                </c:pt>
                <c:pt idx="132">
                  <c:v>3.5755975260803518E-3</c:v>
                </c:pt>
                <c:pt idx="133">
                  <c:v>-6.5526654034036725E-3</c:v>
                </c:pt>
                <c:pt idx="134">
                  <c:v>-3.4095846328355182E-3</c:v>
                </c:pt>
                <c:pt idx="135">
                  <c:v>1.7585362986783311E-4</c:v>
                </c:pt>
                <c:pt idx="136">
                  <c:v>4.6095344940618628E-3</c:v>
                </c:pt>
                <c:pt idx="137">
                  <c:v>2.2826196625582262E-3</c:v>
                </c:pt>
                <c:pt idx="138">
                  <c:v>4.5005467530864277E-3</c:v>
                </c:pt>
                <c:pt idx="139">
                  <c:v>1.2357931791357835E-3</c:v>
                </c:pt>
                <c:pt idx="140">
                  <c:v>-4.8471730313032349E-3</c:v>
                </c:pt>
                <c:pt idx="141">
                  <c:v>-1.8075341211651061E-3</c:v>
                </c:pt>
                <c:pt idx="142">
                  <c:v>7.643095461891165E-3</c:v>
                </c:pt>
                <c:pt idx="143">
                  <c:v>2.9238473979908671E-3</c:v>
                </c:pt>
                <c:pt idx="144">
                  <c:v>7.6430184891142601E-3</c:v>
                </c:pt>
                <c:pt idx="145">
                  <c:v>5.7409418775350336E-3</c:v>
                </c:pt>
                <c:pt idx="146">
                  <c:v>3.8158859372135782E-3</c:v>
                </c:pt>
                <c:pt idx="147">
                  <c:v>-1.2346958449606107E-3</c:v>
                </c:pt>
                <c:pt idx="148">
                  <c:v>-9.5417756928268798E-3</c:v>
                </c:pt>
                <c:pt idx="149">
                  <c:v>-1.7333883650608661E-3</c:v>
                </c:pt>
                <c:pt idx="150">
                  <c:v>-1.2600163801944658E-3</c:v>
                </c:pt>
                <c:pt idx="151">
                  <c:v>9.4276054361659405E-3</c:v>
                </c:pt>
                <c:pt idx="152">
                  <c:v>2.9807168143807321E-3</c:v>
                </c:pt>
                <c:pt idx="153">
                  <c:v>9.6704895497130884E-3</c:v>
                </c:pt>
                <c:pt idx="154">
                  <c:v>9.3131563797728433E-4</c:v>
                </c:pt>
                <c:pt idx="155">
                  <c:v>-1.6128120944145414E-3</c:v>
                </c:pt>
                <c:pt idx="156">
                  <c:v>4.0890106107655654E-3</c:v>
                </c:pt>
                <c:pt idx="157">
                  <c:v>-2.0396578921351837E-3</c:v>
                </c:pt>
                <c:pt idx="158">
                  <c:v>-3.4994119269314317E-4</c:v>
                </c:pt>
                <c:pt idx="159">
                  <c:v>4.6492198743191201E-3</c:v>
                </c:pt>
                <c:pt idx="160">
                  <c:v>1.0442979367750647E-2</c:v>
                </c:pt>
                <c:pt idx="161">
                  <c:v>6.1168407152111942E-3</c:v>
                </c:pt>
                <c:pt idx="162">
                  <c:v>8.1287266899663837E-3</c:v>
                </c:pt>
                <c:pt idx="163">
                  <c:v>2.1205927310919484E-2</c:v>
                </c:pt>
                <c:pt idx="164">
                  <c:v>-2.7690708645509332E-3</c:v>
                </c:pt>
                <c:pt idx="165">
                  <c:v>-1.3283204951564839E-2</c:v>
                </c:pt>
                <c:pt idx="166">
                  <c:v>2.0962723552933105E-3</c:v>
                </c:pt>
                <c:pt idx="167">
                  <c:v>-6.9359101493404783E-3</c:v>
                </c:pt>
                <c:pt idx="168">
                  <c:v>-8.4109499934704266E-3</c:v>
                </c:pt>
                <c:pt idx="169">
                  <c:v>1.3526439988342258E-3</c:v>
                </c:pt>
                <c:pt idx="170">
                  <c:v>-1.1985692488440291E-2</c:v>
                </c:pt>
                <c:pt idx="171">
                  <c:v>-2.8283920525026501E-3</c:v>
                </c:pt>
                <c:pt idx="172">
                  <c:v>8.4599491109458805E-3</c:v>
                </c:pt>
                <c:pt idx="173">
                  <c:v>-6.7722580366252581E-3</c:v>
                </c:pt>
                <c:pt idx="174">
                  <c:v>-5.8544371529206324E-3</c:v>
                </c:pt>
                <c:pt idx="175">
                  <c:v>8.8559569696340171E-3</c:v>
                </c:pt>
                <c:pt idx="176">
                  <c:v>5.8219943882337147E-3</c:v>
                </c:pt>
                <c:pt idx="177">
                  <c:v>7.983987551309359E-3</c:v>
                </c:pt>
                <c:pt idx="178">
                  <c:v>-2.4426469085879428E-2</c:v>
                </c:pt>
                <c:pt idx="179">
                  <c:v>3.7133938472042397E-3</c:v>
                </c:pt>
                <c:pt idx="180">
                  <c:v>-3.025998601924958E-3</c:v>
                </c:pt>
                <c:pt idx="181">
                  <c:v>-1.6067154056034693E-3</c:v>
                </c:pt>
                <c:pt idx="182">
                  <c:v>-1.6649488130547674E-2</c:v>
                </c:pt>
                <c:pt idx="183">
                  <c:v>-4.4810132310555738E-3</c:v>
                </c:pt>
                <c:pt idx="184">
                  <c:v>9.5921274614703886E-3</c:v>
                </c:pt>
                <c:pt idx="185">
                  <c:v>-2.1262443276895597E-3</c:v>
                </c:pt>
                <c:pt idx="186">
                  <c:v>-7.5304459681844182E-3</c:v>
                </c:pt>
                <c:pt idx="187">
                  <c:v>9.5096475723260637E-4</c:v>
                </c:pt>
                <c:pt idx="188">
                  <c:v>1.0709483395819413E-3</c:v>
                </c:pt>
                <c:pt idx="189">
                  <c:v>4.6743503443650017E-3</c:v>
                </c:pt>
                <c:pt idx="190">
                  <c:v>-3.6904169755480962E-4</c:v>
                </c:pt>
                <c:pt idx="191">
                  <c:v>-2.1941687255359523E-3</c:v>
                </c:pt>
                <c:pt idx="192">
                  <c:v>8.8023511954049213E-3</c:v>
                </c:pt>
                <c:pt idx="193">
                  <c:v>1.0115060212163732E-3</c:v>
                </c:pt>
                <c:pt idx="194">
                  <c:v>1.5778467813143168E-3</c:v>
                </c:pt>
                <c:pt idx="195">
                  <c:v>-2.2764010197428661E-3</c:v>
                </c:pt>
                <c:pt idx="196">
                  <c:v>5.0922850790659593E-4</c:v>
                </c:pt>
                <c:pt idx="197">
                  <c:v>-6.2956724975841256E-4</c:v>
                </c:pt>
                <c:pt idx="198">
                  <c:v>6.5875784763498937E-3</c:v>
                </c:pt>
                <c:pt idx="199">
                  <c:v>3.8122194279549383E-5</c:v>
                </c:pt>
                <c:pt idx="200">
                  <c:v>3.4718378358556752E-3</c:v>
                </c:pt>
                <c:pt idx="201">
                  <c:v>-6.0859766572597465E-3</c:v>
                </c:pt>
                <c:pt idx="202">
                  <c:v>1.0469119934194092E-3</c:v>
                </c:pt>
                <c:pt idx="203">
                  <c:v>4.6257173955618269E-3</c:v>
                </c:pt>
                <c:pt idx="204">
                  <c:v>2.0824655091414477E-3</c:v>
                </c:pt>
                <c:pt idx="205">
                  <c:v>2.1460723821998496E-3</c:v>
                </c:pt>
                <c:pt idx="206">
                  <c:v>1.7455614805152729E-5</c:v>
                </c:pt>
                <c:pt idx="207">
                  <c:v>1.1502195497633143E-2</c:v>
                </c:pt>
                <c:pt idx="208">
                  <c:v>6.7117060663404718E-3</c:v>
                </c:pt>
                <c:pt idx="209">
                  <c:v>3.5830546378041632E-3</c:v>
                </c:pt>
                <c:pt idx="210">
                  <c:v>-4.6551433656102856E-3</c:v>
                </c:pt>
                <c:pt idx="211">
                  <c:v>7.157053120867043E-3</c:v>
                </c:pt>
                <c:pt idx="212">
                  <c:v>-8.3937300638372073E-4</c:v>
                </c:pt>
                <c:pt idx="213">
                  <c:v>-1.9156827177634429E-2</c:v>
                </c:pt>
                <c:pt idx="214">
                  <c:v>1.0794015726340716E-2</c:v>
                </c:pt>
                <c:pt idx="215">
                  <c:v>-2.9486967798716163E-3</c:v>
                </c:pt>
                <c:pt idx="216">
                  <c:v>-1.3057006339693318E-4</c:v>
                </c:pt>
                <c:pt idx="217">
                  <c:v>3.6990968215831286E-3</c:v>
                </c:pt>
                <c:pt idx="218">
                  <c:v>4.9725194092585948E-3</c:v>
                </c:pt>
                <c:pt idx="219">
                  <c:v>-8.6839954297083632E-4</c:v>
                </c:pt>
                <c:pt idx="220">
                  <c:v>6.9255466335695331E-3</c:v>
                </c:pt>
                <c:pt idx="221">
                  <c:v>2.9489658339722198E-3</c:v>
                </c:pt>
                <c:pt idx="222">
                  <c:v>1.4559535756253676E-2</c:v>
                </c:pt>
                <c:pt idx="223">
                  <c:v>-2.1339643931983471E-3</c:v>
                </c:pt>
                <c:pt idx="224">
                  <c:v>-8.1589109455821977E-3</c:v>
                </c:pt>
                <c:pt idx="225">
                  <c:v>-6.5454735429180165E-3</c:v>
                </c:pt>
                <c:pt idx="226">
                  <c:v>-1.1321737583929806E-3</c:v>
                </c:pt>
                <c:pt idx="227">
                  <c:v>-3.8881071048939902E-3</c:v>
                </c:pt>
                <c:pt idx="228">
                  <c:v>6.8716565279864465E-3</c:v>
                </c:pt>
                <c:pt idx="229">
                  <c:v>-2.8295077502691829E-3</c:v>
                </c:pt>
                <c:pt idx="230">
                  <c:v>-5.4419724611520835E-4</c:v>
                </c:pt>
                <c:pt idx="231">
                  <c:v>-7.9076964499687761E-4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330C-40B7-986A-89B10B4CD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Rate of Returns of </a:t>
            </a:r>
            <a:r>
              <a:rPr lang="en-US" sz="1400" b="0" i="0" u="none" strike="noStrike" cap="none" baseline="0" dirty="0">
                <a:effectLst/>
              </a:rPr>
              <a:t>Cryptocurrencies</a:t>
            </a:r>
            <a:r>
              <a:rPr lang="en-US" dirty="0"/>
              <a:t> vs </a:t>
            </a:r>
            <a:r>
              <a:rPr lang="en-US" sz="1400" b="0" i="0" u="none" strike="noStrike" cap="none" baseline="0" dirty="0">
                <a:effectLst/>
              </a:rPr>
              <a:t>Rate of </a:t>
            </a:r>
            <a:r>
              <a:rPr lang="en-US" dirty="0"/>
              <a:t>Returns of DOW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2811374893927729"/>
                  <c:y val="-0.2679185303138594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'DATA-MARKET'!$X$2:$X$253</c:f>
              <c:numCache>
                <c:formatCode>0.000%</c:formatCode>
                <c:ptCount val="252"/>
                <c:pt idx="0">
                  <c:v>-3.1957911921397388E-2</c:v>
                </c:pt>
                <c:pt idx="1">
                  <c:v>-3.6230519781984896E-2</c:v>
                </c:pt>
                <c:pt idx="2">
                  <c:v>-7.8186609367611026E-3</c:v>
                </c:pt>
                <c:pt idx="3">
                  <c:v>-4.3726612031987138E-3</c:v>
                </c:pt>
                <c:pt idx="4">
                  <c:v>3.9549184848756474E-3</c:v>
                </c:pt>
                <c:pt idx="5">
                  <c:v>-5.6588881142772664E-3</c:v>
                </c:pt>
                <c:pt idx="6">
                  <c:v>-8.5786719012435409E-4</c:v>
                </c:pt>
                <c:pt idx="7">
                  <c:v>-4.3445582705847309E-3</c:v>
                </c:pt>
                <c:pt idx="8">
                  <c:v>9.3521182521680499E-3</c:v>
                </c:pt>
                <c:pt idx="9">
                  <c:v>-1.6411377241590521E-5</c:v>
                </c:pt>
                <c:pt idx="10">
                  <c:v>5.9716706159182731E-3</c:v>
                </c:pt>
                <c:pt idx="11">
                  <c:v>-9.4819095842443215E-3</c:v>
                </c:pt>
                <c:pt idx="12">
                  <c:v>3.0311590839112957E-3</c:v>
                </c:pt>
                <c:pt idx="13">
                  <c:v>1.6634854785039042E-2</c:v>
                </c:pt>
                <c:pt idx="14">
                  <c:v>1.4257838163413623E-2</c:v>
                </c:pt>
                <c:pt idx="15">
                  <c:v>5.0756130018834601E-3</c:v>
                </c:pt>
                <c:pt idx="16">
                  <c:v>-2.1130268921378679E-2</c:v>
                </c:pt>
                <c:pt idx="17">
                  <c:v>4.3404060086065597E-3</c:v>
                </c:pt>
                <c:pt idx="18">
                  <c:v>4.0376454842774948E-4</c:v>
                </c:pt>
                <c:pt idx="19">
                  <c:v>6.533492916707107E-3</c:v>
                </c:pt>
                <c:pt idx="20">
                  <c:v>-1.5782178801554986E-2</c:v>
                </c:pt>
                <c:pt idx="21">
                  <c:v>-5.8593426937328507E-3</c:v>
                </c:pt>
                <c:pt idx="22">
                  <c:v>-8.9738893865278998E-4</c:v>
                </c:pt>
                <c:pt idx="23">
                  <c:v>-3.3467440142271807E-4</c:v>
                </c:pt>
                <c:pt idx="24">
                  <c:v>-5.1947433645742509E-3</c:v>
                </c:pt>
                <c:pt idx="25">
                  <c:v>1.720806873616377E-3</c:v>
                </c:pt>
                <c:pt idx="26">
                  <c:v>9.1696074455297691E-3</c:v>
                </c:pt>
                <c:pt idx="27">
                  <c:v>3.1240650506683286E-3</c:v>
                </c:pt>
                <c:pt idx="28">
                  <c:v>1.1277785174648078E-3</c:v>
                </c:pt>
                <c:pt idx="29">
                  <c:v>2.8851593419368694E-3</c:v>
                </c:pt>
                <c:pt idx="30">
                  <c:v>-4.608153410704508E-3</c:v>
                </c:pt>
                <c:pt idx="31">
                  <c:v>7.3415664691683516E-3</c:v>
                </c:pt>
                <c:pt idx="32">
                  <c:v>5.6310499536832469E-3</c:v>
                </c:pt>
                <c:pt idx="33">
                  <c:v>-4.1790011239048195E-3</c:v>
                </c:pt>
                <c:pt idx="34">
                  <c:v>2.389330633188815E-3</c:v>
                </c:pt>
                <c:pt idx="35">
                  <c:v>-8.1358690656520433E-3</c:v>
                </c:pt>
                <c:pt idx="36">
                  <c:v>1.1509522963822572E-2</c:v>
                </c:pt>
                <c:pt idx="37">
                  <c:v>2.6771262139819586E-3</c:v>
                </c:pt>
                <c:pt idx="38">
                  <c:v>-6.4131712306218407E-3</c:v>
                </c:pt>
                <c:pt idx="39">
                  <c:v>8.3361405702182291E-4</c:v>
                </c:pt>
                <c:pt idx="40">
                  <c:v>3.7083439579941881E-3</c:v>
                </c:pt>
                <c:pt idx="41">
                  <c:v>-1.2644819734867053E-3</c:v>
                </c:pt>
                <c:pt idx="42">
                  <c:v>3.3834507800783896E-3</c:v>
                </c:pt>
                <c:pt idx="43">
                  <c:v>2.749468095674508E-3</c:v>
                </c:pt>
                <c:pt idx="44">
                  <c:v>4.8636897059508499E-3</c:v>
                </c:pt>
                <c:pt idx="45">
                  <c:v>-9.8682067150085212E-4</c:v>
                </c:pt>
                <c:pt idx="46">
                  <c:v>1.1068264017624104E-3</c:v>
                </c:pt>
                <c:pt idx="47">
                  <c:v>3.5659962907919232E-3</c:v>
                </c:pt>
                <c:pt idx="48">
                  <c:v>1.1836609231414176E-4</c:v>
                </c:pt>
                <c:pt idx="49">
                  <c:v>7.8778708091941981E-3</c:v>
                </c:pt>
                <c:pt idx="50">
                  <c:v>1.0603505594332025E-3</c:v>
                </c:pt>
                <c:pt idx="51">
                  <c:v>-9.9939948237636063E-4</c:v>
                </c:pt>
                <c:pt idx="52">
                  <c:v>-3.7715405946754368E-3</c:v>
                </c:pt>
                <c:pt idx="53">
                  <c:v>1.2111989582283687E-2</c:v>
                </c:pt>
                <c:pt idx="54">
                  <c:v>1.0125067565104509E-3</c:v>
                </c:pt>
                <c:pt idx="55">
                  <c:v>5.3295447517930543E-3</c:v>
                </c:pt>
                <c:pt idx="56">
                  <c:v>-1.0137527699546843E-2</c:v>
                </c:pt>
                <c:pt idx="57">
                  <c:v>-9.6131747873153418E-3</c:v>
                </c:pt>
                <c:pt idx="58">
                  <c:v>-4.0056630106468424E-3</c:v>
                </c:pt>
                <c:pt idx="59">
                  <c:v>1.5037686391838926E-3</c:v>
                </c:pt>
                <c:pt idx="60">
                  <c:v>1.9651475402913056E-3</c:v>
                </c:pt>
                <c:pt idx="61">
                  <c:v>6.8232096074742074E-3</c:v>
                </c:pt>
                <c:pt idx="62">
                  <c:v>3.9297796293885938E-3</c:v>
                </c:pt>
                <c:pt idx="63">
                  <c:v>-1.9716993256796811E-3</c:v>
                </c:pt>
                <c:pt idx="64">
                  <c:v>-4.0509235008968159E-3</c:v>
                </c:pt>
                <c:pt idx="65">
                  <c:v>-3.6519866686592884E-3</c:v>
                </c:pt>
                <c:pt idx="66">
                  <c:v>1.1181106341959432E-3</c:v>
                </c:pt>
                <c:pt idx="67">
                  <c:v>7.9922371456652083E-3</c:v>
                </c:pt>
                <c:pt idx="68">
                  <c:v>-5.8630067642269078E-5</c:v>
                </c:pt>
                <c:pt idx="69">
                  <c:v>3.3203987984289137E-3</c:v>
                </c:pt>
                <c:pt idx="70">
                  <c:v>0</c:v>
                </c:pt>
                <c:pt idx="71">
                  <c:v>3.7021833781511823E-4</c:v>
                </c:pt>
                <c:pt idx="72">
                  <c:v>2.326558370494715E-4</c:v>
                </c:pt>
                <c:pt idx="73">
                  <c:v>6.6068375400243689E-3</c:v>
                </c:pt>
                <c:pt idx="74">
                  <c:v>-2.5574885965534465E-6</c:v>
                </c:pt>
                <c:pt idx="75">
                  <c:v>1.1107863310160888E-3</c:v>
                </c:pt>
                <c:pt idx="76">
                  <c:v>4.1872388211742747E-3</c:v>
                </c:pt>
                <c:pt idx="77">
                  <c:v>1.107233346079565E-2</c:v>
                </c:pt>
                <c:pt idx="78">
                  <c:v>-5.1798537956325207E-3</c:v>
                </c:pt>
                <c:pt idx="79">
                  <c:v>4.2474241160937185E-3</c:v>
                </c:pt>
                <c:pt idx="80">
                  <c:v>-7.1118870135026201E-4</c:v>
                </c:pt>
                <c:pt idx="81">
                  <c:v>4.9089144779715273E-3</c:v>
                </c:pt>
                <c:pt idx="82">
                  <c:v>5.6741620001626988E-3</c:v>
                </c:pt>
                <c:pt idx="83">
                  <c:v>-1.0596644652646004E-3</c:v>
                </c:pt>
                <c:pt idx="84">
                  <c:v>1.710103294292935E-3</c:v>
                </c:pt>
                <c:pt idx="85">
                  <c:v>-1.4749781685782697E-3</c:v>
                </c:pt>
                <c:pt idx="86">
                  <c:v>2.1434232483597609E-3</c:v>
                </c:pt>
                <c:pt idx="87">
                  <c:v>-9.5056578418548053E-3</c:v>
                </c:pt>
                <c:pt idx="88">
                  <c:v>8.8474320365744866E-4</c:v>
                </c:pt>
                <c:pt idx="89">
                  <c:v>-8.4477782422572099E-4</c:v>
                </c:pt>
                <c:pt idx="90">
                  <c:v>8.8248807063345137E-3</c:v>
                </c:pt>
                <c:pt idx="91">
                  <c:v>-1.0906088944256972E-3</c:v>
                </c:pt>
                <c:pt idx="92">
                  <c:v>1.2001658255193177E-2</c:v>
                </c:pt>
                <c:pt idx="93">
                  <c:v>5.7022302851019594E-3</c:v>
                </c:pt>
                <c:pt idx="94">
                  <c:v>6.9309183865148274E-3</c:v>
                </c:pt>
                <c:pt idx="95">
                  <c:v>-1.1929024042925762E-2</c:v>
                </c:pt>
                <c:pt idx="96">
                  <c:v>-3.6078468071427624E-3</c:v>
                </c:pt>
                <c:pt idx="97">
                  <c:v>1.4123715079789056E-2</c:v>
                </c:pt>
                <c:pt idx="98">
                  <c:v>4.6832802646261679E-3</c:v>
                </c:pt>
                <c:pt idx="99">
                  <c:v>-1.8781344109870056E-2</c:v>
                </c:pt>
                <c:pt idx="100">
                  <c:v>-1.2854611706483852E-2</c:v>
                </c:pt>
                <c:pt idx="101">
                  <c:v>3.5945452134883019E-3</c:v>
                </c:pt>
                <c:pt idx="102">
                  <c:v>-2.6388894291682246E-3</c:v>
                </c:pt>
                <c:pt idx="103">
                  <c:v>-2.9554084893042083E-3</c:v>
                </c:pt>
                <c:pt idx="104">
                  <c:v>6.0597437557217198E-3</c:v>
                </c:pt>
                <c:pt idx="105">
                  <c:v>-5.2911816053943118E-3</c:v>
                </c:pt>
                <c:pt idx="106">
                  <c:v>5.5376838143346419E-4</c:v>
                </c:pt>
                <c:pt idx="107">
                  <c:v>-5.9122572995347449E-3</c:v>
                </c:pt>
                <c:pt idx="108">
                  <c:v>-1.9280689263554078E-3</c:v>
                </c:pt>
                <c:pt idx="109">
                  <c:v>1.3372915356183739E-3</c:v>
                </c:pt>
                <c:pt idx="110">
                  <c:v>1.2541784181751591E-3</c:v>
                </c:pt>
                <c:pt idx="111">
                  <c:v>-5.2563228741410971E-3</c:v>
                </c:pt>
                <c:pt idx="112">
                  <c:v>1.3628300074187598E-3</c:v>
                </c:pt>
                <c:pt idx="113">
                  <c:v>1.6719659192225805E-3</c:v>
                </c:pt>
                <c:pt idx="114">
                  <c:v>8.4227786151391537E-3</c:v>
                </c:pt>
                <c:pt idx="115">
                  <c:v>2.7507694440437108E-3</c:v>
                </c:pt>
                <c:pt idx="116">
                  <c:v>1.4188598499680857E-3</c:v>
                </c:pt>
                <c:pt idx="117">
                  <c:v>2.5898101495176692E-3</c:v>
                </c:pt>
                <c:pt idx="118">
                  <c:v>1.4041461509539338E-2</c:v>
                </c:pt>
                <c:pt idx="119">
                  <c:v>9.0503906537386936E-3</c:v>
                </c:pt>
                <c:pt idx="120">
                  <c:v>-1.0862738637192783E-2</c:v>
                </c:pt>
                <c:pt idx="121">
                  <c:v>1.5551556410324211E-3</c:v>
                </c:pt>
                <c:pt idx="122">
                  <c:v>1.244904107162907E-2</c:v>
                </c:pt>
                <c:pt idx="123">
                  <c:v>9.9664706547285611E-3</c:v>
                </c:pt>
                <c:pt idx="124">
                  <c:v>-4.6802460854810388E-3</c:v>
                </c:pt>
                <c:pt idx="125">
                  <c:v>1.0477160695437613E-2</c:v>
                </c:pt>
                <c:pt idx="126">
                  <c:v>-2.4030691387574018E-2</c:v>
                </c:pt>
                <c:pt idx="127">
                  <c:v>1.8877059328616117E-3</c:v>
                </c:pt>
                <c:pt idx="128">
                  <c:v>9.2127646058034439E-3</c:v>
                </c:pt>
                <c:pt idx="129">
                  <c:v>-6.6547464157237987E-3</c:v>
                </c:pt>
                <c:pt idx="130">
                  <c:v>9.6029442311264205E-3</c:v>
                </c:pt>
                <c:pt idx="131">
                  <c:v>1.1915685744927903E-2</c:v>
                </c:pt>
                <c:pt idx="132">
                  <c:v>3.9159091125597458E-3</c:v>
                </c:pt>
                <c:pt idx="133">
                  <c:v>-3.0933710456850675E-2</c:v>
                </c:pt>
                <c:pt idx="134">
                  <c:v>1.4699288491014952E-2</c:v>
                </c:pt>
                <c:pt idx="135">
                  <c:v>-1.4985751366069184E-2</c:v>
                </c:pt>
                <c:pt idx="136">
                  <c:v>-3.4462738489378637E-3</c:v>
                </c:pt>
                <c:pt idx="137">
                  <c:v>1.4169075443881879E-2</c:v>
                </c:pt>
                <c:pt idx="138">
                  <c:v>-8.6282438799405972E-4</c:v>
                </c:pt>
                <c:pt idx="139">
                  <c:v>1.2050225312115132E-2</c:v>
                </c:pt>
                <c:pt idx="140">
                  <c:v>-2.9397868488349122E-2</c:v>
                </c:pt>
                <c:pt idx="141">
                  <c:v>-3.7088065120149914E-3</c:v>
                </c:pt>
                <c:pt idx="142">
                  <c:v>-1.0509423206458982E-2</c:v>
                </c:pt>
                <c:pt idx="143">
                  <c:v>-1.2347025838864907E-2</c:v>
                </c:pt>
                <c:pt idx="144">
                  <c:v>-8.57418224355768E-4</c:v>
                </c:pt>
                <c:pt idx="145">
                  <c:v>1.0622449944679413E-3</c:v>
                </c:pt>
                <c:pt idx="146">
                  <c:v>1.8945524216087035E-3</c:v>
                </c:pt>
                <c:pt idx="147">
                  <c:v>-4.7413424270928489E-3</c:v>
                </c:pt>
                <c:pt idx="148">
                  <c:v>-2.9007698149276337E-3</c:v>
                </c:pt>
                <c:pt idx="149">
                  <c:v>6.503526888022429E-3</c:v>
                </c:pt>
                <c:pt idx="150">
                  <c:v>6.5166366639607116E-4</c:v>
                </c:pt>
                <c:pt idx="151">
                  <c:v>-2.5294262561031361E-3</c:v>
                </c:pt>
                <c:pt idx="152">
                  <c:v>1.1465585307776719E-4</c:v>
                </c:pt>
                <c:pt idx="153">
                  <c:v>-4.2445386910361371E-3</c:v>
                </c:pt>
                <c:pt idx="154">
                  <c:v>-8.6038534986035257E-4</c:v>
                </c:pt>
                <c:pt idx="155">
                  <c:v>9.9214741887634125E-4</c:v>
                </c:pt>
                <c:pt idx="156">
                  <c:v>8.9654672085234498E-3</c:v>
                </c:pt>
                <c:pt idx="157">
                  <c:v>8.4481735959115699E-3</c:v>
                </c:pt>
                <c:pt idx="158">
                  <c:v>2.8599463634072894E-3</c:v>
                </c:pt>
                <c:pt idx="159">
                  <c:v>-8.4532742568739472E-4</c:v>
                </c:pt>
                <c:pt idx="160">
                  <c:v>-4.3172325567150845E-3</c:v>
                </c:pt>
                <c:pt idx="161">
                  <c:v>-1.6285915856142775E-3</c:v>
                </c:pt>
                <c:pt idx="162">
                  <c:v>6.6720758208832845E-3</c:v>
                </c:pt>
                <c:pt idx="163">
                  <c:v>2.5885876609013747E-3</c:v>
                </c:pt>
                <c:pt idx="164">
                  <c:v>4.406402439763658E-3</c:v>
                </c:pt>
                <c:pt idx="165">
                  <c:v>2.7624951771029315E-3</c:v>
                </c:pt>
                <c:pt idx="166">
                  <c:v>-3.8596226595605438E-4</c:v>
                </c:pt>
                <c:pt idx="167">
                  <c:v>-4.2951422687331422E-4</c:v>
                </c:pt>
                <c:pt idx="168">
                  <c:v>-6.7317308267771754E-3</c:v>
                </c:pt>
                <c:pt idx="169">
                  <c:v>3.1463902546732022E-4</c:v>
                </c:pt>
                <c:pt idx="170">
                  <c:v>-1.2731476708754811E-3</c:v>
                </c:pt>
                <c:pt idx="171">
                  <c:v>9.3573030806515904E-3</c:v>
                </c:pt>
                <c:pt idx="172">
                  <c:v>1.4521909927632244E-3</c:v>
                </c:pt>
                <c:pt idx="173">
                  <c:v>1.3428225169689055E-2</c:v>
                </c:pt>
                <c:pt idx="174">
                  <c:v>8.7812201016535863E-4</c:v>
                </c:pt>
                <c:pt idx="175">
                  <c:v>-6.5752287717704759E-4</c:v>
                </c:pt>
                <c:pt idx="176">
                  <c:v>3.9123567034269188E-3</c:v>
                </c:pt>
                <c:pt idx="177">
                  <c:v>-1.6782668848216867E-3</c:v>
                </c:pt>
                <c:pt idx="178">
                  <c:v>-5.4383415530155751E-4</c:v>
                </c:pt>
                <c:pt idx="179">
                  <c:v>3.0257602270145952E-3</c:v>
                </c:pt>
                <c:pt idx="180">
                  <c:v>1.0184067742260666E-2</c:v>
                </c:pt>
                <c:pt idx="181">
                  <c:v>7.0655396865830864E-3</c:v>
                </c:pt>
                <c:pt idx="182">
                  <c:v>8.1535144332645498E-3</c:v>
                </c:pt>
                <c:pt idx="183">
                  <c:v>2.0434624356234433E-2</c:v>
                </c:pt>
                <c:pt idx="184">
                  <c:v>1.910043864785806E-4</c:v>
                </c:pt>
                <c:pt idx="185">
                  <c:v>-1.4198192476484238E-2</c:v>
                </c:pt>
                <c:pt idx="186">
                  <c:v>1.7285852673020121E-3</c:v>
                </c:pt>
                <c:pt idx="187">
                  <c:v>-8.771248807116324E-3</c:v>
                </c:pt>
                <c:pt idx="188">
                  <c:v>-9.3424502180541723E-3</c:v>
                </c:pt>
                <c:pt idx="189">
                  <c:v>3.7285050410246251E-3</c:v>
                </c:pt>
                <c:pt idx="190">
                  <c:v>-1.116278293266721E-2</c:v>
                </c:pt>
                <c:pt idx="191">
                  <c:v>-3.8998315218173986E-3</c:v>
                </c:pt>
                <c:pt idx="192">
                  <c:v>7.6586988957301708E-3</c:v>
                </c:pt>
                <c:pt idx="193">
                  <c:v>-3.2695687255468913E-3</c:v>
                </c:pt>
                <c:pt idx="194">
                  <c:v>-3.8228221830841711E-3</c:v>
                </c:pt>
                <c:pt idx="195">
                  <c:v>8.3346334989495962E-3</c:v>
                </c:pt>
                <c:pt idx="196">
                  <c:v>4.5318010610755069E-3</c:v>
                </c:pt>
                <c:pt idx="197">
                  <c:v>8.1428917998814451E-3</c:v>
                </c:pt>
                <c:pt idx="198">
                  <c:v>-2.4085841782862223E-2</c:v>
                </c:pt>
                <c:pt idx="199">
                  <c:v>4.4044174603406604E-3</c:v>
                </c:pt>
                <c:pt idx="200">
                  <c:v>-5.3661236269864172E-3</c:v>
                </c:pt>
                <c:pt idx="201">
                  <c:v>8.6274970615761397E-5</c:v>
                </c:pt>
                <c:pt idx="202">
                  <c:v>-1.8067604929975289E-2</c:v>
                </c:pt>
                <c:pt idx="203">
                  <c:v>-2.5109361185848295E-3</c:v>
                </c:pt>
                <c:pt idx="204">
                  <c:v>7.4664211076355637E-3</c:v>
                </c:pt>
                <c:pt idx="205">
                  <c:v>-4.6399918327474175E-3</c:v>
                </c:pt>
                <c:pt idx="206">
                  <c:v>-6.1395955116493447E-3</c:v>
                </c:pt>
                <c:pt idx="207">
                  <c:v>1.4495388167831613E-3</c:v>
                </c:pt>
                <c:pt idx="208">
                  <c:v>4.1661099623627927E-4</c:v>
                </c:pt>
                <c:pt idx="209">
                  <c:v>3.0657271926688E-3</c:v>
                </c:pt>
                <c:pt idx="210">
                  <c:v>-5.0875689797157302E-3</c:v>
                </c:pt>
                <c:pt idx="211">
                  <c:v>-2.2285834302157681E-3</c:v>
                </c:pt>
                <c:pt idx="212">
                  <c:v>5.4672635050854223E-3</c:v>
                </c:pt>
                <c:pt idx="213">
                  <c:v>-1.8273132307250243E-3</c:v>
                </c:pt>
                <c:pt idx="214">
                  <c:v>4.1502384791355712E-3</c:v>
                </c:pt>
                <c:pt idx="215">
                  <c:v>-1.1799483007128332E-4</c:v>
                </c:pt>
                <c:pt idx="216">
                  <c:v>2.5697942827178455E-3</c:v>
                </c:pt>
                <c:pt idx="217">
                  <c:v>-1.042908340659357E-3</c:v>
                </c:pt>
                <c:pt idx="218">
                  <c:v>1.0246429628621413E-2</c:v>
                </c:pt>
                <c:pt idx="219">
                  <c:v>-5.395532862873852E-4</c:v>
                </c:pt>
                <c:pt idx="220">
                  <c:v>2.5159098845702179E-4</c:v>
                </c:pt>
                <c:pt idx="221">
                  <c:v>-7.256029154008377E-3</c:v>
                </c:pt>
                <c:pt idx="222">
                  <c:v>-3.1827600479536139E-3</c:v>
                </c:pt>
                <c:pt idx="223">
                  <c:v>1.5284859850236972E-3</c:v>
                </c:pt>
                <c:pt idx="224">
                  <c:v>6.3304872445217389E-3</c:v>
                </c:pt>
                <c:pt idx="225">
                  <c:v>1.4886276848563404E-3</c:v>
                </c:pt>
                <c:pt idx="226">
                  <c:v>-3.024135271252885E-3</c:v>
                </c:pt>
                <c:pt idx="227">
                  <c:v>1.2637016603175988E-2</c:v>
                </c:pt>
                <c:pt idx="228">
                  <c:v>8.179504801663736E-3</c:v>
                </c:pt>
                <c:pt idx="229">
                  <c:v>3.5787196378837156E-3</c:v>
                </c:pt>
                <c:pt idx="230">
                  <c:v>-1.2534535210266089E-3</c:v>
                </c:pt>
                <c:pt idx="231">
                  <c:v>5.5066715001498186E-3</c:v>
                </c:pt>
                <c:pt idx="232">
                  <c:v>5.687968255054575E-4</c:v>
                </c:pt>
                <c:pt idx="233">
                  <c:v>-1.7884124668614425E-2</c:v>
                </c:pt>
                <c:pt idx="234">
                  <c:v>8.3871107594705313E-3</c:v>
                </c:pt>
                <c:pt idx="235">
                  <c:v>-5.4891698507248928E-3</c:v>
                </c:pt>
                <c:pt idx="236">
                  <c:v>-1.0315825774874746E-3</c:v>
                </c:pt>
                <c:pt idx="237">
                  <c:v>2.5203539945594013E-3</c:v>
                </c:pt>
                <c:pt idx="238">
                  <c:v>5.389186757292495E-3</c:v>
                </c:pt>
                <c:pt idx="239">
                  <c:v>2.742050197769821E-4</c:v>
                </c:pt>
                <c:pt idx="240">
                  <c:v>5.7837676579530059E-3</c:v>
                </c:pt>
                <c:pt idx="241">
                  <c:v>-3.758218909364969E-3</c:v>
                </c:pt>
                <c:pt idx="242">
                  <c:v>7.8527301067226139E-3</c:v>
                </c:pt>
                <c:pt idx="243">
                  <c:v>-9.029328223150424E-4</c:v>
                </c:pt>
                <c:pt idx="244">
                  <c:v>-7.8296948015014693E-3</c:v>
                </c:pt>
                <c:pt idx="245">
                  <c:v>-5.1736589192104996E-3</c:v>
                </c:pt>
                <c:pt idx="246">
                  <c:v>-5.0437614179333441E-4</c:v>
                </c:pt>
                <c:pt idx="247">
                  <c:v>-7.9725006154731399E-3</c:v>
                </c:pt>
                <c:pt idx="248">
                  <c:v>4.2478071144650279E-3</c:v>
                </c:pt>
                <c:pt idx="249">
                  <c:v>-2.6650732556634275E-3</c:v>
                </c:pt>
                <c:pt idx="250">
                  <c:v>-2.7984614167838174E-3</c:v>
                </c:pt>
                <c:pt idx="251">
                  <c:v>-1.3027344430684724E-3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1C-4270-8D09-E3BB226F4FF7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7.7457474141168936E-2"/>
                  <c:y val="0.231938942273627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'DATA-MARKET'!$X$2:$X$253</c:f>
              <c:numCache>
                <c:formatCode>0.000%</c:formatCode>
                <c:ptCount val="252"/>
                <c:pt idx="0">
                  <c:v>-3.1957911921397388E-2</c:v>
                </c:pt>
                <c:pt idx="1">
                  <c:v>-3.6230519781984896E-2</c:v>
                </c:pt>
                <c:pt idx="2">
                  <c:v>-7.8186609367611026E-3</c:v>
                </c:pt>
                <c:pt idx="3">
                  <c:v>-4.3726612031987138E-3</c:v>
                </c:pt>
                <c:pt idx="4">
                  <c:v>3.9549184848756474E-3</c:v>
                </c:pt>
                <c:pt idx="5">
                  <c:v>-5.6588881142772664E-3</c:v>
                </c:pt>
                <c:pt idx="6">
                  <c:v>-8.5786719012435409E-4</c:v>
                </c:pt>
                <c:pt idx="7">
                  <c:v>-4.3445582705847309E-3</c:v>
                </c:pt>
                <c:pt idx="8">
                  <c:v>9.3521182521680499E-3</c:v>
                </c:pt>
                <c:pt idx="9">
                  <c:v>-1.6411377241590521E-5</c:v>
                </c:pt>
                <c:pt idx="10">
                  <c:v>5.9716706159182731E-3</c:v>
                </c:pt>
                <c:pt idx="11">
                  <c:v>-9.4819095842443215E-3</c:v>
                </c:pt>
                <c:pt idx="12">
                  <c:v>3.0311590839112957E-3</c:v>
                </c:pt>
                <c:pt idx="13">
                  <c:v>1.6634854785039042E-2</c:v>
                </c:pt>
                <c:pt idx="14">
                  <c:v>1.4257838163413623E-2</c:v>
                </c:pt>
                <c:pt idx="15">
                  <c:v>5.0756130018834601E-3</c:v>
                </c:pt>
                <c:pt idx="16">
                  <c:v>-2.1130268921378679E-2</c:v>
                </c:pt>
                <c:pt idx="17">
                  <c:v>4.3404060086065597E-3</c:v>
                </c:pt>
                <c:pt idx="18">
                  <c:v>4.0376454842774948E-4</c:v>
                </c:pt>
                <c:pt idx="19">
                  <c:v>6.533492916707107E-3</c:v>
                </c:pt>
                <c:pt idx="20">
                  <c:v>-1.5782178801554986E-2</c:v>
                </c:pt>
                <c:pt idx="21">
                  <c:v>-5.8593426937328507E-3</c:v>
                </c:pt>
                <c:pt idx="22">
                  <c:v>-8.9738893865278998E-4</c:v>
                </c:pt>
                <c:pt idx="23">
                  <c:v>-3.3467440142271807E-4</c:v>
                </c:pt>
                <c:pt idx="24">
                  <c:v>-5.1947433645742509E-3</c:v>
                </c:pt>
                <c:pt idx="25">
                  <c:v>1.720806873616377E-3</c:v>
                </c:pt>
                <c:pt idx="26">
                  <c:v>9.1696074455297691E-3</c:v>
                </c:pt>
                <c:pt idx="27">
                  <c:v>3.1240650506683286E-3</c:v>
                </c:pt>
                <c:pt idx="28">
                  <c:v>1.1277785174648078E-3</c:v>
                </c:pt>
                <c:pt idx="29">
                  <c:v>2.8851593419368694E-3</c:v>
                </c:pt>
                <c:pt idx="30">
                  <c:v>-4.608153410704508E-3</c:v>
                </c:pt>
                <c:pt idx="31">
                  <c:v>7.3415664691683516E-3</c:v>
                </c:pt>
                <c:pt idx="32">
                  <c:v>5.6310499536832469E-3</c:v>
                </c:pt>
                <c:pt idx="33">
                  <c:v>-4.1790011239048195E-3</c:v>
                </c:pt>
                <c:pt idx="34">
                  <c:v>2.389330633188815E-3</c:v>
                </c:pt>
                <c:pt idx="35">
                  <c:v>-8.1358690656520433E-3</c:v>
                </c:pt>
                <c:pt idx="36">
                  <c:v>1.1509522963822572E-2</c:v>
                </c:pt>
                <c:pt idx="37">
                  <c:v>2.6771262139819586E-3</c:v>
                </c:pt>
                <c:pt idx="38">
                  <c:v>-6.4131712306218407E-3</c:v>
                </c:pt>
                <c:pt idx="39">
                  <c:v>8.3361405702182291E-4</c:v>
                </c:pt>
                <c:pt idx="40">
                  <c:v>3.7083439579941881E-3</c:v>
                </c:pt>
                <c:pt idx="41">
                  <c:v>-1.2644819734867053E-3</c:v>
                </c:pt>
                <c:pt idx="42">
                  <c:v>3.3834507800783896E-3</c:v>
                </c:pt>
                <c:pt idx="43">
                  <c:v>2.749468095674508E-3</c:v>
                </c:pt>
                <c:pt idx="44">
                  <c:v>4.8636897059508499E-3</c:v>
                </c:pt>
                <c:pt idx="45">
                  <c:v>-9.8682067150085212E-4</c:v>
                </c:pt>
                <c:pt idx="46">
                  <c:v>1.1068264017624104E-3</c:v>
                </c:pt>
                <c:pt idx="47">
                  <c:v>3.5659962907919232E-3</c:v>
                </c:pt>
                <c:pt idx="48">
                  <c:v>1.1836609231414176E-4</c:v>
                </c:pt>
                <c:pt idx="49">
                  <c:v>7.8778708091941981E-3</c:v>
                </c:pt>
                <c:pt idx="50">
                  <c:v>1.0603505594332025E-3</c:v>
                </c:pt>
                <c:pt idx="51">
                  <c:v>-9.9939948237636063E-4</c:v>
                </c:pt>
                <c:pt idx="52">
                  <c:v>-3.7715405946754368E-3</c:v>
                </c:pt>
                <c:pt idx="53">
                  <c:v>1.2111989582283687E-2</c:v>
                </c:pt>
                <c:pt idx="54">
                  <c:v>1.0125067565104509E-3</c:v>
                </c:pt>
                <c:pt idx="55">
                  <c:v>5.3295447517930543E-3</c:v>
                </c:pt>
                <c:pt idx="56">
                  <c:v>-1.0137527699546843E-2</c:v>
                </c:pt>
                <c:pt idx="57">
                  <c:v>-9.6131747873153418E-3</c:v>
                </c:pt>
                <c:pt idx="58">
                  <c:v>-4.0056630106468424E-3</c:v>
                </c:pt>
                <c:pt idx="59">
                  <c:v>1.5037686391838926E-3</c:v>
                </c:pt>
                <c:pt idx="60">
                  <c:v>1.9651475402913056E-3</c:v>
                </c:pt>
                <c:pt idx="61">
                  <c:v>6.8232096074742074E-3</c:v>
                </c:pt>
                <c:pt idx="62">
                  <c:v>3.9297796293885938E-3</c:v>
                </c:pt>
                <c:pt idx="63">
                  <c:v>-1.9716993256796811E-3</c:v>
                </c:pt>
                <c:pt idx="64">
                  <c:v>-4.0509235008968159E-3</c:v>
                </c:pt>
                <c:pt idx="65">
                  <c:v>-3.6519866686592884E-3</c:v>
                </c:pt>
                <c:pt idx="66">
                  <c:v>1.1181106341959432E-3</c:v>
                </c:pt>
                <c:pt idx="67">
                  <c:v>7.9922371456652083E-3</c:v>
                </c:pt>
                <c:pt idx="68">
                  <c:v>-5.8630067642269078E-5</c:v>
                </c:pt>
                <c:pt idx="69">
                  <c:v>3.3203987984289137E-3</c:v>
                </c:pt>
                <c:pt idx="70">
                  <c:v>0</c:v>
                </c:pt>
                <c:pt idx="71">
                  <c:v>3.7021833781511823E-4</c:v>
                </c:pt>
                <c:pt idx="72">
                  <c:v>2.326558370494715E-4</c:v>
                </c:pt>
                <c:pt idx="73">
                  <c:v>6.6068375400243689E-3</c:v>
                </c:pt>
                <c:pt idx="74">
                  <c:v>-2.5574885965534465E-6</c:v>
                </c:pt>
                <c:pt idx="75">
                  <c:v>1.1107863310160888E-3</c:v>
                </c:pt>
                <c:pt idx="76">
                  <c:v>4.1872388211742747E-3</c:v>
                </c:pt>
                <c:pt idx="77">
                  <c:v>1.107233346079565E-2</c:v>
                </c:pt>
                <c:pt idx="78">
                  <c:v>-5.1798537956325207E-3</c:v>
                </c:pt>
                <c:pt idx="79">
                  <c:v>4.2474241160937185E-3</c:v>
                </c:pt>
                <c:pt idx="80">
                  <c:v>-7.1118870135026201E-4</c:v>
                </c:pt>
                <c:pt idx="81">
                  <c:v>4.9089144779715273E-3</c:v>
                </c:pt>
                <c:pt idx="82">
                  <c:v>5.6741620001626988E-3</c:v>
                </c:pt>
                <c:pt idx="83">
                  <c:v>-1.0596644652646004E-3</c:v>
                </c:pt>
                <c:pt idx="84">
                  <c:v>1.710103294292935E-3</c:v>
                </c:pt>
                <c:pt idx="85">
                  <c:v>-1.4749781685782697E-3</c:v>
                </c:pt>
                <c:pt idx="86">
                  <c:v>2.1434232483597609E-3</c:v>
                </c:pt>
                <c:pt idx="87">
                  <c:v>-9.5056578418548053E-3</c:v>
                </c:pt>
                <c:pt idx="88">
                  <c:v>8.8474320365744866E-4</c:v>
                </c:pt>
                <c:pt idx="89">
                  <c:v>-8.4477782422572099E-4</c:v>
                </c:pt>
                <c:pt idx="90">
                  <c:v>8.8248807063345137E-3</c:v>
                </c:pt>
                <c:pt idx="91">
                  <c:v>-1.0906088944256972E-3</c:v>
                </c:pt>
                <c:pt idx="92">
                  <c:v>1.2001658255193177E-2</c:v>
                </c:pt>
                <c:pt idx="93">
                  <c:v>5.7022302851019594E-3</c:v>
                </c:pt>
                <c:pt idx="94">
                  <c:v>6.9309183865148274E-3</c:v>
                </c:pt>
                <c:pt idx="95">
                  <c:v>-1.1929024042925762E-2</c:v>
                </c:pt>
                <c:pt idx="96">
                  <c:v>-3.6078468071427624E-3</c:v>
                </c:pt>
                <c:pt idx="97">
                  <c:v>1.4123715079789056E-2</c:v>
                </c:pt>
                <c:pt idx="98">
                  <c:v>4.6832802646261679E-3</c:v>
                </c:pt>
                <c:pt idx="99">
                  <c:v>-1.8781344109870056E-2</c:v>
                </c:pt>
                <c:pt idx="100">
                  <c:v>-1.2854611706483852E-2</c:v>
                </c:pt>
                <c:pt idx="101">
                  <c:v>3.5945452134883019E-3</c:v>
                </c:pt>
                <c:pt idx="102">
                  <c:v>-2.6388894291682246E-3</c:v>
                </c:pt>
                <c:pt idx="103">
                  <c:v>-2.9554084893042083E-3</c:v>
                </c:pt>
                <c:pt idx="104">
                  <c:v>6.0597437557217198E-3</c:v>
                </c:pt>
                <c:pt idx="105">
                  <c:v>-5.2911816053943118E-3</c:v>
                </c:pt>
                <c:pt idx="106">
                  <c:v>5.5376838143346419E-4</c:v>
                </c:pt>
                <c:pt idx="107">
                  <c:v>-5.9122572995347449E-3</c:v>
                </c:pt>
                <c:pt idx="108">
                  <c:v>-1.9280689263554078E-3</c:v>
                </c:pt>
                <c:pt idx="109">
                  <c:v>1.3372915356183739E-3</c:v>
                </c:pt>
                <c:pt idx="110">
                  <c:v>1.2541784181751591E-3</c:v>
                </c:pt>
                <c:pt idx="111">
                  <c:v>-5.2563228741410971E-3</c:v>
                </c:pt>
                <c:pt idx="112">
                  <c:v>1.3628300074187598E-3</c:v>
                </c:pt>
                <c:pt idx="113">
                  <c:v>1.6719659192225805E-3</c:v>
                </c:pt>
                <c:pt idx="114">
                  <c:v>8.4227786151391537E-3</c:v>
                </c:pt>
                <c:pt idx="115">
                  <c:v>2.7507694440437108E-3</c:v>
                </c:pt>
                <c:pt idx="116">
                  <c:v>1.4188598499680857E-3</c:v>
                </c:pt>
                <c:pt idx="117">
                  <c:v>2.5898101495176692E-3</c:v>
                </c:pt>
                <c:pt idx="118">
                  <c:v>1.4041461509539338E-2</c:v>
                </c:pt>
                <c:pt idx="119">
                  <c:v>9.0503906537386936E-3</c:v>
                </c:pt>
                <c:pt idx="120">
                  <c:v>-1.0862738637192783E-2</c:v>
                </c:pt>
                <c:pt idx="121">
                  <c:v>1.5551556410324211E-3</c:v>
                </c:pt>
                <c:pt idx="122">
                  <c:v>1.244904107162907E-2</c:v>
                </c:pt>
                <c:pt idx="123">
                  <c:v>9.9664706547285611E-3</c:v>
                </c:pt>
                <c:pt idx="124">
                  <c:v>-4.6802460854810388E-3</c:v>
                </c:pt>
                <c:pt idx="125">
                  <c:v>1.0477160695437613E-2</c:v>
                </c:pt>
                <c:pt idx="126">
                  <c:v>-2.4030691387574018E-2</c:v>
                </c:pt>
                <c:pt idx="127">
                  <c:v>1.8877059328616117E-3</c:v>
                </c:pt>
                <c:pt idx="128">
                  <c:v>9.2127646058034439E-3</c:v>
                </c:pt>
                <c:pt idx="129">
                  <c:v>-6.6547464157237987E-3</c:v>
                </c:pt>
                <c:pt idx="130">
                  <c:v>9.6029442311264205E-3</c:v>
                </c:pt>
                <c:pt idx="131">
                  <c:v>1.1915685744927903E-2</c:v>
                </c:pt>
                <c:pt idx="132">
                  <c:v>3.9159091125597458E-3</c:v>
                </c:pt>
                <c:pt idx="133">
                  <c:v>-3.0933710456850675E-2</c:v>
                </c:pt>
                <c:pt idx="134">
                  <c:v>1.4699288491014952E-2</c:v>
                </c:pt>
                <c:pt idx="135">
                  <c:v>-1.4985751366069184E-2</c:v>
                </c:pt>
                <c:pt idx="136">
                  <c:v>-3.4462738489378637E-3</c:v>
                </c:pt>
                <c:pt idx="137">
                  <c:v>1.4169075443881879E-2</c:v>
                </c:pt>
                <c:pt idx="138">
                  <c:v>-8.6282438799405972E-4</c:v>
                </c:pt>
                <c:pt idx="139">
                  <c:v>1.2050225312115132E-2</c:v>
                </c:pt>
                <c:pt idx="140">
                  <c:v>-2.9397868488349122E-2</c:v>
                </c:pt>
                <c:pt idx="141">
                  <c:v>-3.7088065120149914E-3</c:v>
                </c:pt>
                <c:pt idx="142">
                  <c:v>-1.0509423206458982E-2</c:v>
                </c:pt>
                <c:pt idx="143">
                  <c:v>-1.2347025838864907E-2</c:v>
                </c:pt>
                <c:pt idx="144">
                  <c:v>-8.57418224355768E-4</c:v>
                </c:pt>
                <c:pt idx="145">
                  <c:v>1.0622449944679413E-3</c:v>
                </c:pt>
                <c:pt idx="146">
                  <c:v>1.8945524216087035E-3</c:v>
                </c:pt>
                <c:pt idx="147">
                  <c:v>-4.7413424270928489E-3</c:v>
                </c:pt>
                <c:pt idx="148">
                  <c:v>-2.9007698149276337E-3</c:v>
                </c:pt>
                <c:pt idx="149">
                  <c:v>6.503526888022429E-3</c:v>
                </c:pt>
                <c:pt idx="150">
                  <c:v>6.5166366639607116E-4</c:v>
                </c:pt>
                <c:pt idx="151">
                  <c:v>-2.5294262561031361E-3</c:v>
                </c:pt>
                <c:pt idx="152">
                  <c:v>1.1465585307776719E-4</c:v>
                </c:pt>
                <c:pt idx="153">
                  <c:v>-4.2445386910361371E-3</c:v>
                </c:pt>
                <c:pt idx="154">
                  <c:v>-8.6038534986035257E-4</c:v>
                </c:pt>
                <c:pt idx="155">
                  <c:v>9.9214741887634125E-4</c:v>
                </c:pt>
                <c:pt idx="156">
                  <c:v>8.9654672085234498E-3</c:v>
                </c:pt>
                <c:pt idx="157">
                  <c:v>8.4481735959115699E-3</c:v>
                </c:pt>
                <c:pt idx="158">
                  <c:v>2.8599463634072894E-3</c:v>
                </c:pt>
                <c:pt idx="159">
                  <c:v>-8.4532742568739472E-4</c:v>
                </c:pt>
                <c:pt idx="160">
                  <c:v>-4.3172325567150845E-3</c:v>
                </c:pt>
                <c:pt idx="161">
                  <c:v>-1.6285915856142775E-3</c:v>
                </c:pt>
                <c:pt idx="162">
                  <c:v>6.6720758208832845E-3</c:v>
                </c:pt>
                <c:pt idx="163">
                  <c:v>2.5885876609013747E-3</c:v>
                </c:pt>
                <c:pt idx="164">
                  <c:v>4.406402439763658E-3</c:v>
                </c:pt>
                <c:pt idx="165">
                  <c:v>2.7624951771029315E-3</c:v>
                </c:pt>
                <c:pt idx="166">
                  <c:v>-3.8596226595605438E-4</c:v>
                </c:pt>
                <c:pt idx="167">
                  <c:v>-4.2951422687331422E-4</c:v>
                </c:pt>
                <c:pt idx="168">
                  <c:v>-6.7317308267771754E-3</c:v>
                </c:pt>
                <c:pt idx="169">
                  <c:v>3.1463902546732022E-4</c:v>
                </c:pt>
                <c:pt idx="170">
                  <c:v>-1.2731476708754811E-3</c:v>
                </c:pt>
                <c:pt idx="171">
                  <c:v>9.3573030806515904E-3</c:v>
                </c:pt>
                <c:pt idx="172">
                  <c:v>1.4521909927632244E-3</c:v>
                </c:pt>
                <c:pt idx="173">
                  <c:v>1.3428225169689055E-2</c:v>
                </c:pt>
                <c:pt idx="174">
                  <c:v>8.7812201016535863E-4</c:v>
                </c:pt>
                <c:pt idx="175">
                  <c:v>-6.5752287717704759E-4</c:v>
                </c:pt>
                <c:pt idx="176">
                  <c:v>3.9123567034269188E-3</c:v>
                </c:pt>
                <c:pt idx="177">
                  <c:v>-1.6782668848216867E-3</c:v>
                </c:pt>
                <c:pt idx="178">
                  <c:v>-5.4383415530155751E-4</c:v>
                </c:pt>
                <c:pt idx="179">
                  <c:v>3.0257602270145952E-3</c:v>
                </c:pt>
                <c:pt idx="180">
                  <c:v>1.0184067742260666E-2</c:v>
                </c:pt>
                <c:pt idx="181">
                  <c:v>7.0655396865830864E-3</c:v>
                </c:pt>
                <c:pt idx="182">
                  <c:v>8.1535144332645498E-3</c:v>
                </c:pt>
                <c:pt idx="183">
                  <c:v>2.0434624356234433E-2</c:v>
                </c:pt>
                <c:pt idx="184">
                  <c:v>1.910043864785806E-4</c:v>
                </c:pt>
                <c:pt idx="185">
                  <c:v>-1.4198192476484238E-2</c:v>
                </c:pt>
                <c:pt idx="186">
                  <c:v>1.7285852673020121E-3</c:v>
                </c:pt>
                <c:pt idx="187">
                  <c:v>-8.771248807116324E-3</c:v>
                </c:pt>
                <c:pt idx="188">
                  <c:v>-9.3424502180541723E-3</c:v>
                </c:pt>
                <c:pt idx="189">
                  <c:v>3.7285050410246251E-3</c:v>
                </c:pt>
                <c:pt idx="190">
                  <c:v>-1.116278293266721E-2</c:v>
                </c:pt>
                <c:pt idx="191">
                  <c:v>-3.8998315218173986E-3</c:v>
                </c:pt>
                <c:pt idx="192">
                  <c:v>7.6586988957301708E-3</c:v>
                </c:pt>
                <c:pt idx="193">
                  <c:v>-3.2695687255468913E-3</c:v>
                </c:pt>
                <c:pt idx="194">
                  <c:v>-3.8228221830841711E-3</c:v>
                </c:pt>
                <c:pt idx="195">
                  <c:v>8.3346334989495962E-3</c:v>
                </c:pt>
                <c:pt idx="196">
                  <c:v>4.5318010610755069E-3</c:v>
                </c:pt>
                <c:pt idx="197">
                  <c:v>8.1428917998814451E-3</c:v>
                </c:pt>
                <c:pt idx="198">
                  <c:v>-2.4085841782862223E-2</c:v>
                </c:pt>
                <c:pt idx="199">
                  <c:v>4.4044174603406604E-3</c:v>
                </c:pt>
                <c:pt idx="200">
                  <c:v>-5.3661236269864172E-3</c:v>
                </c:pt>
                <c:pt idx="201">
                  <c:v>8.6274970615761397E-5</c:v>
                </c:pt>
                <c:pt idx="202">
                  <c:v>-1.8067604929975289E-2</c:v>
                </c:pt>
                <c:pt idx="203">
                  <c:v>-2.5109361185848295E-3</c:v>
                </c:pt>
                <c:pt idx="204">
                  <c:v>7.4664211076355637E-3</c:v>
                </c:pt>
                <c:pt idx="205">
                  <c:v>-4.6399918327474175E-3</c:v>
                </c:pt>
                <c:pt idx="206">
                  <c:v>-6.1395955116493447E-3</c:v>
                </c:pt>
                <c:pt idx="207">
                  <c:v>1.4495388167831613E-3</c:v>
                </c:pt>
                <c:pt idx="208">
                  <c:v>4.1661099623627927E-4</c:v>
                </c:pt>
                <c:pt idx="209">
                  <c:v>3.0657271926688E-3</c:v>
                </c:pt>
                <c:pt idx="210">
                  <c:v>-5.0875689797157302E-3</c:v>
                </c:pt>
                <c:pt idx="211">
                  <c:v>-2.2285834302157681E-3</c:v>
                </c:pt>
                <c:pt idx="212">
                  <c:v>5.4672635050854223E-3</c:v>
                </c:pt>
                <c:pt idx="213">
                  <c:v>-1.8273132307250243E-3</c:v>
                </c:pt>
                <c:pt idx="214">
                  <c:v>4.1502384791355712E-3</c:v>
                </c:pt>
                <c:pt idx="215">
                  <c:v>-1.1799483007128332E-4</c:v>
                </c:pt>
                <c:pt idx="216">
                  <c:v>2.5697942827178455E-3</c:v>
                </c:pt>
                <c:pt idx="217">
                  <c:v>-1.042908340659357E-3</c:v>
                </c:pt>
                <c:pt idx="218">
                  <c:v>1.0246429628621413E-2</c:v>
                </c:pt>
                <c:pt idx="219">
                  <c:v>-5.395532862873852E-4</c:v>
                </c:pt>
                <c:pt idx="220">
                  <c:v>2.5159098845702179E-4</c:v>
                </c:pt>
                <c:pt idx="221">
                  <c:v>-7.256029154008377E-3</c:v>
                </c:pt>
                <c:pt idx="222">
                  <c:v>-3.1827600479536139E-3</c:v>
                </c:pt>
                <c:pt idx="223">
                  <c:v>1.5284859850236972E-3</c:v>
                </c:pt>
                <c:pt idx="224">
                  <c:v>6.3304872445217389E-3</c:v>
                </c:pt>
                <c:pt idx="225">
                  <c:v>1.4886276848563404E-3</c:v>
                </c:pt>
                <c:pt idx="226">
                  <c:v>-3.024135271252885E-3</c:v>
                </c:pt>
                <c:pt idx="227">
                  <c:v>1.2637016603175988E-2</c:v>
                </c:pt>
                <c:pt idx="228">
                  <c:v>8.179504801663736E-3</c:v>
                </c:pt>
                <c:pt idx="229">
                  <c:v>3.5787196378837156E-3</c:v>
                </c:pt>
                <c:pt idx="230">
                  <c:v>-1.2534535210266089E-3</c:v>
                </c:pt>
                <c:pt idx="231">
                  <c:v>5.5066715001498186E-3</c:v>
                </c:pt>
                <c:pt idx="232">
                  <c:v>5.687968255054575E-4</c:v>
                </c:pt>
                <c:pt idx="233">
                  <c:v>-1.7884124668614425E-2</c:v>
                </c:pt>
                <c:pt idx="234">
                  <c:v>8.3871107594705313E-3</c:v>
                </c:pt>
                <c:pt idx="235">
                  <c:v>-5.4891698507248928E-3</c:v>
                </c:pt>
                <c:pt idx="236">
                  <c:v>-1.0315825774874746E-3</c:v>
                </c:pt>
                <c:pt idx="237">
                  <c:v>2.5203539945594013E-3</c:v>
                </c:pt>
                <c:pt idx="238">
                  <c:v>5.389186757292495E-3</c:v>
                </c:pt>
                <c:pt idx="239">
                  <c:v>2.742050197769821E-4</c:v>
                </c:pt>
                <c:pt idx="240">
                  <c:v>5.7837676579530059E-3</c:v>
                </c:pt>
                <c:pt idx="241">
                  <c:v>-3.758218909364969E-3</c:v>
                </c:pt>
                <c:pt idx="242">
                  <c:v>7.8527301067226139E-3</c:v>
                </c:pt>
                <c:pt idx="243">
                  <c:v>-9.029328223150424E-4</c:v>
                </c:pt>
                <c:pt idx="244">
                  <c:v>-7.8296948015014693E-3</c:v>
                </c:pt>
                <c:pt idx="245">
                  <c:v>-5.1736589192104996E-3</c:v>
                </c:pt>
                <c:pt idx="246">
                  <c:v>-5.0437614179333441E-4</c:v>
                </c:pt>
                <c:pt idx="247">
                  <c:v>-7.9725006154731399E-3</c:v>
                </c:pt>
                <c:pt idx="248">
                  <c:v>4.2478071144650279E-3</c:v>
                </c:pt>
                <c:pt idx="249">
                  <c:v>-2.6650732556634275E-3</c:v>
                </c:pt>
                <c:pt idx="250">
                  <c:v>-2.7984614167838174E-3</c:v>
                </c:pt>
                <c:pt idx="251">
                  <c:v>-1.3027344430684724E-3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1C-4270-8D09-E3BB226F4FF7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6206282314905042E-2"/>
                  <c:y val="-0.3607044289202738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'DATA-MARKET'!$X$2:$X$253</c:f>
              <c:numCache>
                <c:formatCode>0.000%</c:formatCode>
                <c:ptCount val="252"/>
                <c:pt idx="0">
                  <c:v>-3.1957911921397388E-2</c:v>
                </c:pt>
                <c:pt idx="1">
                  <c:v>-3.6230519781984896E-2</c:v>
                </c:pt>
                <c:pt idx="2">
                  <c:v>-7.8186609367611026E-3</c:v>
                </c:pt>
                <c:pt idx="3">
                  <c:v>-4.3726612031987138E-3</c:v>
                </c:pt>
                <c:pt idx="4">
                  <c:v>3.9549184848756474E-3</c:v>
                </c:pt>
                <c:pt idx="5">
                  <c:v>-5.6588881142772664E-3</c:v>
                </c:pt>
                <c:pt idx="6">
                  <c:v>-8.5786719012435409E-4</c:v>
                </c:pt>
                <c:pt idx="7">
                  <c:v>-4.3445582705847309E-3</c:v>
                </c:pt>
                <c:pt idx="8">
                  <c:v>9.3521182521680499E-3</c:v>
                </c:pt>
                <c:pt idx="9">
                  <c:v>-1.6411377241590521E-5</c:v>
                </c:pt>
                <c:pt idx="10">
                  <c:v>5.9716706159182731E-3</c:v>
                </c:pt>
                <c:pt idx="11">
                  <c:v>-9.4819095842443215E-3</c:v>
                </c:pt>
                <c:pt idx="12">
                  <c:v>3.0311590839112957E-3</c:v>
                </c:pt>
                <c:pt idx="13">
                  <c:v>1.6634854785039042E-2</c:v>
                </c:pt>
                <c:pt idx="14">
                  <c:v>1.4257838163413623E-2</c:v>
                </c:pt>
                <c:pt idx="15">
                  <c:v>5.0756130018834601E-3</c:v>
                </c:pt>
                <c:pt idx="16">
                  <c:v>-2.1130268921378679E-2</c:v>
                </c:pt>
                <c:pt idx="17">
                  <c:v>4.3404060086065597E-3</c:v>
                </c:pt>
                <c:pt idx="18">
                  <c:v>4.0376454842774948E-4</c:v>
                </c:pt>
                <c:pt idx="19">
                  <c:v>6.533492916707107E-3</c:v>
                </c:pt>
                <c:pt idx="20">
                  <c:v>-1.5782178801554986E-2</c:v>
                </c:pt>
                <c:pt idx="21">
                  <c:v>-5.8593426937328507E-3</c:v>
                </c:pt>
                <c:pt idx="22">
                  <c:v>-8.9738893865278998E-4</c:v>
                </c:pt>
                <c:pt idx="23">
                  <c:v>-3.3467440142271807E-4</c:v>
                </c:pt>
                <c:pt idx="24">
                  <c:v>-5.1947433645742509E-3</c:v>
                </c:pt>
                <c:pt idx="25">
                  <c:v>1.720806873616377E-3</c:v>
                </c:pt>
                <c:pt idx="26">
                  <c:v>9.1696074455297691E-3</c:v>
                </c:pt>
                <c:pt idx="27">
                  <c:v>3.1240650506683286E-3</c:v>
                </c:pt>
                <c:pt idx="28">
                  <c:v>1.1277785174648078E-3</c:v>
                </c:pt>
                <c:pt idx="29">
                  <c:v>2.8851593419368694E-3</c:v>
                </c:pt>
                <c:pt idx="30">
                  <c:v>-4.608153410704508E-3</c:v>
                </c:pt>
                <c:pt idx="31">
                  <c:v>7.3415664691683516E-3</c:v>
                </c:pt>
                <c:pt idx="32">
                  <c:v>5.6310499536832469E-3</c:v>
                </c:pt>
                <c:pt idx="33">
                  <c:v>-4.1790011239048195E-3</c:v>
                </c:pt>
                <c:pt idx="34">
                  <c:v>2.389330633188815E-3</c:v>
                </c:pt>
                <c:pt idx="35">
                  <c:v>-8.1358690656520433E-3</c:v>
                </c:pt>
                <c:pt idx="36">
                  <c:v>1.1509522963822572E-2</c:v>
                </c:pt>
                <c:pt idx="37">
                  <c:v>2.6771262139819586E-3</c:v>
                </c:pt>
                <c:pt idx="38">
                  <c:v>-6.4131712306218407E-3</c:v>
                </c:pt>
                <c:pt idx="39">
                  <c:v>8.3361405702182291E-4</c:v>
                </c:pt>
                <c:pt idx="40">
                  <c:v>3.7083439579941881E-3</c:v>
                </c:pt>
                <c:pt idx="41">
                  <c:v>-1.2644819734867053E-3</c:v>
                </c:pt>
                <c:pt idx="42">
                  <c:v>3.3834507800783896E-3</c:v>
                </c:pt>
                <c:pt idx="43">
                  <c:v>2.749468095674508E-3</c:v>
                </c:pt>
                <c:pt idx="44">
                  <c:v>4.8636897059508499E-3</c:v>
                </c:pt>
                <c:pt idx="45">
                  <c:v>-9.8682067150085212E-4</c:v>
                </c:pt>
                <c:pt idx="46">
                  <c:v>1.1068264017624104E-3</c:v>
                </c:pt>
                <c:pt idx="47">
                  <c:v>3.5659962907919232E-3</c:v>
                </c:pt>
                <c:pt idx="48">
                  <c:v>1.1836609231414176E-4</c:v>
                </c:pt>
                <c:pt idx="49">
                  <c:v>7.8778708091941981E-3</c:v>
                </c:pt>
                <c:pt idx="50">
                  <c:v>1.0603505594332025E-3</c:v>
                </c:pt>
                <c:pt idx="51">
                  <c:v>-9.9939948237636063E-4</c:v>
                </c:pt>
                <c:pt idx="52">
                  <c:v>-3.7715405946754368E-3</c:v>
                </c:pt>
                <c:pt idx="53">
                  <c:v>1.2111989582283687E-2</c:v>
                </c:pt>
                <c:pt idx="54">
                  <c:v>1.0125067565104509E-3</c:v>
                </c:pt>
                <c:pt idx="55">
                  <c:v>5.3295447517930543E-3</c:v>
                </c:pt>
                <c:pt idx="56">
                  <c:v>-1.0137527699546843E-2</c:v>
                </c:pt>
                <c:pt idx="57">
                  <c:v>-9.6131747873153418E-3</c:v>
                </c:pt>
                <c:pt idx="58">
                  <c:v>-4.0056630106468424E-3</c:v>
                </c:pt>
                <c:pt idx="59">
                  <c:v>1.5037686391838926E-3</c:v>
                </c:pt>
                <c:pt idx="60">
                  <c:v>1.9651475402913056E-3</c:v>
                </c:pt>
                <c:pt idx="61">
                  <c:v>6.8232096074742074E-3</c:v>
                </c:pt>
                <c:pt idx="62">
                  <c:v>3.9297796293885938E-3</c:v>
                </c:pt>
                <c:pt idx="63">
                  <c:v>-1.9716993256796811E-3</c:v>
                </c:pt>
                <c:pt idx="64">
                  <c:v>-4.0509235008968159E-3</c:v>
                </c:pt>
                <c:pt idx="65">
                  <c:v>-3.6519866686592884E-3</c:v>
                </c:pt>
                <c:pt idx="66">
                  <c:v>1.1181106341959432E-3</c:v>
                </c:pt>
                <c:pt idx="67">
                  <c:v>7.9922371456652083E-3</c:v>
                </c:pt>
                <c:pt idx="68">
                  <c:v>-5.8630067642269078E-5</c:v>
                </c:pt>
                <c:pt idx="69">
                  <c:v>3.3203987984289137E-3</c:v>
                </c:pt>
                <c:pt idx="70">
                  <c:v>0</c:v>
                </c:pt>
                <c:pt idx="71">
                  <c:v>3.7021833781511823E-4</c:v>
                </c:pt>
                <c:pt idx="72">
                  <c:v>2.326558370494715E-4</c:v>
                </c:pt>
                <c:pt idx="73">
                  <c:v>6.6068375400243689E-3</c:v>
                </c:pt>
                <c:pt idx="74">
                  <c:v>-2.5574885965534465E-6</c:v>
                </c:pt>
                <c:pt idx="75">
                  <c:v>1.1107863310160888E-3</c:v>
                </c:pt>
                <c:pt idx="76">
                  <c:v>4.1872388211742747E-3</c:v>
                </c:pt>
                <c:pt idx="77">
                  <c:v>1.107233346079565E-2</c:v>
                </c:pt>
                <c:pt idx="78">
                  <c:v>-5.1798537956325207E-3</c:v>
                </c:pt>
                <c:pt idx="79">
                  <c:v>4.2474241160937185E-3</c:v>
                </c:pt>
                <c:pt idx="80">
                  <c:v>-7.1118870135026201E-4</c:v>
                </c:pt>
                <c:pt idx="81">
                  <c:v>4.9089144779715273E-3</c:v>
                </c:pt>
                <c:pt idx="82">
                  <c:v>5.6741620001626988E-3</c:v>
                </c:pt>
                <c:pt idx="83">
                  <c:v>-1.0596644652646004E-3</c:v>
                </c:pt>
                <c:pt idx="84">
                  <c:v>1.710103294292935E-3</c:v>
                </c:pt>
                <c:pt idx="85">
                  <c:v>-1.4749781685782697E-3</c:v>
                </c:pt>
                <c:pt idx="86">
                  <c:v>2.1434232483597609E-3</c:v>
                </c:pt>
                <c:pt idx="87">
                  <c:v>-9.5056578418548053E-3</c:v>
                </c:pt>
                <c:pt idx="88">
                  <c:v>8.8474320365744866E-4</c:v>
                </c:pt>
                <c:pt idx="89">
                  <c:v>-8.4477782422572099E-4</c:v>
                </c:pt>
                <c:pt idx="90">
                  <c:v>8.8248807063345137E-3</c:v>
                </c:pt>
                <c:pt idx="91">
                  <c:v>-1.0906088944256972E-3</c:v>
                </c:pt>
                <c:pt idx="92">
                  <c:v>1.2001658255193177E-2</c:v>
                </c:pt>
                <c:pt idx="93">
                  <c:v>5.7022302851019594E-3</c:v>
                </c:pt>
                <c:pt idx="94">
                  <c:v>6.9309183865148274E-3</c:v>
                </c:pt>
                <c:pt idx="95">
                  <c:v>-1.1929024042925762E-2</c:v>
                </c:pt>
                <c:pt idx="96">
                  <c:v>-3.6078468071427624E-3</c:v>
                </c:pt>
                <c:pt idx="97">
                  <c:v>1.4123715079789056E-2</c:v>
                </c:pt>
                <c:pt idx="98">
                  <c:v>4.6832802646261679E-3</c:v>
                </c:pt>
                <c:pt idx="99">
                  <c:v>-1.8781344109870056E-2</c:v>
                </c:pt>
                <c:pt idx="100">
                  <c:v>-1.2854611706483852E-2</c:v>
                </c:pt>
                <c:pt idx="101">
                  <c:v>3.5945452134883019E-3</c:v>
                </c:pt>
                <c:pt idx="102">
                  <c:v>-2.6388894291682246E-3</c:v>
                </c:pt>
                <c:pt idx="103">
                  <c:v>-2.9554084893042083E-3</c:v>
                </c:pt>
                <c:pt idx="104">
                  <c:v>6.0597437557217198E-3</c:v>
                </c:pt>
                <c:pt idx="105">
                  <c:v>-5.2911816053943118E-3</c:v>
                </c:pt>
                <c:pt idx="106">
                  <c:v>5.5376838143346419E-4</c:v>
                </c:pt>
                <c:pt idx="107">
                  <c:v>-5.9122572995347449E-3</c:v>
                </c:pt>
                <c:pt idx="108">
                  <c:v>-1.9280689263554078E-3</c:v>
                </c:pt>
                <c:pt idx="109">
                  <c:v>1.3372915356183739E-3</c:v>
                </c:pt>
                <c:pt idx="110">
                  <c:v>1.2541784181751591E-3</c:v>
                </c:pt>
                <c:pt idx="111">
                  <c:v>-5.2563228741410971E-3</c:v>
                </c:pt>
                <c:pt idx="112">
                  <c:v>1.3628300074187598E-3</c:v>
                </c:pt>
                <c:pt idx="113">
                  <c:v>1.6719659192225805E-3</c:v>
                </c:pt>
                <c:pt idx="114">
                  <c:v>8.4227786151391537E-3</c:v>
                </c:pt>
                <c:pt idx="115">
                  <c:v>2.7507694440437108E-3</c:v>
                </c:pt>
                <c:pt idx="116">
                  <c:v>1.4188598499680857E-3</c:v>
                </c:pt>
                <c:pt idx="117">
                  <c:v>2.5898101495176692E-3</c:v>
                </c:pt>
                <c:pt idx="118">
                  <c:v>1.4041461509539338E-2</c:v>
                </c:pt>
                <c:pt idx="119">
                  <c:v>9.0503906537386936E-3</c:v>
                </c:pt>
                <c:pt idx="120">
                  <c:v>-1.0862738637192783E-2</c:v>
                </c:pt>
                <c:pt idx="121">
                  <c:v>1.5551556410324211E-3</c:v>
                </c:pt>
                <c:pt idx="122">
                  <c:v>1.244904107162907E-2</c:v>
                </c:pt>
                <c:pt idx="123">
                  <c:v>9.9664706547285611E-3</c:v>
                </c:pt>
                <c:pt idx="124">
                  <c:v>-4.6802460854810388E-3</c:v>
                </c:pt>
                <c:pt idx="125">
                  <c:v>1.0477160695437613E-2</c:v>
                </c:pt>
                <c:pt idx="126">
                  <c:v>-2.4030691387574018E-2</c:v>
                </c:pt>
                <c:pt idx="127">
                  <c:v>1.8877059328616117E-3</c:v>
                </c:pt>
                <c:pt idx="128">
                  <c:v>9.2127646058034439E-3</c:v>
                </c:pt>
                <c:pt idx="129">
                  <c:v>-6.6547464157237987E-3</c:v>
                </c:pt>
                <c:pt idx="130">
                  <c:v>9.6029442311264205E-3</c:v>
                </c:pt>
                <c:pt idx="131">
                  <c:v>1.1915685744927903E-2</c:v>
                </c:pt>
                <c:pt idx="132">
                  <c:v>3.9159091125597458E-3</c:v>
                </c:pt>
                <c:pt idx="133">
                  <c:v>-3.0933710456850675E-2</c:v>
                </c:pt>
                <c:pt idx="134">
                  <c:v>1.4699288491014952E-2</c:v>
                </c:pt>
                <c:pt idx="135">
                  <c:v>-1.4985751366069184E-2</c:v>
                </c:pt>
                <c:pt idx="136">
                  <c:v>-3.4462738489378637E-3</c:v>
                </c:pt>
                <c:pt idx="137">
                  <c:v>1.4169075443881879E-2</c:v>
                </c:pt>
                <c:pt idx="138">
                  <c:v>-8.6282438799405972E-4</c:v>
                </c:pt>
                <c:pt idx="139">
                  <c:v>1.2050225312115132E-2</c:v>
                </c:pt>
                <c:pt idx="140">
                  <c:v>-2.9397868488349122E-2</c:v>
                </c:pt>
                <c:pt idx="141">
                  <c:v>-3.7088065120149914E-3</c:v>
                </c:pt>
                <c:pt idx="142">
                  <c:v>-1.0509423206458982E-2</c:v>
                </c:pt>
                <c:pt idx="143">
                  <c:v>-1.2347025838864907E-2</c:v>
                </c:pt>
                <c:pt idx="144">
                  <c:v>-8.57418224355768E-4</c:v>
                </c:pt>
                <c:pt idx="145">
                  <c:v>1.0622449944679413E-3</c:v>
                </c:pt>
                <c:pt idx="146">
                  <c:v>1.8945524216087035E-3</c:v>
                </c:pt>
                <c:pt idx="147">
                  <c:v>-4.7413424270928489E-3</c:v>
                </c:pt>
                <c:pt idx="148">
                  <c:v>-2.9007698149276337E-3</c:v>
                </c:pt>
                <c:pt idx="149">
                  <c:v>6.503526888022429E-3</c:v>
                </c:pt>
                <c:pt idx="150">
                  <c:v>6.5166366639607116E-4</c:v>
                </c:pt>
                <c:pt idx="151">
                  <c:v>-2.5294262561031361E-3</c:v>
                </c:pt>
                <c:pt idx="152">
                  <c:v>1.1465585307776719E-4</c:v>
                </c:pt>
                <c:pt idx="153">
                  <c:v>-4.2445386910361371E-3</c:v>
                </c:pt>
                <c:pt idx="154">
                  <c:v>-8.6038534986035257E-4</c:v>
                </c:pt>
                <c:pt idx="155">
                  <c:v>9.9214741887634125E-4</c:v>
                </c:pt>
                <c:pt idx="156">
                  <c:v>8.9654672085234498E-3</c:v>
                </c:pt>
                <c:pt idx="157">
                  <c:v>8.4481735959115699E-3</c:v>
                </c:pt>
                <c:pt idx="158">
                  <c:v>2.8599463634072894E-3</c:v>
                </c:pt>
                <c:pt idx="159">
                  <c:v>-8.4532742568739472E-4</c:v>
                </c:pt>
                <c:pt idx="160">
                  <c:v>-4.3172325567150845E-3</c:v>
                </c:pt>
                <c:pt idx="161">
                  <c:v>-1.6285915856142775E-3</c:v>
                </c:pt>
                <c:pt idx="162">
                  <c:v>6.6720758208832845E-3</c:v>
                </c:pt>
                <c:pt idx="163">
                  <c:v>2.5885876609013747E-3</c:v>
                </c:pt>
                <c:pt idx="164">
                  <c:v>4.406402439763658E-3</c:v>
                </c:pt>
                <c:pt idx="165">
                  <c:v>2.7624951771029315E-3</c:v>
                </c:pt>
                <c:pt idx="166">
                  <c:v>-3.8596226595605438E-4</c:v>
                </c:pt>
                <c:pt idx="167">
                  <c:v>-4.2951422687331422E-4</c:v>
                </c:pt>
                <c:pt idx="168">
                  <c:v>-6.7317308267771754E-3</c:v>
                </c:pt>
                <c:pt idx="169">
                  <c:v>3.1463902546732022E-4</c:v>
                </c:pt>
                <c:pt idx="170">
                  <c:v>-1.2731476708754811E-3</c:v>
                </c:pt>
                <c:pt idx="171">
                  <c:v>9.3573030806515904E-3</c:v>
                </c:pt>
                <c:pt idx="172">
                  <c:v>1.4521909927632244E-3</c:v>
                </c:pt>
                <c:pt idx="173">
                  <c:v>1.3428225169689055E-2</c:v>
                </c:pt>
                <c:pt idx="174">
                  <c:v>8.7812201016535863E-4</c:v>
                </c:pt>
                <c:pt idx="175">
                  <c:v>-6.5752287717704759E-4</c:v>
                </c:pt>
                <c:pt idx="176">
                  <c:v>3.9123567034269188E-3</c:v>
                </c:pt>
                <c:pt idx="177">
                  <c:v>-1.6782668848216867E-3</c:v>
                </c:pt>
                <c:pt idx="178">
                  <c:v>-5.4383415530155751E-4</c:v>
                </c:pt>
                <c:pt idx="179">
                  <c:v>3.0257602270145952E-3</c:v>
                </c:pt>
                <c:pt idx="180">
                  <c:v>1.0184067742260666E-2</c:v>
                </c:pt>
                <c:pt idx="181">
                  <c:v>7.0655396865830864E-3</c:v>
                </c:pt>
                <c:pt idx="182">
                  <c:v>8.1535144332645498E-3</c:v>
                </c:pt>
                <c:pt idx="183">
                  <c:v>2.0434624356234433E-2</c:v>
                </c:pt>
                <c:pt idx="184">
                  <c:v>1.910043864785806E-4</c:v>
                </c:pt>
                <c:pt idx="185">
                  <c:v>-1.4198192476484238E-2</c:v>
                </c:pt>
                <c:pt idx="186">
                  <c:v>1.7285852673020121E-3</c:v>
                </c:pt>
                <c:pt idx="187">
                  <c:v>-8.771248807116324E-3</c:v>
                </c:pt>
                <c:pt idx="188">
                  <c:v>-9.3424502180541723E-3</c:v>
                </c:pt>
                <c:pt idx="189">
                  <c:v>3.7285050410246251E-3</c:v>
                </c:pt>
                <c:pt idx="190">
                  <c:v>-1.116278293266721E-2</c:v>
                </c:pt>
                <c:pt idx="191">
                  <c:v>-3.8998315218173986E-3</c:v>
                </c:pt>
                <c:pt idx="192">
                  <c:v>7.6586988957301708E-3</c:v>
                </c:pt>
                <c:pt idx="193">
                  <c:v>-3.2695687255468913E-3</c:v>
                </c:pt>
                <c:pt idx="194">
                  <c:v>-3.8228221830841711E-3</c:v>
                </c:pt>
                <c:pt idx="195">
                  <c:v>8.3346334989495962E-3</c:v>
                </c:pt>
                <c:pt idx="196">
                  <c:v>4.5318010610755069E-3</c:v>
                </c:pt>
                <c:pt idx="197">
                  <c:v>8.1428917998814451E-3</c:v>
                </c:pt>
                <c:pt idx="198">
                  <c:v>-2.4085841782862223E-2</c:v>
                </c:pt>
                <c:pt idx="199">
                  <c:v>4.4044174603406604E-3</c:v>
                </c:pt>
                <c:pt idx="200">
                  <c:v>-5.3661236269864172E-3</c:v>
                </c:pt>
                <c:pt idx="201">
                  <c:v>8.6274970615761397E-5</c:v>
                </c:pt>
                <c:pt idx="202">
                  <c:v>-1.8067604929975289E-2</c:v>
                </c:pt>
                <c:pt idx="203">
                  <c:v>-2.5109361185848295E-3</c:v>
                </c:pt>
                <c:pt idx="204">
                  <c:v>7.4664211076355637E-3</c:v>
                </c:pt>
                <c:pt idx="205">
                  <c:v>-4.6399918327474175E-3</c:v>
                </c:pt>
                <c:pt idx="206">
                  <c:v>-6.1395955116493447E-3</c:v>
                </c:pt>
                <c:pt idx="207">
                  <c:v>1.4495388167831613E-3</c:v>
                </c:pt>
                <c:pt idx="208">
                  <c:v>4.1661099623627927E-4</c:v>
                </c:pt>
                <c:pt idx="209">
                  <c:v>3.0657271926688E-3</c:v>
                </c:pt>
                <c:pt idx="210">
                  <c:v>-5.0875689797157302E-3</c:v>
                </c:pt>
                <c:pt idx="211">
                  <c:v>-2.2285834302157681E-3</c:v>
                </c:pt>
                <c:pt idx="212">
                  <c:v>5.4672635050854223E-3</c:v>
                </c:pt>
                <c:pt idx="213">
                  <c:v>-1.8273132307250243E-3</c:v>
                </c:pt>
                <c:pt idx="214">
                  <c:v>4.1502384791355712E-3</c:v>
                </c:pt>
                <c:pt idx="215">
                  <c:v>-1.1799483007128332E-4</c:v>
                </c:pt>
                <c:pt idx="216">
                  <c:v>2.5697942827178455E-3</c:v>
                </c:pt>
                <c:pt idx="217">
                  <c:v>-1.042908340659357E-3</c:v>
                </c:pt>
                <c:pt idx="218">
                  <c:v>1.0246429628621413E-2</c:v>
                </c:pt>
                <c:pt idx="219">
                  <c:v>-5.395532862873852E-4</c:v>
                </c:pt>
                <c:pt idx="220">
                  <c:v>2.5159098845702179E-4</c:v>
                </c:pt>
                <c:pt idx="221">
                  <c:v>-7.256029154008377E-3</c:v>
                </c:pt>
                <c:pt idx="222">
                  <c:v>-3.1827600479536139E-3</c:v>
                </c:pt>
                <c:pt idx="223">
                  <c:v>1.5284859850236972E-3</c:v>
                </c:pt>
                <c:pt idx="224">
                  <c:v>6.3304872445217389E-3</c:v>
                </c:pt>
                <c:pt idx="225">
                  <c:v>1.4886276848563404E-3</c:v>
                </c:pt>
                <c:pt idx="226">
                  <c:v>-3.024135271252885E-3</c:v>
                </c:pt>
                <c:pt idx="227">
                  <c:v>1.2637016603175988E-2</c:v>
                </c:pt>
                <c:pt idx="228">
                  <c:v>8.179504801663736E-3</c:v>
                </c:pt>
                <c:pt idx="229">
                  <c:v>3.5787196378837156E-3</c:v>
                </c:pt>
                <c:pt idx="230">
                  <c:v>-1.2534535210266089E-3</c:v>
                </c:pt>
                <c:pt idx="231">
                  <c:v>5.5066715001498186E-3</c:v>
                </c:pt>
                <c:pt idx="232">
                  <c:v>5.687968255054575E-4</c:v>
                </c:pt>
                <c:pt idx="233">
                  <c:v>-1.7884124668614425E-2</c:v>
                </c:pt>
                <c:pt idx="234">
                  <c:v>8.3871107594705313E-3</c:v>
                </c:pt>
                <c:pt idx="235">
                  <c:v>-5.4891698507248928E-3</c:v>
                </c:pt>
                <c:pt idx="236">
                  <c:v>-1.0315825774874746E-3</c:v>
                </c:pt>
                <c:pt idx="237">
                  <c:v>2.5203539945594013E-3</c:v>
                </c:pt>
                <c:pt idx="238">
                  <c:v>5.389186757292495E-3</c:v>
                </c:pt>
                <c:pt idx="239">
                  <c:v>2.742050197769821E-4</c:v>
                </c:pt>
                <c:pt idx="240">
                  <c:v>5.7837676579530059E-3</c:v>
                </c:pt>
                <c:pt idx="241">
                  <c:v>-3.758218909364969E-3</c:v>
                </c:pt>
                <c:pt idx="242">
                  <c:v>7.8527301067226139E-3</c:v>
                </c:pt>
                <c:pt idx="243">
                  <c:v>-9.029328223150424E-4</c:v>
                </c:pt>
                <c:pt idx="244">
                  <c:v>-7.8296948015014693E-3</c:v>
                </c:pt>
                <c:pt idx="245">
                  <c:v>-5.1736589192104996E-3</c:v>
                </c:pt>
                <c:pt idx="246">
                  <c:v>-5.0437614179333441E-4</c:v>
                </c:pt>
                <c:pt idx="247">
                  <c:v>-7.9725006154731399E-3</c:v>
                </c:pt>
                <c:pt idx="248">
                  <c:v>4.2478071144650279E-3</c:v>
                </c:pt>
                <c:pt idx="249">
                  <c:v>-2.6650732556634275E-3</c:v>
                </c:pt>
                <c:pt idx="250">
                  <c:v>-2.7984614167838174E-3</c:v>
                </c:pt>
                <c:pt idx="251">
                  <c:v>-1.3027344430684724E-3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F1C-4270-8D09-E3BB226F4FF7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7971986829819935"/>
                  <c:y val="0.2545256695110577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'DATA-MARKET'!$X$2:$X$253</c:f>
              <c:numCache>
                <c:formatCode>0.000%</c:formatCode>
                <c:ptCount val="252"/>
                <c:pt idx="0">
                  <c:v>-3.1957911921397388E-2</c:v>
                </c:pt>
                <c:pt idx="1">
                  <c:v>-3.6230519781984896E-2</c:v>
                </c:pt>
                <c:pt idx="2">
                  <c:v>-7.8186609367611026E-3</c:v>
                </c:pt>
                <c:pt idx="3">
                  <c:v>-4.3726612031987138E-3</c:v>
                </c:pt>
                <c:pt idx="4">
                  <c:v>3.9549184848756474E-3</c:v>
                </c:pt>
                <c:pt idx="5">
                  <c:v>-5.6588881142772664E-3</c:v>
                </c:pt>
                <c:pt idx="6">
                  <c:v>-8.5786719012435409E-4</c:v>
                </c:pt>
                <c:pt idx="7">
                  <c:v>-4.3445582705847309E-3</c:v>
                </c:pt>
                <c:pt idx="8">
                  <c:v>9.3521182521680499E-3</c:v>
                </c:pt>
                <c:pt idx="9">
                  <c:v>-1.6411377241590521E-5</c:v>
                </c:pt>
                <c:pt idx="10">
                  <c:v>5.9716706159182731E-3</c:v>
                </c:pt>
                <c:pt idx="11">
                  <c:v>-9.4819095842443215E-3</c:v>
                </c:pt>
                <c:pt idx="12">
                  <c:v>3.0311590839112957E-3</c:v>
                </c:pt>
                <c:pt idx="13">
                  <c:v>1.6634854785039042E-2</c:v>
                </c:pt>
                <c:pt idx="14">
                  <c:v>1.4257838163413623E-2</c:v>
                </c:pt>
                <c:pt idx="15">
                  <c:v>5.0756130018834601E-3</c:v>
                </c:pt>
                <c:pt idx="16">
                  <c:v>-2.1130268921378679E-2</c:v>
                </c:pt>
                <c:pt idx="17">
                  <c:v>4.3404060086065597E-3</c:v>
                </c:pt>
                <c:pt idx="18">
                  <c:v>4.0376454842774948E-4</c:v>
                </c:pt>
                <c:pt idx="19">
                  <c:v>6.533492916707107E-3</c:v>
                </c:pt>
                <c:pt idx="20">
                  <c:v>-1.5782178801554986E-2</c:v>
                </c:pt>
                <c:pt idx="21">
                  <c:v>-5.8593426937328507E-3</c:v>
                </c:pt>
                <c:pt idx="22">
                  <c:v>-8.9738893865278998E-4</c:v>
                </c:pt>
                <c:pt idx="23">
                  <c:v>-3.3467440142271807E-4</c:v>
                </c:pt>
                <c:pt idx="24">
                  <c:v>-5.1947433645742509E-3</c:v>
                </c:pt>
                <c:pt idx="25">
                  <c:v>1.720806873616377E-3</c:v>
                </c:pt>
                <c:pt idx="26">
                  <c:v>9.1696074455297691E-3</c:v>
                </c:pt>
                <c:pt idx="27">
                  <c:v>3.1240650506683286E-3</c:v>
                </c:pt>
                <c:pt idx="28">
                  <c:v>1.1277785174648078E-3</c:v>
                </c:pt>
                <c:pt idx="29">
                  <c:v>2.8851593419368694E-3</c:v>
                </c:pt>
                <c:pt idx="30">
                  <c:v>-4.608153410704508E-3</c:v>
                </c:pt>
                <c:pt idx="31">
                  <c:v>7.3415664691683516E-3</c:v>
                </c:pt>
                <c:pt idx="32">
                  <c:v>5.6310499536832469E-3</c:v>
                </c:pt>
                <c:pt idx="33">
                  <c:v>-4.1790011239048195E-3</c:v>
                </c:pt>
                <c:pt idx="34">
                  <c:v>2.389330633188815E-3</c:v>
                </c:pt>
                <c:pt idx="35">
                  <c:v>-8.1358690656520433E-3</c:v>
                </c:pt>
                <c:pt idx="36">
                  <c:v>1.1509522963822572E-2</c:v>
                </c:pt>
                <c:pt idx="37">
                  <c:v>2.6771262139819586E-3</c:v>
                </c:pt>
                <c:pt idx="38">
                  <c:v>-6.4131712306218407E-3</c:v>
                </c:pt>
                <c:pt idx="39">
                  <c:v>8.3361405702182291E-4</c:v>
                </c:pt>
                <c:pt idx="40">
                  <c:v>3.7083439579941881E-3</c:v>
                </c:pt>
                <c:pt idx="41">
                  <c:v>-1.2644819734867053E-3</c:v>
                </c:pt>
                <c:pt idx="42">
                  <c:v>3.3834507800783896E-3</c:v>
                </c:pt>
                <c:pt idx="43">
                  <c:v>2.749468095674508E-3</c:v>
                </c:pt>
                <c:pt idx="44">
                  <c:v>4.8636897059508499E-3</c:v>
                </c:pt>
                <c:pt idx="45">
                  <c:v>-9.8682067150085212E-4</c:v>
                </c:pt>
                <c:pt idx="46">
                  <c:v>1.1068264017624104E-3</c:v>
                </c:pt>
                <c:pt idx="47">
                  <c:v>3.5659962907919232E-3</c:v>
                </c:pt>
                <c:pt idx="48">
                  <c:v>1.1836609231414176E-4</c:v>
                </c:pt>
                <c:pt idx="49">
                  <c:v>7.8778708091941981E-3</c:v>
                </c:pt>
                <c:pt idx="50">
                  <c:v>1.0603505594332025E-3</c:v>
                </c:pt>
                <c:pt idx="51">
                  <c:v>-9.9939948237636063E-4</c:v>
                </c:pt>
                <c:pt idx="52">
                  <c:v>-3.7715405946754368E-3</c:v>
                </c:pt>
                <c:pt idx="53">
                  <c:v>1.2111989582283687E-2</c:v>
                </c:pt>
                <c:pt idx="54">
                  <c:v>1.0125067565104509E-3</c:v>
                </c:pt>
                <c:pt idx="55">
                  <c:v>5.3295447517930543E-3</c:v>
                </c:pt>
                <c:pt idx="56">
                  <c:v>-1.0137527699546843E-2</c:v>
                </c:pt>
                <c:pt idx="57">
                  <c:v>-9.6131747873153418E-3</c:v>
                </c:pt>
                <c:pt idx="58">
                  <c:v>-4.0056630106468424E-3</c:v>
                </c:pt>
                <c:pt idx="59">
                  <c:v>1.5037686391838926E-3</c:v>
                </c:pt>
                <c:pt idx="60">
                  <c:v>1.9651475402913056E-3</c:v>
                </c:pt>
                <c:pt idx="61">
                  <c:v>6.8232096074742074E-3</c:v>
                </c:pt>
                <c:pt idx="62">
                  <c:v>3.9297796293885938E-3</c:v>
                </c:pt>
                <c:pt idx="63">
                  <c:v>-1.9716993256796811E-3</c:v>
                </c:pt>
                <c:pt idx="64">
                  <c:v>-4.0509235008968159E-3</c:v>
                </c:pt>
                <c:pt idx="65">
                  <c:v>-3.6519866686592884E-3</c:v>
                </c:pt>
                <c:pt idx="66">
                  <c:v>1.1181106341959432E-3</c:v>
                </c:pt>
                <c:pt idx="67">
                  <c:v>7.9922371456652083E-3</c:v>
                </c:pt>
                <c:pt idx="68">
                  <c:v>-5.8630067642269078E-5</c:v>
                </c:pt>
                <c:pt idx="69">
                  <c:v>3.3203987984289137E-3</c:v>
                </c:pt>
                <c:pt idx="70">
                  <c:v>0</c:v>
                </c:pt>
                <c:pt idx="71">
                  <c:v>3.7021833781511823E-4</c:v>
                </c:pt>
                <c:pt idx="72">
                  <c:v>2.326558370494715E-4</c:v>
                </c:pt>
                <c:pt idx="73">
                  <c:v>6.6068375400243689E-3</c:v>
                </c:pt>
                <c:pt idx="74">
                  <c:v>-2.5574885965534465E-6</c:v>
                </c:pt>
                <c:pt idx="75">
                  <c:v>1.1107863310160888E-3</c:v>
                </c:pt>
                <c:pt idx="76">
                  <c:v>4.1872388211742747E-3</c:v>
                </c:pt>
                <c:pt idx="77">
                  <c:v>1.107233346079565E-2</c:v>
                </c:pt>
                <c:pt idx="78">
                  <c:v>-5.1798537956325207E-3</c:v>
                </c:pt>
                <c:pt idx="79">
                  <c:v>4.2474241160937185E-3</c:v>
                </c:pt>
                <c:pt idx="80">
                  <c:v>-7.1118870135026201E-4</c:v>
                </c:pt>
                <c:pt idx="81">
                  <c:v>4.9089144779715273E-3</c:v>
                </c:pt>
                <c:pt idx="82">
                  <c:v>5.6741620001626988E-3</c:v>
                </c:pt>
                <c:pt idx="83">
                  <c:v>-1.0596644652646004E-3</c:v>
                </c:pt>
                <c:pt idx="84">
                  <c:v>1.710103294292935E-3</c:v>
                </c:pt>
                <c:pt idx="85">
                  <c:v>-1.4749781685782697E-3</c:v>
                </c:pt>
                <c:pt idx="86">
                  <c:v>2.1434232483597609E-3</c:v>
                </c:pt>
                <c:pt idx="87">
                  <c:v>-9.5056578418548053E-3</c:v>
                </c:pt>
                <c:pt idx="88">
                  <c:v>8.8474320365744866E-4</c:v>
                </c:pt>
                <c:pt idx="89">
                  <c:v>-8.4477782422572099E-4</c:v>
                </c:pt>
                <c:pt idx="90">
                  <c:v>8.8248807063345137E-3</c:v>
                </c:pt>
                <c:pt idx="91">
                  <c:v>-1.0906088944256972E-3</c:v>
                </c:pt>
                <c:pt idx="92">
                  <c:v>1.2001658255193177E-2</c:v>
                </c:pt>
                <c:pt idx="93">
                  <c:v>5.7022302851019594E-3</c:v>
                </c:pt>
                <c:pt idx="94">
                  <c:v>6.9309183865148274E-3</c:v>
                </c:pt>
                <c:pt idx="95">
                  <c:v>-1.1929024042925762E-2</c:v>
                </c:pt>
                <c:pt idx="96">
                  <c:v>-3.6078468071427624E-3</c:v>
                </c:pt>
                <c:pt idx="97">
                  <c:v>1.4123715079789056E-2</c:v>
                </c:pt>
                <c:pt idx="98">
                  <c:v>4.6832802646261679E-3</c:v>
                </c:pt>
                <c:pt idx="99">
                  <c:v>-1.8781344109870056E-2</c:v>
                </c:pt>
                <c:pt idx="100">
                  <c:v>-1.2854611706483852E-2</c:v>
                </c:pt>
                <c:pt idx="101">
                  <c:v>3.5945452134883019E-3</c:v>
                </c:pt>
                <c:pt idx="102">
                  <c:v>-2.6388894291682246E-3</c:v>
                </c:pt>
                <c:pt idx="103">
                  <c:v>-2.9554084893042083E-3</c:v>
                </c:pt>
                <c:pt idx="104">
                  <c:v>6.0597437557217198E-3</c:v>
                </c:pt>
                <c:pt idx="105">
                  <c:v>-5.2911816053943118E-3</c:v>
                </c:pt>
                <c:pt idx="106">
                  <c:v>5.5376838143346419E-4</c:v>
                </c:pt>
                <c:pt idx="107">
                  <c:v>-5.9122572995347449E-3</c:v>
                </c:pt>
                <c:pt idx="108">
                  <c:v>-1.9280689263554078E-3</c:v>
                </c:pt>
                <c:pt idx="109">
                  <c:v>1.3372915356183739E-3</c:v>
                </c:pt>
                <c:pt idx="110">
                  <c:v>1.2541784181751591E-3</c:v>
                </c:pt>
                <c:pt idx="111">
                  <c:v>-5.2563228741410971E-3</c:v>
                </c:pt>
                <c:pt idx="112">
                  <c:v>1.3628300074187598E-3</c:v>
                </c:pt>
                <c:pt idx="113">
                  <c:v>1.6719659192225805E-3</c:v>
                </c:pt>
                <c:pt idx="114">
                  <c:v>8.4227786151391537E-3</c:v>
                </c:pt>
                <c:pt idx="115">
                  <c:v>2.7507694440437108E-3</c:v>
                </c:pt>
                <c:pt idx="116">
                  <c:v>1.4188598499680857E-3</c:v>
                </c:pt>
                <c:pt idx="117">
                  <c:v>2.5898101495176692E-3</c:v>
                </c:pt>
                <c:pt idx="118">
                  <c:v>1.4041461509539338E-2</c:v>
                </c:pt>
                <c:pt idx="119">
                  <c:v>9.0503906537386936E-3</c:v>
                </c:pt>
                <c:pt idx="120">
                  <c:v>-1.0862738637192783E-2</c:v>
                </c:pt>
                <c:pt idx="121">
                  <c:v>1.5551556410324211E-3</c:v>
                </c:pt>
                <c:pt idx="122">
                  <c:v>1.244904107162907E-2</c:v>
                </c:pt>
                <c:pt idx="123">
                  <c:v>9.9664706547285611E-3</c:v>
                </c:pt>
                <c:pt idx="124">
                  <c:v>-4.6802460854810388E-3</c:v>
                </c:pt>
                <c:pt idx="125">
                  <c:v>1.0477160695437613E-2</c:v>
                </c:pt>
                <c:pt idx="126">
                  <c:v>-2.4030691387574018E-2</c:v>
                </c:pt>
                <c:pt idx="127">
                  <c:v>1.8877059328616117E-3</c:v>
                </c:pt>
                <c:pt idx="128">
                  <c:v>9.2127646058034439E-3</c:v>
                </c:pt>
                <c:pt idx="129">
                  <c:v>-6.6547464157237987E-3</c:v>
                </c:pt>
                <c:pt idx="130">
                  <c:v>9.6029442311264205E-3</c:v>
                </c:pt>
                <c:pt idx="131">
                  <c:v>1.1915685744927903E-2</c:v>
                </c:pt>
                <c:pt idx="132">
                  <c:v>3.9159091125597458E-3</c:v>
                </c:pt>
                <c:pt idx="133">
                  <c:v>-3.0933710456850675E-2</c:v>
                </c:pt>
                <c:pt idx="134">
                  <c:v>1.4699288491014952E-2</c:v>
                </c:pt>
                <c:pt idx="135">
                  <c:v>-1.4985751366069184E-2</c:v>
                </c:pt>
                <c:pt idx="136">
                  <c:v>-3.4462738489378637E-3</c:v>
                </c:pt>
                <c:pt idx="137">
                  <c:v>1.4169075443881879E-2</c:v>
                </c:pt>
                <c:pt idx="138">
                  <c:v>-8.6282438799405972E-4</c:v>
                </c:pt>
                <c:pt idx="139">
                  <c:v>1.2050225312115132E-2</c:v>
                </c:pt>
                <c:pt idx="140">
                  <c:v>-2.9397868488349122E-2</c:v>
                </c:pt>
                <c:pt idx="141">
                  <c:v>-3.7088065120149914E-3</c:v>
                </c:pt>
                <c:pt idx="142">
                  <c:v>-1.0509423206458982E-2</c:v>
                </c:pt>
                <c:pt idx="143">
                  <c:v>-1.2347025838864907E-2</c:v>
                </c:pt>
                <c:pt idx="144">
                  <c:v>-8.57418224355768E-4</c:v>
                </c:pt>
                <c:pt idx="145">
                  <c:v>1.0622449944679413E-3</c:v>
                </c:pt>
                <c:pt idx="146">
                  <c:v>1.8945524216087035E-3</c:v>
                </c:pt>
                <c:pt idx="147">
                  <c:v>-4.7413424270928489E-3</c:v>
                </c:pt>
                <c:pt idx="148">
                  <c:v>-2.9007698149276337E-3</c:v>
                </c:pt>
                <c:pt idx="149">
                  <c:v>6.503526888022429E-3</c:v>
                </c:pt>
                <c:pt idx="150">
                  <c:v>6.5166366639607116E-4</c:v>
                </c:pt>
                <c:pt idx="151">
                  <c:v>-2.5294262561031361E-3</c:v>
                </c:pt>
                <c:pt idx="152">
                  <c:v>1.1465585307776719E-4</c:v>
                </c:pt>
                <c:pt idx="153">
                  <c:v>-4.2445386910361371E-3</c:v>
                </c:pt>
                <c:pt idx="154">
                  <c:v>-8.6038534986035257E-4</c:v>
                </c:pt>
                <c:pt idx="155">
                  <c:v>9.9214741887634125E-4</c:v>
                </c:pt>
                <c:pt idx="156">
                  <c:v>8.9654672085234498E-3</c:v>
                </c:pt>
                <c:pt idx="157">
                  <c:v>8.4481735959115699E-3</c:v>
                </c:pt>
                <c:pt idx="158">
                  <c:v>2.8599463634072894E-3</c:v>
                </c:pt>
                <c:pt idx="159">
                  <c:v>-8.4532742568739472E-4</c:v>
                </c:pt>
                <c:pt idx="160">
                  <c:v>-4.3172325567150845E-3</c:v>
                </c:pt>
                <c:pt idx="161">
                  <c:v>-1.6285915856142775E-3</c:v>
                </c:pt>
                <c:pt idx="162">
                  <c:v>6.6720758208832845E-3</c:v>
                </c:pt>
                <c:pt idx="163">
                  <c:v>2.5885876609013747E-3</c:v>
                </c:pt>
                <c:pt idx="164">
                  <c:v>4.406402439763658E-3</c:v>
                </c:pt>
                <c:pt idx="165">
                  <c:v>2.7624951771029315E-3</c:v>
                </c:pt>
                <c:pt idx="166">
                  <c:v>-3.8596226595605438E-4</c:v>
                </c:pt>
                <c:pt idx="167">
                  <c:v>-4.2951422687331422E-4</c:v>
                </c:pt>
                <c:pt idx="168">
                  <c:v>-6.7317308267771754E-3</c:v>
                </c:pt>
                <c:pt idx="169">
                  <c:v>3.1463902546732022E-4</c:v>
                </c:pt>
                <c:pt idx="170">
                  <c:v>-1.2731476708754811E-3</c:v>
                </c:pt>
                <c:pt idx="171">
                  <c:v>9.3573030806515904E-3</c:v>
                </c:pt>
                <c:pt idx="172">
                  <c:v>1.4521909927632244E-3</c:v>
                </c:pt>
                <c:pt idx="173">
                  <c:v>1.3428225169689055E-2</c:v>
                </c:pt>
                <c:pt idx="174">
                  <c:v>8.7812201016535863E-4</c:v>
                </c:pt>
                <c:pt idx="175">
                  <c:v>-6.5752287717704759E-4</c:v>
                </c:pt>
                <c:pt idx="176">
                  <c:v>3.9123567034269188E-3</c:v>
                </c:pt>
                <c:pt idx="177">
                  <c:v>-1.6782668848216867E-3</c:v>
                </c:pt>
                <c:pt idx="178">
                  <c:v>-5.4383415530155751E-4</c:v>
                </c:pt>
                <c:pt idx="179">
                  <c:v>3.0257602270145952E-3</c:v>
                </c:pt>
                <c:pt idx="180">
                  <c:v>1.0184067742260666E-2</c:v>
                </c:pt>
                <c:pt idx="181">
                  <c:v>7.0655396865830864E-3</c:v>
                </c:pt>
                <c:pt idx="182">
                  <c:v>8.1535144332645498E-3</c:v>
                </c:pt>
                <c:pt idx="183">
                  <c:v>2.0434624356234433E-2</c:v>
                </c:pt>
                <c:pt idx="184">
                  <c:v>1.910043864785806E-4</c:v>
                </c:pt>
                <c:pt idx="185">
                  <c:v>-1.4198192476484238E-2</c:v>
                </c:pt>
                <c:pt idx="186">
                  <c:v>1.7285852673020121E-3</c:v>
                </c:pt>
                <c:pt idx="187">
                  <c:v>-8.771248807116324E-3</c:v>
                </c:pt>
                <c:pt idx="188">
                  <c:v>-9.3424502180541723E-3</c:v>
                </c:pt>
                <c:pt idx="189">
                  <c:v>3.7285050410246251E-3</c:v>
                </c:pt>
                <c:pt idx="190">
                  <c:v>-1.116278293266721E-2</c:v>
                </c:pt>
                <c:pt idx="191">
                  <c:v>-3.8998315218173986E-3</c:v>
                </c:pt>
                <c:pt idx="192">
                  <c:v>7.6586988957301708E-3</c:v>
                </c:pt>
                <c:pt idx="193">
                  <c:v>-3.2695687255468913E-3</c:v>
                </c:pt>
                <c:pt idx="194">
                  <c:v>-3.8228221830841711E-3</c:v>
                </c:pt>
                <c:pt idx="195">
                  <c:v>8.3346334989495962E-3</c:v>
                </c:pt>
                <c:pt idx="196">
                  <c:v>4.5318010610755069E-3</c:v>
                </c:pt>
                <c:pt idx="197">
                  <c:v>8.1428917998814451E-3</c:v>
                </c:pt>
                <c:pt idx="198">
                  <c:v>-2.4085841782862223E-2</c:v>
                </c:pt>
                <c:pt idx="199">
                  <c:v>4.4044174603406604E-3</c:v>
                </c:pt>
                <c:pt idx="200">
                  <c:v>-5.3661236269864172E-3</c:v>
                </c:pt>
                <c:pt idx="201">
                  <c:v>8.6274970615761397E-5</c:v>
                </c:pt>
                <c:pt idx="202">
                  <c:v>-1.8067604929975289E-2</c:v>
                </c:pt>
                <c:pt idx="203">
                  <c:v>-2.5109361185848295E-3</c:v>
                </c:pt>
                <c:pt idx="204">
                  <c:v>7.4664211076355637E-3</c:v>
                </c:pt>
                <c:pt idx="205">
                  <c:v>-4.6399918327474175E-3</c:v>
                </c:pt>
                <c:pt idx="206">
                  <c:v>-6.1395955116493447E-3</c:v>
                </c:pt>
                <c:pt idx="207">
                  <c:v>1.4495388167831613E-3</c:v>
                </c:pt>
                <c:pt idx="208">
                  <c:v>4.1661099623627927E-4</c:v>
                </c:pt>
                <c:pt idx="209">
                  <c:v>3.0657271926688E-3</c:v>
                </c:pt>
                <c:pt idx="210">
                  <c:v>-5.0875689797157302E-3</c:v>
                </c:pt>
                <c:pt idx="211">
                  <c:v>-2.2285834302157681E-3</c:v>
                </c:pt>
                <c:pt idx="212">
                  <c:v>5.4672635050854223E-3</c:v>
                </c:pt>
                <c:pt idx="213">
                  <c:v>-1.8273132307250243E-3</c:v>
                </c:pt>
                <c:pt idx="214">
                  <c:v>4.1502384791355712E-3</c:v>
                </c:pt>
                <c:pt idx="215">
                  <c:v>-1.1799483007128332E-4</c:v>
                </c:pt>
                <c:pt idx="216">
                  <c:v>2.5697942827178455E-3</c:v>
                </c:pt>
                <c:pt idx="217">
                  <c:v>-1.042908340659357E-3</c:v>
                </c:pt>
                <c:pt idx="218">
                  <c:v>1.0246429628621413E-2</c:v>
                </c:pt>
                <c:pt idx="219">
                  <c:v>-5.395532862873852E-4</c:v>
                </c:pt>
                <c:pt idx="220">
                  <c:v>2.5159098845702179E-4</c:v>
                </c:pt>
                <c:pt idx="221">
                  <c:v>-7.256029154008377E-3</c:v>
                </c:pt>
                <c:pt idx="222">
                  <c:v>-3.1827600479536139E-3</c:v>
                </c:pt>
                <c:pt idx="223">
                  <c:v>1.5284859850236972E-3</c:v>
                </c:pt>
                <c:pt idx="224">
                  <c:v>6.3304872445217389E-3</c:v>
                </c:pt>
                <c:pt idx="225">
                  <c:v>1.4886276848563404E-3</c:v>
                </c:pt>
                <c:pt idx="226">
                  <c:v>-3.024135271252885E-3</c:v>
                </c:pt>
                <c:pt idx="227">
                  <c:v>1.2637016603175988E-2</c:v>
                </c:pt>
                <c:pt idx="228">
                  <c:v>8.179504801663736E-3</c:v>
                </c:pt>
                <c:pt idx="229">
                  <c:v>3.5787196378837156E-3</c:v>
                </c:pt>
                <c:pt idx="230">
                  <c:v>-1.2534535210266089E-3</c:v>
                </c:pt>
                <c:pt idx="231">
                  <c:v>5.5066715001498186E-3</c:v>
                </c:pt>
                <c:pt idx="232">
                  <c:v>5.687968255054575E-4</c:v>
                </c:pt>
                <c:pt idx="233">
                  <c:v>-1.7884124668614425E-2</c:v>
                </c:pt>
                <c:pt idx="234">
                  <c:v>8.3871107594705313E-3</c:v>
                </c:pt>
                <c:pt idx="235">
                  <c:v>-5.4891698507248928E-3</c:v>
                </c:pt>
                <c:pt idx="236">
                  <c:v>-1.0315825774874746E-3</c:v>
                </c:pt>
                <c:pt idx="237">
                  <c:v>2.5203539945594013E-3</c:v>
                </c:pt>
                <c:pt idx="238">
                  <c:v>5.389186757292495E-3</c:v>
                </c:pt>
                <c:pt idx="239">
                  <c:v>2.742050197769821E-4</c:v>
                </c:pt>
                <c:pt idx="240">
                  <c:v>5.7837676579530059E-3</c:v>
                </c:pt>
                <c:pt idx="241">
                  <c:v>-3.758218909364969E-3</c:v>
                </c:pt>
                <c:pt idx="242">
                  <c:v>7.8527301067226139E-3</c:v>
                </c:pt>
                <c:pt idx="243">
                  <c:v>-9.029328223150424E-4</c:v>
                </c:pt>
                <c:pt idx="244">
                  <c:v>-7.8296948015014693E-3</c:v>
                </c:pt>
                <c:pt idx="245">
                  <c:v>-5.1736589192104996E-3</c:v>
                </c:pt>
                <c:pt idx="246">
                  <c:v>-5.0437614179333441E-4</c:v>
                </c:pt>
                <c:pt idx="247">
                  <c:v>-7.9725006154731399E-3</c:v>
                </c:pt>
                <c:pt idx="248">
                  <c:v>4.2478071144650279E-3</c:v>
                </c:pt>
                <c:pt idx="249">
                  <c:v>-2.6650732556634275E-3</c:v>
                </c:pt>
                <c:pt idx="250">
                  <c:v>-2.7984614167838174E-3</c:v>
                </c:pt>
                <c:pt idx="251">
                  <c:v>-1.3027344430684724E-3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F1C-4270-8D09-E3BB226F4FF7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'DATA-MARKET'!$X$2:$X$253</c:f>
              <c:numCache>
                <c:formatCode>0.000%</c:formatCode>
                <c:ptCount val="252"/>
                <c:pt idx="0">
                  <c:v>-3.1957911921397388E-2</c:v>
                </c:pt>
                <c:pt idx="1">
                  <c:v>-3.6230519781984896E-2</c:v>
                </c:pt>
                <c:pt idx="2">
                  <c:v>-7.8186609367611026E-3</c:v>
                </c:pt>
                <c:pt idx="3">
                  <c:v>-4.3726612031987138E-3</c:v>
                </c:pt>
                <c:pt idx="4">
                  <c:v>3.9549184848756474E-3</c:v>
                </c:pt>
                <c:pt idx="5">
                  <c:v>-5.6588881142772664E-3</c:v>
                </c:pt>
                <c:pt idx="6">
                  <c:v>-8.5786719012435409E-4</c:v>
                </c:pt>
                <c:pt idx="7">
                  <c:v>-4.3445582705847309E-3</c:v>
                </c:pt>
                <c:pt idx="8">
                  <c:v>9.3521182521680499E-3</c:v>
                </c:pt>
                <c:pt idx="9">
                  <c:v>-1.6411377241590521E-5</c:v>
                </c:pt>
                <c:pt idx="10">
                  <c:v>5.9716706159182731E-3</c:v>
                </c:pt>
                <c:pt idx="11">
                  <c:v>-9.4819095842443215E-3</c:v>
                </c:pt>
                <c:pt idx="12">
                  <c:v>3.0311590839112957E-3</c:v>
                </c:pt>
                <c:pt idx="13">
                  <c:v>1.6634854785039042E-2</c:v>
                </c:pt>
                <c:pt idx="14">
                  <c:v>1.4257838163413623E-2</c:v>
                </c:pt>
                <c:pt idx="15">
                  <c:v>5.0756130018834601E-3</c:v>
                </c:pt>
                <c:pt idx="16">
                  <c:v>-2.1130268921378679E-2</c:v>
                </c:pt>
                <c:pt idx="17">
                  <c:v>4.3404060086065597E-3</c:v>
                </c:pt>
                <c:pt idx="18">
                  <c:v>4.0376454842774948E-4</c:v>
                </c:pt>
                <c:pt idx="19">
                  <c:v>6.533492916707107E-3</c:v>
                </c:pt>
                <c:pt idx="20">
                  <c:v>-1.5782178801554986E-2</c:v>
                </c:pt>
                <c:pt idx="21">
                  <c:v>-5.8593426937328507E-3</c:v>
                </c:pt>
                <c:pt idx="22">
                  <c:v>-8.9738893865278998E-4</c:v>
                </c:pt>
                <c:pt idx="23">
                  <c:v>-3.3467440142271807E-4</c:v>
                </c:pt>
                <c:pt idx="24">
                  <c:v>-5.1947433645742509E-3</c:v>
                </c:pt>
                <c:pt idx="25">
                  <c:v>1.720806873616377E-3</c:v>
                </c:pt>
                <c:pt idx="26">
                  <c:v>9.1696074455297691E-3</c:v>
                </c:pt>
                <c:pt idx="27">
                  <c:v>3.1240650506683286E-3</c:v>
                </c:pt>
                <c:pt idx="28">
                  <c:v>1.1277785174648078E-3</c:v>
                </c:pt>
                <c:pt idx="29">
                  <c:v>2.8851593419368694E-3</c:v>
                </c:pt>
                <c:pt idx="30">
                  <c:v>-4.608153410704508E-3</c:v>
                </c:pt>
                <c:pt idx="31">
                  <c:v>7.3415664691683516E-3</c:v>
                </c:pt>
                <c:pt idx="32">
                  <c:v>5.6310499536832469E-3</c:v>
                </c:pt>
                <c:pt idx="33">
                  <c:v>-4.1790011239048195E-3</c:v>
                </c:pt>
                <c:pt idx="34">
                  <c:v>2.389330633188815E-3</c:v>
                </c:pt>
                <c:pt idx="35">
                  <c:v>-8.1358690656520433E-3</c:v>
                </c:pt>
                <c:pt idx="36">
                  <c:v>1.1509522963822572E-2</c:v>
                </c:pt>
                <c:pt idx="37">
                  <c:v>2.6771262139819586E-3</c:v>
                </c:pt>
                <c:pt idx="38">
                  <c:v>-6.4131712306218407E-3</c:v>
                </c:pt>
                <c:pt idx="39">
                  <c:v>8.3361405702182291E-4</c:v>
                </c:pt>
                <c:pt idx="40">
                  <c:v>3.7083439579941881E-3</c:v>
                </c:pt>
                <c:pt idx="41">
                  <c:v>-1.2644819734867053E-3</c:v>
                </c:pt>
                <c:pt idx="42">
                  <c:v>3.3834507800783896E-3</c:v>
                </c:pt>
                <c:pt idx="43">
                  <c:v>2.749468095674508E-3</c:v>
                </c:pt>
                <c:pt idx="44">
                  <c:v>4.8636897059508499E-3</c:v>
                </c:pt>
                <c:pt idx="45">
                  <c:v>-9.8682067150085212E-4</c:v>
                </c:pt>
                <c:pt idx="46">
                  <c:v>1.1068264017624104E-3</c:v>
                </c:pt>
                <c:pt idx="47">
                  <c:v>3.5659962907919232E-3</c:v>
                </c:pt>
                <c:pt idx="48">
                  <c:v>1.1836609231414176E-4</c:v>
                </c:pt>
                <c:pt idx="49">
                  <c:v>7.8778708091941981E-3</c:v>
                </c:pt>
                <c:pt idx="50">
                  <c:v>1.0603505594332025E-3</c:v>
                </c:pt>
                <c:pt idx="51">
                  <c:v>-9.9939948237636063E-4</c:v>
                </c:pt>
                <c:pt idx="52">
                  <c:v>-3.7715405946754368E-3</c:v>
                </c:pt>
                <c:pt idx="53">
                  <c:v>1.2111989582283687E-2</c:v>
                </c:pt>
                <c:pt idx="54">
                  <c:v>1.0125067565104509E-3</c:v>
                </c:pt>
                <c:pt idx="55">
                  <c:v>5.3295447517930543E-3</c:v>
                </c:pt>
                <c:pt idx="56">
                  <c:v>-1.0137527699546843E-2</c:v>
                </c:pt>
                <c:pt idx="57">
                  <c:v>-9.6131747873153418E-3</c:v>
                </c:pt>
                <c:pt idx="58">
                  <c:v>-4.0056630106468424E-3</c:v>
                </c:pt>
                <c:pt idx="59">
                  <c:v>1.5037686391838926E-3</c:v>
                </c:pt>
                <c:pt idx="60">
                  <c:v>1.9651475402913056E-3</c:v>
                </c:pt>
                <c:pt idx="61">
                  <c:v>6.8232096074742074E-3</c:v>
                </c:pt>
                <c:pt idx="62">
                  <c:v>3.9297796293885938E-3</c:v>
                </c:pt>
                <c:pt idx="63">
                  <c:v>-1.9716993256796811E-3</c:v>
                </c:pt>
                <c:pt idx="64">
                  <c:v>-4.0509235008968159E-3</c:v>
                </c:pt>
                <c:pt idx="65">
                  <c:v>-3.6519866686592884E-3</c:v>
                </c:pt>
                <c:pt idx="66">
                  <c:v>1.1181106341959432E-3</c:v>
                </c:pt>
                <c:pt idx="67">
                  <c:v>7.9922371456652083E-3</c:v>
                </c:pt>
                <c:pt idx="68">
                  <c:v>-5.8630067642269078E-5</c:v>
                </c:pt>
                <c:pt idx="69">
                  <c:v>3.3203987984289137E-3</c:v>
                </c:pt>
                <c:pt idx="70">
                  <c:v>0</c:v>
                </c:pt>
                <c:pt idx="71">
                  <c:v>3.7021833781511823E-4</c:v>
                </c:pt>
                <c:pt idx="72">
                  <c:v>2.326558370494715E-4</c:v>
                </c:pt>
                <c:pt idx="73">
                  <c:v>6.6068375400243689E-3</c:v>
                </c:pt>
                <c:pt idx="74">
                  <c:v>-2.5574885965534465E-6</c:v>
                </c:pt>
                <c:pt idx="75">
                  <c:v>1.1107863310160888E-3</c:v>
                </c:pt>
                <c:pt idx="76">
                  <c:v>4.1872388211742747E-3</c:v>
                </c:pt>
                <c:pt idx="77">
                  <c:v>1.107233346079565E-2</c:v>
                </c:pt>
                <c:pt idx="78">
                  <c:v>-5.1798537956325207E-3</c:v>
                </c:pt>
                <c:pt idx="79">
                  <c:v>4.2474241160937185E-3</c:v>
                </c:pt>
                <c:pt idx="80">
                  <c:v>-7.1118870135026201E-4</c:v>
                </c:pt>
                <c:pt idx="81">
                  <c:v>4.9089144779715273E-3</c:v>
                </c:pt>
                <c:pt idx="82">
                  <c:v>5.6741620001626988E-3</c:v>
                </c:pt>
                <c:pt idx="83">
                  <c:v>-1.0596644652646004E-3</c:v>
                </c:pt>
                <c:pt idx="84">
                  <c:v>1.710103294292935E-3</c:v>
                </c:pt>
                <c:pt idx="85">
                  <c:v>-1.4749781685782697E-3</c:v>
                </c:pt>
                <c:pt idx="86">
                  <c:v>2.1434232483597609E-3</c:v>
                </c:pt>
                <c:pt idx="87">
                  <c:v>-9.5056578418548053E-3</c:v>
                </c:pt>
                <c:pt idx="88">
                  <c:v>8.8474320365744866E-4</c:v>
                </c:pt>
                <c:pt idx="89">
                  <c:v>-8.4477782422572099E-4</c:v>
                </c:pt>
                <c:pt idx="90">
                  <c:v>8.8248807063345137E-3</c:v>
                </c:pt>
                <c:pt idx="91">
                  <c:v>-1.0906088944256972E-3</c:v>
                </c:pt>
                <c:pt idx="92">
                  <c:v>1.2001658255193177E-2</c:v>
                </c:pt>
                <c:pt idx="93">
                  <c:v>5.7022302851019594E-3</c:v>
                </c:pt>
                <c:pt idx="94">
                  <c:v>6.9309183865148274E-3</c:v>
                </c:pt>
                <c:pt idx="95">
                  <c:v>-1.1929024042925762E-2</c:v>
                </c:pt>
                <c:pt idx="96">
                  <c:v>-3.6078468071427624E-3</c:v>
                </c:pt>
                <c:pt idx="97">
                  <c:v>1.4123715079789056E-2</c:v>
                </c:pt>
                <c:pt idx="98">
                  <c:v>4.6832802646261679E-3</c:v>
                </c:pt>
                <c:pt idx="99">
                  <c:v>-1.8781344109870056E-2</c:v>
                </c:pt>
                <c:pt idx="100">
                  <c:v>-1.2854611706483852E-2</c:v>
                </c:pt>
                <c:pt idx="101">
                  <c:v>3.5945452134883019E-3</c:v>
                </c:pt>
                <c:pt idx="102">
                  <c:v>-2.6388894291682246E-3</c:v>
                </c:pt>
                <c:pt idx="103">
                  <c:v>-2.9554084893042083E-3</c:v>
                </c:pt>
                <c:pt idx="104">
                  <c:v>6.0597437557217198E-3</c:v>
                </c:pt>
                <c:pt idx="105">
                  <c:v>-5.2911816053943118E-3</c:v>
                </c:pt>
                <c:pt idx="106">
                  <c:v>5.5376838143346419E-4</c:v>
                </c:pt>
                <c:pt idx="107">
                  <c:v>-5.9122572995347449E-3</c:v>
                </c:pt>
                <c:pt idx="108">
                  <c:v>-1.9280689263554078E-3</c:v>
                </c:pt>
                <c:pt idx="109">
                  <c:v>1.3372915356183739E-3</c:v>
                </c:pt>
                <c:pt idx="110">
                  <c:v>1.2541784181751591E-3</c:v>
                </c:pt>
                <c:pt idx="111">
                  <c:v>-5.2563228741410971E-3</c:v>
                </c:pt>
                <c:pt idx="112">
                  <c:v>1.3628300074187598E-3</c:v>
                </c:pt>
                <c:pt idx="113">
                  <c:v>1.6719659192225805E-3</c:v>
                </c:pt>
                <c:pt idx="114">
                  <c:v>8.4227786151391537E-3</c:v>
                </c:pt>
                <c:pt idx="115">
                  <c:v>2.7507694440437108E-3</c:v>
                </c:pt>
                <c:pt idx="116">
                  <c:v>1.4188598499680857E-3</c:v>
                </c:pt>
                <c:pt idx="117">
                  <c:v>2.5898101495176692E-3</c:v>
                </c:pt>
                <c:pt idx="118">
                  <c:v>1.4041461509539338E-2</c:v>
                </c:pt>
                <c:pt idx="119">
                  <c:v>9.0503906537386936E-3</c:v>
                </c:pt>
                <c:pt idx="120">
                  <c:v>-1.0862738637192783E-2</c:v>
                </c:pt>
                <c:pt idx="121">
                  <c:v>1.5551556410324211E-3</c:v>
                </c:pt>
                <c:pt idx="122">
                  <c:v>1.244904107162907E-2</c:v>
                </c:pt>
                <c:pt idx="123">
                  <c:v>9.9664706547285611E-3</c:v>
                </c:pt>
                <c:pt idx="124">
                  <c:v>-4.6802460854810388E-3</c:v>
                </c:pt>
                <c:pt idx="125">
                  <c:v>1.0477160695437613E-2</c:v>
                </c:pt>
                <c:pt idx="126">
                  <c:v>-2.4030691387574018E-2</c:v>
                </c:pt>
                <c:pt idx="127">
                  <c:v>1.8877059328616117E-3</c:v>
                </c:pt>
                <c:pt idx="128">
                  <c:v>9.2127646058034439E-3</c:v>
                </c:pt>
                <c:pt idx="129">
                  <c:v>-6.6547464157237987E-3</c:v>
                </c:pt>
                <c:pt idx="130">
                  <c:v>9.6029442311264205E-3</c:v>
                </c:pt>
                <c:pt idx="131">
                  <c:v>1.1915685744927903E-2</c:v>
                </c:pt>
                <c:pt idx="132">
                  <c:v>3.9159091125597458E-3</c:v>
                </c:pt>
                <c:pt idx="133">
                  <c:v>-3.0933710456850675E-2</c:v>
                </c:pt>
                <c:pt idx="134">
                  <c:v>1.4699288491014952E-2</c:v>
                </c:pt>
                <c:pt idx="135">
                  <c:v>-1.4985751366069184E-2</c:v>
                </c:pt>
                <c:pt idx="136">
                  <c:v>-3.4462738489378637E-3</c:v>
                </c:pt>
                <c:pt idx="137">
                  <c:v>1.4169075443881879E-2</c:v>
                </c:pt>
                <c:pt idx="138">
                  <c:v>-8.6282438799405972E-4</c:v>
                </c:pt>
                <c:pt idx="139">
                  <c:v>1.2050225312115132E-2</c:v>
                </c:pt>
                <c:pt idx="140">
                  <c:v>-2.9397868488349122E-2</c:v>
                </c:pt>
                <c:pt idx="141">
                  <c:v>-3.7088065120149914E-3</c:v>
                </c:pt>
                <c:pt idx="142">
                  <c:v>-1.0509423206458982E-2</c:v>
                </c:pt>
                <c:pt idx="143">
                  <c:v>-1.2347025838864907E-2</c:v>
                </c:pt>
                <c:pt idx="144">
                  <c:v>-8.57418224355768E-4</c:v>
                </c:pt>
                <c:pt idx="145">
                  <c:v>1.0622449944679413E-3</c:v>
                </c:pt>
                <c:pt idx="146">
                  <c:v>1.8945524216087035E-3</c:v>
                </c:pt>
                <c:pt idx="147">
                  <c:v>-4.7413424270928489E-3</c:v>
                </c:pt>
                <c:pt idx="148">
                  <c:v>-2.9007698149276337E-3</c:v>
                </c:pt>
                <c:pt idx="149">
                  <c:v>6.503526888022429E-3</c:v>
                </c:pt>
                <c:pt idx="150">
                  <c:v>6.5166366639607116E-4</c:v>
                </c:pt>
                <c:pt idx="151">
                  <c:v>-2.5294262561031361E-3</c:v>
                </c:pt>
                <c:pt idx="152">
                  <c:v>1.1465585307776719E-4</c:v>
                </c:pt>
                <c:pt idx="153">
                  <c:v>-4.2445386910361371E-3</c:v>
                </c:pt>
                <c:pt idx="154">
                  <c:v>-8.6038534986035257E-4</c:v>
                </c:pt>
                <c:pt idx="155">
                  <c:v>9.9214741887634125E-4</c:v>
                </c:pt>
                <c:pt idx="156">
                  <c:v>8.9654672085234498E-3</c:v>
                </c:pt>
                <c:pt idx="157">
                  <c:v>8.4481735959115699E-3</c:v>
                </c:pt>
                <c:pt idx="158">
                  <c:v>2.8599463634072894E-3</c:v>
                </c:pt>
                <c:pt idx="159">
                  <c:v>-8.4532742568739472E-4</c:v>
                </c:pt>
                <c:pt idx="160">
                  <c:v>-4.3172325567150845E-3</c:v>
                </c:pt>
                <c:pt idx="161">
                  <c:v>-1.6285915856142775E-3</c:v>
                </c:pt>
                <c:pt idx="162">
                  <c:v>6.6720758208832845E-3</c:v>
                </c:pt>
                <c:pt idx="163">
                  <c:v>2.5885876609013747E-3</c:v>
                </c:pt>
                <c:pt idx="164">
                  <c:v>4.406402439763658E-3</c:v>
                </c:pt>
                <c:pt idx="165">
                  <c:v>2.7624951771029315E-3</c:v>
                </c:pt>
                <c:pt idx="166">
                  <c:v>-3.8596226595605438E-4</c:v>
                </c:pt>
                <c:pt idx="167">
                  <c:v>-4.2951422687331422E-4</c:v>
                </c:pt>
                <c:pt idx="168">
                  <c:v>-6.7317308267771754E-3</c:v>
                </c:pt>
                <c:pt idx="169">
                  <c:v>3.1463902546732022E-4</c:v>
                </c:pt>
                <c:pt idx="170">
                  <c:v>-1.2731476708754811E-3</c:v>
                </c:pt>
                <c:pt idx="171">
                  <c:v>9.3573030806515904E-3</c:v>
                </c:pt>
                <c:pt idx="172">
                  <c:v>1.4521909927632244E-3</c:v>
                </c:pt>
                <c:pt idx="173">
                  <c:v>1.3428225169689055E-2</c:v>
                </c:pt>
                <c:pt idx="174">
                  <c:v>8.7812201016535863E-4</c:v>
                </c:pt>
                <c:pt idx="175">
                  <c:v>-6.5752287717704759E-4</c:v>
                </c:pt>
                <c:pt idx="176">
                  <c:v>3.9123567034269188E-3</c:v>
                </c:pt>
                <c:pt idx="177">
                  <c:v>-1.6782668848216867E-3</c:v>
                </c:pt>
                <c:pt idx="178">
                  <c:v>-5.4383415530155751E-4</c:v>
                </c:pt>
                <c:pt idx="179">
                  <c:v>3.0257602270145952E-3</c:v>
                </c:pt>
                <c:pt idx="180">
                  <c:v>1.0184067742260666E-2</c:v>
                </c:pt>
                <c:pt idx="181">
                  <c:v>7.0655396865830864E-3</c:v>
                </c:pt>
                <c:pt idx="182">
                  <c:v>8.1535144332645498E-3</c:v>
                </c:pt>
                <c:pt idx="183">
                  <c:v>2.0434624356234433E-2</c:v>
                </c:pt>
                <c:pt idx="184">
                  <c:v>1.910043864785806E-4</c:v>
                </c:pt>
                <c:pt idx="185">
                  <c:v>-1.4198192476484238E-2</c:v>
                </c:pt>
                <c:pt idx="186">
                  <c:v>1.7285852673020121E-3</c:v>
                </c:pt>
                <c:pt idx="187">
                  <c:v>-8.771248807116324E-3</c:v>
                </c:pt>
                <c:pt idx="188">
                  <c:v>-9.3424502180541723E-3</c:v>
                </c:pt>
                <c:pt idx="189">
                  <c:v>3.7285050410246251E-3</c:v>
                </c:pt>
                <c:pt idx="190">
                  <c:v>-1.116278293266721E-2</c:v>
                </c:pt>
                <c:pt idx="191">
                  <c:v>-3.8998315218173986E-3</c:v>
                </c:pt>
                <c:pt idx="192">
                  <c:v>7.6586988957301708E-3</c:v>
                </c:pt>
                <c:pt idx="193">
                  <c:v>-3.2695687255468913E-3</c:v>
                </c:pt>
                <c:pt idx="194">
                  <c:v>-3.8228221830841711E-3</c:v>
                </c:pt>
                <c:pt idx="195">
                  <c:v>8.3346334989495962E-3</c:v>
                </c:pt>
                <c:pt idx="196">
                  <c:v>4.5318010610755069E-3</c:v>
                </c:pt>
                <c:pt idx="197">
                  <c:v>8.1428917998814451E-3</c:v>
                </c:pt>
                <c:pt idx="198">
                  <c:v>-2.4085841782862223E-2</c:v>
                </c:pt>
                <c:pt idx="199">
                  <c:v>4.4044174603406604E-3</c:v>
                </c:pt>
                <c:pt idx="200">
                  <c:v>-5.3661236269864172E-3</c:v>
                </c:pt>
                <c:pt idx="201">
                  <c:v>8.6274970615761397E-5</c:v>
                </c:pt>
                <c:pt idx="202">
                  <c:v>-1.8067604929975289E-2</c:v>
                </c:pt>
                <c:pt idx="203">
                  <c:v>-2.5109361185848295E-3</c:v>
                </c:pt>
                <c:pt idx="204">
                  <c:v>7.4664211076355637E-3</c:v>
                </c:pt>
                <c:pt idx="205">
                  <c:v>-4.6399918327474175E-3</c:v>
                </c:pt>
                <c:pt idx="206">
                  <c:v>-6.1395955116493447E-3</c:v>
                </c:pt>
                <c:pt idx="207">
                  <c:v>1.4495388167831613E-3</c:v>
                </c:pt>
                <c:pt idx="208">
                  <c:v>4.1661099623627927E-4</c:v>
                </c:pt>
                <c:pt idx="209">
                  <c:v>3.0657271926688E-3</c:v>
                </c:pt>
                <c:pt idx="210">
                  <c:v>-5.0875689797157302E-3</c:v>
                </c:pt>
                <c:pt idx="211">
                  <c:v>-2.2285834302157681E-3</c:v>
                </c:pt>
                <c:pt idx="212">
                  <c:v>5.4672635050854223E-3</c:v>
                </c:pt>
                <c:pt idx="213">
                  <c:v>-1.8273132307250243E-3</c:v>
                </c:pt>
                <c:pt idx="214">
                  <c:v>4.1502384791355712E-3</c:v>
                </c:pt>
                <c:pt idx="215">
                  <c:v>-1.1799483007128332E-4</c:v>
                </c:pt>
                <c:pt idx="216">
                  <c:v>2.5697942827178455E-3</c:v>
                </c:pt>
                <c:pt idx="217">
                  <c:v>-1.042908340659357E-3</c:v>
                </c:pt>
                <c:pt idx="218">
                  <c:v>1.0246429628621413E-2</c:v>
                </c:pt>
                <c:pt idx="219">
                  <c:v>-5.395532862873852E-4</c:v>
                </c:pt>
                <c:pt idx="220">
                  <c:v>2.5159098845702179E-4</c:v>
                </c:pt>
                <c:pt idx="221">
                  <c:v>-7.256029154008377E-3</c:v>
                </c:pt>
                <c:pt idx="222">
                  <c:v>-3.1827600479536139E-3</c:v>
                </c:pt>
                <c:pt idx="223">
                  <c:v>1.5284859850236972E-3</c:v>
                </c:pt>
                <c:pt idx="224">
                  <c:v>6.3304872445217389E-3</c:v>
                </c:pt>
                <c:pt idx="225">
                  <c:v>1.4886276848563404E-3</c:v>
                </c:pt>
                <c:pt idx="226">
                  <c:v>-3.024135271252885E-3</c:v>
                </c:pt>
                <c:pt idx="227">
                  <c:v>1.2637016603175988E-2</c:v>
                </c:pt>
                <c:pt idx="228">
                  <c:v>8.179504801663736E-3</c:v>
                </c:pt>
                <c:pt idx="229">
                  <c:v>3.5787196378837156E-3</c:v>
                </c:pt>
                <c:pt idx="230">
                  <c:v>-1.2534535210266089E-3</c:v>
                </c:pt>
                <c:pt idx="231">
                  <c:v>5.5066715001498186E-3</c:v>
                </c:pt>
                <c:pt idx="232">
                  <c:v>5.687968255054575E-4</c:v>
                </c:pt>
                <c:pt idx="233">
                  <c:v>-1.7884124668614425E-2</c:v>
                </c:pt>
                <c:pt idx="234">
                  <c:v>8.3871107594705313E-3</c:v>
                </c:pt>
                <c:pt idx="235">
                  <c:v>-5.4891698507248928E-3</c:v>
                </c:pt>
                <c:pt idx="236">
                  <c:v>-1.0315825774874746E-3</c:v>
                </c:pt>
                <c:pt idx="237">
                  <c:v>2.5203539945594013E-3</c:v>
                </c:pt>
                <c:pt idx="238">
                  <c:v>5.389186757292495E-3</c:v>
                </c:pt>
                <c:pt idx="239">
                  <c:v>2.742050197769821E-4</c:v>
                </c:pt>
                <c:pt idx="240">
                  <c:v>5.7837676579530059E-3</c:v>
                </c:pt>
                <c:pt idx="241">
                  <c:v>-3.758218909364969E-3</c:v>
                </c:pt>
                <c:pt idx="242">
                  <c:v>7.8527301067226139E-3</c:v>
                </c:pt>
                <c:pt idx="243">
                  <c:v>-9.029328223150424E-4</c:v>
                </c:pt>
                <c:pt idx="244">
                  <c:v>-7.8296948015014693E-3</c:v>
                </c:pt>
                <c:pt idx="245">
                  <c:v>-5.1736589192104996E-3</c:v>
                </c:pt>
                <c:pt idx="246">
                  <c:v>-5.0437614179333441E-4</c:v>
                </c:pt>
                <c:pt idx="247">
                  <c:v>-7.9725006154731399E-3</c:v>
                </c:pt>
                <c:pt idx="248">
                  <c:v>4.2478071144650279E-3</c:v>
                </c:pt>
                <c:pt idx="249">
                  <c:v>-2.6650732556634275E-3</c:v>
                </c:pt>
                <c:pt idx="250">
                  <c:v>-2.7984614167838174E-3</c:v>
                </c:pt>
                <c:pt idx="251">
                  <c:v>-1.3027344430684724E-3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5F1C-4270-8D09-E3BB226F4FF7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015648051894399"/>
                  <c:y val="-0.2338215408607330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-0.3081x - 0.0006</a:t>
                    </a:r>
                    <a:br>
                      <a:rPr lang="en-US" baseline="0"/>
                    </a:br>
                    <a:r>
                      <a:rPr lang="en-US" baseline="0"/>
                      <a:t>R² = 0.0025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'DATA-MARKET'!$X$2:$X$253</c:f>
              <c:numCache>
                <c:formatCode>0.000%</c:formatCode>
                <c:ptCount val="252"/>
                <c:pt idx="0">
                  <c:v>-3.1957911921397388E-2</c:v>
                </c:pt>
                <c:pt idx="1">
                  <c:v>-3.6230519781984896E-2</c:v>
                </c:pt>
                <c:pt idx="2">
                  <c:v>-7.8186609367611026E-3</c:v>
                </c:pt>
                <c:pt idx="3">
                  <c:v>-4.3726612031987138E-3</c:v>
                </c:pt>
                <c:pt idx="4">
                  <c:v>3.9549184848756474E-3</c:v>
                </c:pt>
                <c:pt idx="5">
                  <c:v>-5.6588881142772664E-3</c:v>
                </c:pt>
                <c:pt idx="6">
                  <c:v>-8.5786719012435409E-4</c:v>
                </c:pt>
                <c:pt idx="7">
                  <c:v>-4.3445582705847309E-3</c:v>
                </c:pt>
                <c:pt idx="8">
                  <c:v>9.3521182521680499E-3</c:v>
                </c:pt>
                <c:pt idx="9">
                  <c:v>-1.6411377241590521E-5</c:v>
                </c:pt>
                <c:pt idx="10">
                  <c:v>5.9716706159182731E-3</c:v>
                </c:pt>
                <c:pt idx="11">
                  <c:v>-9.4819095842443215E-3</c:v>
                </c:pt>
                <c:pt idx="12">
                  <c:v>3.0311590839112957E-3</c:v>
                </c:pt>
                <c:pt idx="13">
                  <c:v>1.6634854785039042E-2</c:v>
                </c:pt>
                <c:pt idx="14">
                  <c:v>1.4257838163413623E-2</c:v>
                </c:pt>
                <c:pt idx="15">
                  <c:v>5.0756130018834601E-3</c:v>
                </c:pt>
                <c:pt idx="16">
                  <c:v>-2.1130268921378679E-2</c:v>
                </c:pt>
                <c:pt idx="17">
                  <c:v>4.3404060086065597E-3</c:v>
                </c:pt>
                <c:pt idx="18">
                  <c:v>4.0376454842774948E-4</c:v>
                </c:pt>
                <c:pt idx="19">
                  <c:v>6.533492916707107E-3</c:v>
                </c:pt>
                <c:pt idx="20">
                  <c:v>-1.5782178801554986E-2</c:v>
                </c:pt>
                <c:pt idx="21">
                  <c:v>-5.8593426937328507E-3</c:v>
                </c:pt>
                <c:pt idx="22">
                  <c:v>-8.9738893865278998E-4</c:v>
                </c:pt>
                <c:pt idx="23">
                  <c:v>-3.3467440142271807E-4</c:v>
                </c:pt>
                <c:pt idx="24">
                  <c:v>-5.1947433645742509E-3</c:v>
                </c:pt>
                <c:pt idx="25">
                  <c:v>1.720806873616377E-3</c:v>
                </c:pt>
                <c:pt idx="26">
                  <c:v>9.1696074455297691E-3</c:v>
                </c:pt>
                <c:pt idx="27">
                  <c:v>3.1240650506683286E-3</c:v>
                </c:pt>
                <c:pt idx="28">
                  <c:v>1.1277785174648078E-3</c:v>
                </c:pt>
                <c:pt idx="29">
                  <c:v>2.8851593419368694E-3</c:v>
                </c:pt>
                <c:pt idx="30">
                  <c:v>-4.608153410704508E-3</c:v>
                </c:pt>
                <c:pt idx="31">
                  <c:v>7.3415664691683516E-3</c:v>
                </c:pt>
                <c:pt idx="32">
                  <c:v>5.6310499536832469E-3</c:v>
                </c:pt>
                <c:pt idx="33">
                  <c:v>-4.1790011239048195E-3</c:v>
                </c:pt>
                <c:pt idx="34">
                  <c:v>2.389330633188815E-3</c:v>
                </c:pt>
                <c:pt idx="35">
                  <c:v>-8.1358690656520433E-3</c:v>
                </c:pt>
                <c:pt idx="36">
                  <c:v>1.1509522963822572E-2</c:v>
                </c:pt>
                <c:pt idx="37">
                  <c:v>2.6771262139819586E-3</c:v>
                </c:pt>
                <c:pt idx="38">
                  <c:v>-6.4131712306218407E-3</c:v>
                </c:pt>
                <c:pt idx="39">
                  <c:v>8.3361405702182291E-4</c:v>
                </c:pt>
                <c:pt idx="40">
                  <c:v>3.7083439579941881E-3</c:v>
                </c:pt>
                <c:pt idx="41">
                  <c:v>-1.2644819734867053E-3</c:v>
                </c:pt>
                <c:pt idx="42">
                  <c:v>3.3834507800783896E-3</c:v>
                </c:pt>
                <c:pt idx="43">
                  <c:v>2.749468095674508E-3</c:v>
                </c:pt>
                <c:pt idx="44">
                  <c:v>4.8636897059508499E-3</c:v>
                </c:pt>
                <c:pt idx="45">
                  <c:v>-9.8682067150085212E-4</c:v>
                </c:pt>
                <c:pt idx="46">
                  <c:v>1.1068264017624104E-3</c:v>
                </c:pt>
                <c:pt idx="47">
                  <c:v>3.5659962907919232E-3</c:v>
                </c:pt>
                <c:pt idx="48">
                  <c:v>1.1836609231414176E-4</c:v>
                </c:pt>
                <c:pt idx="49">
                  <c:v>7.8778708091941981E-3</c:v>
                </c:pt>
                <c:pt idx="50">
                  <c:v>1.0603505594332025E-3</c:v>
                </c:pt>
                <c:pt idx="51">
                  <c:v>-9.9939948237636063E-4</c:v>
                </c:pt>
                <c:pt idx="52">
                  <c:v>-3.7715405946754368E-3</c:v>
                </c:pt>
                <c:pt idx="53">
                  <c:v>1.2111989582283687E-2</c:v>
                </c:pt>
                <c:pt idx="54">
                  <c:v>1.0125067565104509E-3</c:v>
                </c:pt>
                <c:pt idx="55">
                  <c:v>5.3295447517930543E-3</c:v>
                </c:pt>
                <c:pt idx="56">
                  <c:v>-1.0137527699546843E-2</c:v>
                </c:pt>
                <c:pt idx="57">
                  <c:v>-9.6131747873153418E-3</c:v>
                </c:pt>
                <c:pt idx="58">
                  <c:v>-4.0056630106468424E-3</c:v>
                </c:pt>
                <c:pt idx="59">
                  <c:v>1.5037686391838926E-3</c:v>
                </c:pt>
                <c:pt idx="60">
                  <c:v>1.9651475402913056E-3</c:v>
                </c:pt>
                <c:pt idx="61">
                  <c:v>6.8232096074742074E-3</c:v>
                </c:pt>
                <c:pt idx="62">
                  <c:v>3.9297796293885938E-3</c:v>
                </c:pt>
                <c:pt idx="63">
                  <c:v>-1.9716993256796811E-3</c:v>
                </c:pt>
                <c:pt idx="64">
                  <c:v>-4.0509235008968159E-3</c:v>
                </c:pt>
                <c:pt idx="65">
                  <c:v>-3.6519866686592884E-3</c:v>
                </c:pt>
                <c:pt idx="66">
                  <c:v>1.1181106341959432E-3</c:v>
                </c:pt>
                <c:pt idx="67">
                  <c:v>7.9922371456652083E-3</c:v>
                </c:pt>
                <c:pt idx="68">
                  <c:v>-5.8630067642269078E-5</c:v>
                </c:pt>
                <c:pt idx="69">
                  <c:v>3.3203987984289137E-3</c:v>
                </c:pt>
                <c:pt idx="70">
                  <c:v>0</c:v>
                </c:pt>
                <c:pt idx="71">
                  <c:v>3.7021833781511823E-4</c:v>
                </c:pt>
                <c:pt idx="72">
                  <c:v>2.326558370494715E-4</c:v>
                </c:pt>
                <c:pt idx="73">
                  <c:v>6.6068375400243689E-3</c:v>
                </c:pt>
                <c:pt idx="74">
                  <c:v>-2.5574885965534465E-6</c:v>
                </c:pt>
                <c:pt idx="75">
                  <c:v>1.1107863310160888E-3</c:v>
                </c:pt>
                <c:pt idx="76">
                  <c:v>4.1872388211742747E-3</c:v>
                </c:pt>
                <c:pt idx="77">
                  <c:v>1.107233346079565E-2</c:v>
                </c:pt>
                <c:pt idx="78">
                  <c:v>-5.1798537956325207E-3</c:v>
                </c:pt>
                <c:pt idx="79">
                  <c:v>4.2474241160937185E-3</c:v>
                </c:pt>
                <c:pt idx="80">
                  <c:v>-7.1118870135026201E-4</c:v>
                </c:pt>
                <c:pt idx="81">
                  <c:v>4.9089144779715273E-3</c:v>
                </c:pt>
                <c:pt idx="82">
                  <c:v>5.6741620001626988E-3</c:v>
                </c:pt>
                <c:pt idx="83">
                  <c:v>-1.0596644652646004E-3</c:v>
                </c:pt>
                <c:pt idx="84">
                  <c:v>1.710103294292935E-3</c:v>
                </c:pt>
                <c:pt idx="85">
                  <c:v>-1.4749781685782697E-3</c:v>
                </c:pt>
                <c:pt idx="86">
                  <c:v>2.1434232483597609E-3</c:v>
                </c:pt>
                <c:pt idx="87">
                  <c:v>-9.5056578418548053E-3</c:v>
                </c:pt>
                <c:pt idx="88">
                  <c:v>8.8474320365744866E-4</c:v>
                </c:pt>
                <c:pt idx="89">
                  <c:v>-8.4477782422572099E-4</c:v>
                </c:pt>
                <c:pt idx="90">
                  <c:v>8.8248807063345137E-3</c:v>
                </c:pt>
                <c:pt idx="91">
                  <c:v>-1.0906088944256972E-3</c:v>
                </c:pt>
                <c:pt idx="92">
                  <c:v>1.2001658255193177E-2</c:v>
                </c:pt>
                <c:pt idx="93">
                  <c:v>5.7022302851019594E-3</c:v>
                </c:pt>
                <c:pt idx="94">
                  <c:v>6.9309183865148274E-3</c:v>
                </c:pt>
                <c:pt idx="95">
                  <c:v>-1.1929024042925762E-2</c:v>
                </c:pt>
                <c:pt idx="96">
                  <c:v>-3.6078468071427624E-3</c:v>
                </c:pt>
                <c:pt idx="97">
                  <c:v>1.4123715079789056E-2</c:v>
                </c:pt>
                <c:pt idx="98">
                  <c:v>4.6832802646261679E-3</c:v>
                </c:pt>
                <c:pt idx="99">
                  <c:v>-1.8781344109870056E-2</c:v>
                </c:pt>
                <c:pt idx="100">
                  <c:v>-1.2854611706483852E-2</c:v>
                </c:pt>
                <c:pt idx="101">
                  <c:v>3.5945452134883019E-3</c:v>
                </c:pt>
                <c:pt idx="102">
                  <c:v>-2.6388894291682246E-3</c:v>
                </c:pt>
                <c:pt idx="103">
                  <c:v>-2.9554084893042083E-3</c:v>
                </c:pt>
                <c:pt idx="104">
                  <c:v>6.0597437557217198E-3</c:v>
                </c:pt>
                <c:pt idx="105">
                  <c:v>-5.2911816053943118E-3</c:v>
                </c:pt>
                <c:pt idx="106">
                  <c:v>5.5376838143346419E-4</c:v>
                </c:pt>
                <c:pt idx="107">
                  <c:v>-5.9122572995347449E-3</c:v>
                </c:pt>
                <c:pt idx="108">
                  <c:v>-1.9280689263554078E-3</c:v>
                </c:pt>
                <c:pt idx="109">
                  <c:v>1.3372915356183739E-3</c:v>
                </c:pt>
                <c:pt idx="110">
                  <c:v>1.2541784181751591E-3</c:v>
                </c:pt>
                <c:pt idx="111">
                  <c:v>-5.2563228741410971E-3</c:v>
                </c:pt>
                <c:pt idx="112">
                  <c:v>1.3628300074187598E-3</c:v>
                </c:pt>
                <c:pt idx="113">
                  <c:v>1.6719659192225805E-3</c:v>
                </c:pt>
                <c:pt idx="114">
                  <c:v>8.4227786151391537E-3</c:v>
                </c:pt>
                <c:pt idx="115">
                  <c:v>2.7507694440437108E-3</c:v>
                </c:pt>
                <c:pt idx="116">
                  <c:v>1.4188598499680857E-3</c:v>
                </c:pt>
                <c:pt idx="117">
                  <c:v>2.5898101495176692E-3</c:v>
                </c:pt>
                <c:pt idx="118">
                  <c:v>1.4041461509539338E-2</c:v>
                </c:pt>
                <c:pt idx="119">
                  <c:v>9.0503906537386936E-3</c:v>
                </c:pt>
                <c:pt idx="120">
                  <c:v>-1.0862738637192783E-2</c:v>
                </c:pt>
                <c:pt idx="121">
                  <c:v>1.5551556410324211E-3</c:v>
                </c:pt>
                <c:pt idx="122">
                  <c:v>1.244904107162907E-2</c:v>
                </c:pt>
                <c:pt idx="123">
                  <c:v>9.9664706547285611E-3</c:v>
                </c:pt>
                <c:pt idx="124">
                  <c:v>-4.6802460854810388E-3</c:v>
                </c:pt>
                <c:pt idx="125">
                  <c:v>1.0477160695437613E-2</c:v>
                </c:pt>
                <c:pt idx="126">
                  <c:v>-2.4030691387574018E-2</c:v>
                </c:pt>
                <c:pt idx="127">
                  <c:v>1.8877059328616117E-3</c:v>
                </c:pt>
                <c:pt idx="128">
                  <c:v>9.2127646058034439E-3</c:v>
                </c:pt>
                <c:pt idx="129">
                  <c:v>-6.6547464157237987E-3</c:v>
                </c:pt>
                <c:pt idx="130">
                  <c:v>9.6029442311264205E-3</c:v>
                </c:pt>
                <c:pt idx="131">
                  <c:v>1.1915685744927903E-2</c:v>
                </c:pt>
                <c:pt idx="132">
                  <c:v>3.9159091125597458E-3</c:v>
                </c:pt>
                <c:pt idx="133">
                  <c:v>-3.0933710456850675E-2</c:v>
                </c:pt>
                <c:pt idx="134">
                  <c:v>1.4699288491014952E-2</c:v>
                </c:pt>
                <c:pt idx="135">
                  <c:v>-1.4985751366069184E-2</c:v>
                </c:pt>
                <c:pt idx="136">
                  <c:v>-3.4462738489378637E-3</c:v>
                </c:pt>
                <c:pt idx="137">
                  <c:v>1.4169075443881879E-2</c:v>
                </c:pt>
                <c:pt idx="138">
                  <c:v>-8.6282438799405972E-4</c:v>
                </c:pt>
                <c:pt idx="139">
                  <c:v>1.2050225312115132E-2</c:v>
                </c:pt>
                <c:pt idx="140">
                  <c:v>-2.9397868488349122E-2</c:v>
                </c:pt>
                <c:pt idx="141">
                  <c:v>-3.7088065120149914E-3</c:v>
                </c:pt>
                <c:pt idx="142">
                  <c:v>-1.0509423206458982E-2</c:v>
                </c:pt>
                <c:pt idx="143">
                  <c:v>-1.2347025838864907E-2</c:v>
                </c:pt>
                <c:pt idx="144">
                  <c:v>-8.57418224355768E-4</c:v>
                </c:pt>
                <c:pt idx="145">
                  <c:v>1.0622449944679413E-3</c:v>
                </c:pt>
                <c:pt idx="146">
                  <c:v>1.8945524216087035E-3</c:v>
                </c:pt>
                <c:pt idx="147">
                  <c:v>-4.7413424270928489E-3</c:v>
                </c:pt>
                <c:pt idx="148">
                  <c:v>-2.9007698149276337E-3</c:v>
                </c:pt>
                <c:pt idx="149">
                  <c:v>6.503526888022429E-3</c:v>
                </c:pt>
                <c:pt idx="150">
                  <c:v>6.5166366639607116E-4</c:v>
                </c:pt>
                <c:pt idx="151">
                  <c:v>-2.5294262561031361E-3</c:v>
                </c:pt>
                <c:pt idx="152">
                  <c:v>1.1465585307776719E-4</c:v>
                </c:pt>
                <c:pt idx="153">
                  <c:v>-4.2445386910361371E-3</c:v>
                </c:pt>
                <c:pt idx="154">
                  <c:v>-8.6038534986035257E-4</c:v>
                </c:pt>
                <c:pt idx="155">
                  <c:v>9.9214741887634125E-4</c:v>
                </c:pt>
                <c:pt idx="156">
                  <c:v>8.9654672085234498E-3</c:v>
                </c:pt>
                <c:pt idx="157">
                  <c:v>8.4481735959115699E-3</c:v>
                </c:pt>
                <c:pt idx="158">
                  <c:v>2.8599463634072894E-3</c:v>
                </c:pt>
                <c:pt idx="159">
                  <c:v>-8.4532742568739472E-4</c:v>
                </c:pt>
                <c:pt idx="160">
                  <c:v>-4.3172325567150845E-3</c:v>
                </c:pt>
                <c:pt idx="161">
                  <c:v>-1.6285915856142775E-3</c:v>
                </c:pt>
                <c:pt idx="162">
                  <c:v>6.6720758208832845E-3</c:v>
                </c:pt>
                <c:pt idx="163">
                  <c:v>2.5885876609013747E-3</c:v>
                </c:pt>
                <c:pt idx="164">
                  <c:v>4.406402439763658E-3</c:v>
                </c:pt>
                <c:pt idx="165">
                  <c:v>2.7624951771029315E-3</c:v>
                </c:pt>
                <c:pt idx="166">
                  <c:v>-3.8596226595605438E-4</c:v>
                </c:pt>
                <c:pt idx="167">
                  <c:v>-4.2951422687331422E-4</c:v>
                </c:pt>
                <c:pt idx="168">
                  <c:v>-6.7317308267771754E-3</c:v>
                </c:pt>
                <c:pt idx="169">
                  <c:v>3.1463902546732022E-4</c:v>
                </c:pt>
                <c:pt idx="170">
                  <c:v>-1.2731476708754811E-3</c:v>
                </c:pt>
                <c:pt idx="171">
                  <c:v>9.3573030806515904E-3</c:v>
                </c:pt>
                <c:pt idx="172">
                  <c:v>1.4521909927632244E-3</c:v>
                </c:pt>
                <c:pt idx="173">
                  <c:v>1.3428225169689055E-2</c:v>
                </c:pt>
                <c:pt idx="174">
                  <c:v>8.7812201016535863E-4</c:v>
                </c:pt>
                <c:pt idx="175">
                  <c:v>-6.5752287717704759E-4</c:v>
                </c:pt>
                <c:pt idx="176">
                  <c:v>3.9123567034269188E-3</c:v>
                </c:pt>
                <c:pt idx="177">
                  <c:v>-1.6782668848216867E-3</c:v>
                </c:pt>
                <c:pt idx="178">
                  <c:v>-5.4383415530155751E-4</c:v>
                </c:pt>
                <c:pt idx="179">
                  <c:v>3.0257602270145952E-3</c:v>
                </c:pt>
                <c:pt idx="180">
                  <c:v>1.0184067742260666E-2</c:v>
                </c:pt>
                <c:pt idx="181">
                  <c:v>7.0655396865830864E-3</c:v>
                </c:pt>
                <c:pt idx="182">
                  <c:v>8.1535144332645498E-3</c:v>
                </c:pt>
                <c:pt idx="183">
                  <c:v>2.0434624356234433E-2</c:v>
                </c:pt>
                <c:pt idx="184">
                  <c:v>1.910043864785806E-4</c:v>
                </c:pt>
                <c:pt idx="185">
                  <c:v>-1.4198192476484238E-2</c:v>
                </c:pt>
                <c:pt idx="186">
                  <c:v>1.7285852673020121E-3</c:v>
                </c:pt>
                <c:pt idx="187">
                  <c:v>-8.771248807116324E-3</c:v>
                </c:pt>
                <c:pt idx="188">
                  <c:v>-9.3424502180541723E-3</c:v>
                </c:pt>
                <c:pt idx="189">
                  <c:v>3.7285050410246251E-3</c:v>
                </c:pt>
                <c:pt idx="190">
                  <c:v>-1.116278293266721E-2</c:v>
                </c:pt>
                <c:pt idx="191">
                  <c:v>-3.8998315218173986E-3</c:v>
                </c:pt>
                <c:pt idx="192">
                  <c:v>7.6586988957301708E-3</c:v>
                </c:pt>
                <c:pt idx="193">
                  <c:v>-3.2695687255468913E-3</c:v>
                </c:pt>
                <c:pt idx="194">
                  <c:v>-3.8228221830841711E-3</c:v>
                </c:pt>
                <c:pt idx="195">
                  <c:v>8.3346334989495962E-3</c:v>
                </c:pt>
                <c:pt idx="196">
                  <c:v>4.5318010610755069E-3</c:v>
                </c:pt>
                <c:pt idx="197">
                  <c:v>8.1428917998814451E-3</c:v>
                </c:pt>
                <c:pt idx="198">
                  <c:v>-2.4085841782862223E-2</c:v>
                </c:pt>
                <c:pt idx="199">
                  <c:v>4.4044174603406604E-3</c:v>
                </c:pt>
                <c:pt idx="200">
                  <c:v>-5.3661236269864172E-3</c:v>
                </c:pt>
                <c:pt idx="201">
                  <c:v>8.6274970615761397E-5</c:v>
                </c:pt>
                <c:pt idx="202">
                  <c:v>-1.8067604929975289E-2</c:v>
                </c:pt>
                <c:pt idx="203">
                  <c:v>-2.5109361185848295E-3</c:v>
                </c:pt>
                <c:pt idx="204">
                  <c:v>7.4664211076355637E-3</c:v>
                </c:pt>
                <c:pt idx="205">
                  <c:v>-4.6399918327474175E-3</c:v>
                </c:pt>
                <c:pt idx="206">
                  <c:v>-6.1395955116493447E-3</c:v>
                </c:pt>
                <c:pt idx="207">
                  <c:v>1.4495388167831613E-3</c:v>
                </c:pt>
                <c:pt idx="208">
                  <c:v>4.1661099623627927E-4</c:v>
                </c:pt>
                <c:pt idx="209">
                  <c:v>3.0657271926688E-3</c:v>
                </c:pt>
                <c:pt idx="210">
                  <c:v>-5.0875689797157302E-3</c:v>
                </c:pt>
                <c:pt idx="211">
                  <c:v>-2.2285834302157681E-3</c:v>
                </c:pt>
                <c:pt idx="212">
                  <c:v>5.4672635050854223E-3</c:v>
                </c:pt>
                <c:pt idx="213">
                  <c:v>-1.8273132307250243E-3</c:v>
                </c:pt>
                <c:pt idx="214">
                  <c:v>4.1502384791355712E-3</c:v>
                </c:pt>
                <c:pt idx="215">
                  <c:v>-1.1799483007128332E-4</c:v>
                </c:pt>
                <c:pt idx="216">
                  <c:v>2.5697942827178455E-3</c:v>
                </c:pt>
                <c:pt idx="217">
                  <c:v>-1.042908340659357E-3</c:v>
                </c:pt>
                <c:pt idx="218">
                  <c:v>1.0246429628621413E-2</c:v>
                </c:pt>
                <c:pt idx="219">
                  <c:v>-5.395532862873852E-4</c:v>
                </c:pt>
                <c:pt idx="220">
                  <c:v>2.5159098845702179E-4</c:v>
                </c:pt>
                <c:pt idx="221">
                  <c:v>-7.256029154008377E-3</c:v>
                </c:pt>
                <c:pt idx="222">
                  <c:v>-3.1827600479536139E-3</c:v>
                </c:pt>
                <c:pt idx="223">
                  <c:v>1.5284859850236972E-3</c:v>
                </c:pt>
                <c:pt idx="224">
                  <c:v>6.3304872445217389E-3</c:v>
                </c:pt>
                <c:pt idx="225">
                  <c:v>1.4886276848563404E-3</c:v>
                </c:pt>
                <c:pt idx="226">
                  <c:v>-3.024135271252885E-3</c:v>
                </c:pt>
                <c:pt idx="227">
                  <c:v>1.2637016603175988E-2</c:v>
                </c:pt>
                <c:pt idx="228">
                  <c:v>8.179504801663736E-3</c:v>
                </c:pt>
                <c:pt idx="229">
                  <c:v>3.5787196378837156E-3</c:v>
                </c:pt>
                <c:pt idx="230">
                  <c:v>-1.2534535210266089E-3</c:v>
                </c:pt>
                <c:pt idx="231">
                  <c:v>5.5066715001498186E-3</c:v>
                </c:pt>
                <c:pt idx="232">
                  <c:v>5.687968255054575E-4</c:v>
                </c:pt>
                <c:pt idx="233">
                  <c:v>-1.7884124668614425E-2</c:v>
                </c:pt>
                <c:pt idx="234">
                  <c:v>8.3871107594705313E-3</c:v>
                </c:pt>
                <c:pt idx="235">
                  <c:v>-5.4891698507248928E-3</c:v>
                </c:pt>
                <c:pt idx="236">
                  <c:v>-1.0315825774874746E-3</c:v>
                </c:pt>
                <c:pt idx="237">
                  <c:v>2.5203539945594013E-3</c:v>
                </c:pt>
                <c:pt idx="238">
                  <c:v>5.389186757292495E-3</c:v>
                </c:pt>
                <c:pt idx="239">
                  <c:v>2.742050197769821E-4</c:v>
                </c:pt>
                <c:pt idx="240">
                  <c:v>5.7837676579530059E-3</c:v>
                </c:pt>
                <c:pt idx="241">
                  <c:v>-3.758218909364969E-3</c:v>
                </c:pt>
                <c:pt idx="242">
                  <c:v>7.8527301067226139E-3</c:v>
                </c:pt>
                <c:pt idx="243">
                  <c:v>-9.029328223150424E-4</c:v>
                </c:pt>
                <c:pt idx="244">
                  <c:v>-7.8296948015014693E-3</c:v>
                </c:pt>
                <c:pt idx="245">
                  <c:v>-5.1736589192104996E-3</c:v>
                </c:pt>
                <c:pt idx="246">
                  <c:v>-5.0437614179333441E-4</c:v>
                </c:pt>
                <c:pt idx="247">
                  <c:v>-7.9725006154731399E-3</c:v>
                </c:pt>
                <c:pt idx="248">
                  <c:v>4.2478071144650279E-3</c:v>
                </c:pt>
                <c:pt idx="249">
                  <c:v>-2.6650732556634275E-3</c:v>
                </c:pt>
                <c:pt idx="250">
                  <c:v>-2.7984614167838174E-3</c:v>
                </c:pt>
                <c:pt idx="251">
                  <c:v>-1.3027344430684724E-3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5F1C-4270-8D09-E3BB226F4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S&amp;P 500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8535871067618783"/>
                  <c:y val="-0.3327008643687727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0C-40B7-986A-89B10B4CDBE7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5716577263108185E-2"/>
                  <c:y val="0.227033347452118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0C-40B7-986A-89B10B4CDBE7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7240557891626491E-2"/>
                  <c:y val="-0.396457121875027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30C-40B7-986A-89B10B4CDBE7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5964418648983227"/>
                  <c:y val="0.3187326360724597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30C-40B7-986A-89B10B4CDBE7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30C-40B7-986A-89B10B4CDBE7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291429945938442"/>
                  <c:y val="-0.219228733025612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0.1457x - 0.0007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'DATA-MARKET'!$U$22:$U$253</c:f>
              <c:numCache>
                <c:formatCode>0.000%</c:formatCode>
                <c:ptCount val="232"/>
                <c:pt idx="0">
                  <c:v>-1.5855752389124188E-2</c:v>
                </c:pt>
                <c:pt idx="1">
                  <c:v>-9.0832893173140306E-3</c:v>
                </c:pt>
                <c:pt idx="2">
                  <c:v>1.1403261745642909E-3</c:v>
                </c:pt>
                <c:pt idx="3">
                  <c:v>2.8903431550190799E-4</c:v>
                </c:pt>
                <c:pt idx="4">
                  <c:v>-2.6555003320934225E-3</c:v>
                </c:pt>
                <c:pt idx="5">
                  <c:v>3.8547230686901417E-3</c:v>
                </c:pt>
                <c:pt idx="6">
                  <c:v>8.3317475637150612E-3</c:v>
                </c:pt>
                <c:pt idx="7">
                  <c:v>1.8684503293881162E-3</c:v>
                </c:pt>
                <c:pt idx="8">
                  <c:v>-1.5156809986203762E-3</c:v>
                </c:pt>
                <c:pt idx="9">
                  <c:v>6.9519939976844915E-3</c:v>
                </c:pt>
                <c:pt idx="10">
                  <c:v>-2.8592623297471966E-3</c:v>
                </c:pt>
                <c:pt idx="11">
                  <c:v>6.6332140115857923E-3</c:v>
                </c:pt>
                <c:pt idx="12">
                  <c:v>4.8904734274613417E-3</c:v>
                </c:pt>
                <c:pt idx="13">
                  <c:v>-2.8071748821291158E-3</c:v>
                </c:pt>
                <c:pt idx="14">
                  <c:v>3.5271449965572142E-3</c:v>
                </c:pt>
                <c:pt idx="15">
                  <c:v>-7.0849093642042964E-3</c:v>
                </c:pt>
                <c:pt idx="16">
                  <c:v>8.3438955597205794E-3</c:v>
                </c:pt>
                <c:pt idx="17">
                  <c:v>2.9416905717033117E-3</c:v>
                </c:pt>
                <c:pt idx="18">
                  <c:v>-5.797596243427139E-3</c:v>
                </c:pt>
                <c:pt idx="19">
                  <c:v>3.398431809157373E-5</c:v>
                </c:pt>
                <c:pt idx="20">
                  <c:v>5.1150623181264333E-3</c:v>
                </c:pt>
                <c:pt idx="21">
                  <c:v>-1.9546731699613876E-4</c:v>
                </c:pt>
                <c:pt idx="22">
                  <c:v>8.6576869483295522E-4</c:v>
                </c:pt>
                <c:pt idx="23">
                  <c:v>4.9325959549920183E-3</c:v>
                </c:pt>
                <c:pt idx="24">
                  <c:v>4.4493786311667416E-3</c:v>
                </c:pt>
                <c:pt idx="25">
                  <c:v>-4.3239365514825985E-4</c:v>
                </c:pt>
                <c:pt idx="26">
                  <c:v>3.3523622914350006E-4</c:v>
                </c:pt>
                <c:pt idx="27">
                  <c:v>7.122360834448286E-3</c:v>
                </c:pt>
                <c:pt idx="28">
                  <c:v>7.2579317873283479E-5</c:v>
                </c:pt>
                <c:pt idx="29">
                  <c:v>8.5386672024539822E-3</c:v>
                </c:pt>
                <c:pt idx="30">
                  <c:v>2.9039374393932159E-3</c:v>
                </c:pt>
                <c:pt idx="31">
                  <c:v>-1.0975360392743783E-3</c:v>
                </c:pt>
                <c:pt idx="32">
                  <c:v>-3.1678336297769859E-3</c:v>
                </c:pt>
                <c:pt idx="33">
                  <c:v>9.0942458803792529E-3</c:v>
                </c:pt>
                <c:pt idx="34">
                  <c:v>1.4991269666144746E-3</c:v>
                </c:pt>
                <c:pt idx="35">
                  <c:v>6.3036577396302605E-3</c:v>
                </c:pt>
                <c:pt idx="36">
                  <c:v>-6.6602252533960928E-3</c:v>
                </c:pt>
                <c:pt idx="37">
                  <c:v>-8.6684836049412909E-3</c:v>
                </c:pt>
                <c:pt idx="38">
                  <c:v>-4.0192864386812297E-3</c:v>
                </c:pt>
                <c:pt idx="39">
                  <c:v>4.1657355354963125E-3</c:v>
                </c:pt>
                <c:pt idx="40">
                  <c:v>2.1931636595712636E-3</c:v>
                </c:pt>
                <c:pt idx="41">
                  <c:v>7.479252042189413E-3</c:v>
                </c:pt>
                <c:pt idx="42">
                  <c:v>2.1725739424198064E-3</c:v>
                </c:pt>
                <c:pt idx="43">
                  <c:v>-1.5840061264341748E-3</c:v>
                </c:pt>
                <c:pt idx="44">
                  <c:v>-3.763256516012298E-3</c:v>
                </c:pt>
                <c:pt idx="45">
                  <c:v>-5.9276988942457527E-4</c:v>
                </c:pt>
                <c:pt idx="46">
                  <c:v>5.0302620769013609E-4</c:v>
                </c:pt>
                <c:pt idx="47">
                  <c:v>7.6660287374525583E-3</c:v>
                </c:pt>
                <c:pt idx="48">
                  <c:v>8.3669269520652125E-4</c:v>
                </c:pt>
                <c:pt idx="49">
                  <c:v>7.1128151454077123E-4</c:v>
                </c:pt>
                <c:pt idx="50">
                  <c:v>1.5634232607154054E-3</c:v>
                </c:pt>
                <c:pt idx="51">
                  <c:v>-1.9643952970014303E-3</c:v>
                </c:pt>
                <c:pt idx="52">
                  <c:v>2.5574029882187502E-3</c:v>
                </c:pt>
                <c:pt idx="53">
                  <c:v>2.7263754572537358E-3</c:v>
                </c:pt>
                <c:pt idx="54">
                  <c:v>7.02250556783877E-4</c:v>
                </c:pt>
                <c:pt idx="55">
                  <c:v>-1.1864029250808047E-3</c:v>
                </c:pt>
                <c:pt idx="56">
                  <c:v>3.6972459932524981E-3</c:v>
                </c:pt>
                <c:pt idx="57">
                  <c:v>9.6159303902425119E-3</c:v>
                </c:pt>
                <c:pt idx="58">
                  <c:v>-3.0274386546482847E-3</c:v>
                </c:pt>
                <c:pt idx="59">
                  <c:v>3.2480894157918484E-3</c:v>
                </c:pt>
                <c:pt idx="60">
                  <c:v>-8.3275185869019096E-4</c:v>
                </c:pt>
                <c:pt idx="61">
                  <c:v>5.5658199003797548E-3</c:v>
                </c:pt>
                <c:pt idx="62">
                  <c:v>4.0644295882822203E-3</c:v>
                </c:pt>
                <c:pt idx="63">
                  <c:v>1.9186044823943E-3</c:v>
                </c:pt>
                <c:pt idx="64">
                  <c:v>2.843103580075224E-3</c:v>
                </c:pt>
                <c:pt idx="65">
                  <c:v>-3.5750494353435419E-3</c:v>
                </c:pt>
                <c:pt idx="66">
                  <c:v>6.8481142616272101E-3</c:v>
                </c:pt>
                <c:pt idx="67">
                  <c:v>-3.927045710025329E-3</c:v>
                </c:pt>
                <c:pt idx="68">
                  <c:v>2.7590220483281382E-3</c:v>
                </c:pt>
                <c:pt idx="69">
                  <c:v>-2.0015448090417308E-3</c:v>
                </c:pt>
                <c:pt idx="70">
                  <c:v>9.9064456123445291E-3</c:v>
                </c:pt>
                <c:pt idx="71">
                  <c:v>-1.3880819469238928E-3</c:v>
                </c:pt>
                <c:pt idx="72">
                  <c:v>1.0879579767786803E-2</c:v>
                </c:pt>
                <c:pt idx="73">
                  <c:v>6.3952025933453642E-3</c:v>
                </c:pt>
                <c:pt idx="74">
                  <c:v>9.0632962566768154E-3</c:v>
                </c:pt>
                <c:pt idx="75">
                  <c:v>-1.5683159390420455E-2</c:v>
                </c:pt>
                <c:pt idx="76">
                  <c:v>-4.4883523743439327E-3</c:v>
                </c:pt>
                <c:pt idx="77">
                  <c:v>1.4116785254235103E-2</c:v>
                </c:pt>
                <c:pt idx="78">
                  <c:v>7.9403049843841545E-3</c:v>
                </c:pt>
                <c:pt idx="79">
                  <c:v>-1.8065404333742128E-2</c:v>
                </c:pt>
                <c:pt idx="80">
                  <c:v>-1.2334126866677331E-2</c:v>
                </c:pt>
                <c:pt idx="81">
                  <c:v>5.0349101576151927E-3</c:v>
                </c:pt>
                <c:pt idx="82">
                  <c:v>-5.3305345372608622E-3</c:v>
                </c:pt>
                <c:pt idx="83">
                  <c:v>-2.4318710097662182E-3</c:v>
                </c:pt>
                <c:pt idx="84">
                  <c:v>6.139685063273532E-3</c:v>
                </c:pt>
                <c:pt idx="85">
                  <c:v>-8.4519887484478164E-3</c:v>
                </c:pt>
                <c:pt idx="86">
                  <c:v>-9.6940596948634042E-5</c:v>
                </c:pt>
                <c:pt idx="87">
                  <c:v>-4.9075992042032345E-3</c:v>
                </c:pt>
                <c:pt idx="88">
                  <c:v>1.997465704358366E-5</c:v>
                </c:pt>
                <c:pt idx="89">
                  <c:v>3.4263318554979109E-4</c:v>
                </c:pt>
                <c:pt idx="90">
                  <c:v>2.5784252944315751E-3</c:v>
                </c:pt>
                <c:pt idx="91">
                  <c:v>-3.1405130357880207E-3</c:v>
                </c:pt>
                <c:pt idx="92">
                  <c:v>-7.2467661727595176E-4</c:v>
                </c:pt>
                <c:pt idx="93">
                  <c:v>2.8750160390679956E-3</c:v>
                </c:pt>
                <c:pt idx="94">
                  <c:v>7.2036723045440518E-3</c:v>
                </c:pt>
                <c:pt idx="95">
                  <c:v>3.2225244686973423E-4</c:v>
                </c:pt>
                <c:pt idx="96">
                  <c:v>-9.4014579222948533E-5</c:v>
                </c:pt>
                <c:pt idx="97">
                  <c:v>9.101908253591022E-4</c:v>
                </c:pt>
                <c:pt idx="98">
                  <c:v>1.2925913022813845E-2</c:v>
                </c:pt>
                <c:pt idx="99">
                  <c:v>1.0783725016077904E-2</c:v>
                </c:pt>
                <c:pt idx="100">
                  <c:v>-6.92300919275306E-3</c:v>
                </c:pt>
                <c:pt idx="101">
                  <c:v>6.4258082397493387E-4</c:v>
                </c:pt>
                <c:pt idx="102">
                  <c:v>1.260748253902438E-2</c:v>
                </c:pt>
                <c:pt idx="103">
                  <c:v>6.5241514280121003E-3</c:v>
                </c:pt>
                <c:pt idx="104">
                  <c:v>-3.20832190381789E-3</c:v>
                </c:pt>
                <c:pt idx="105">
                  <c:v>1.0923112944115404E-2</c:v>
                </c:pt>
                <c:pt idx="106">
                  <c:v>-2.6288881212212494E-2</c:v>
                </c:pt>
                <c:pt idx="107">
                  <c:v>-5.0620314096755901E-4</c:v>
                </c:pt>
                <c:pt idx="108">
                  <c:v>8.2129795994355052E-3</c:v>
                </c:pt>
                <c:pt idx="109">
                  <c:v>-7.9462151137351059E-3</c:v>
                </c:pt>
                <c:pt idx="110">
                  <c:v>1.2033175322413726E-2</c:v>
                </c:pt>
                <c:pt idx="111">
                  <c:v>1.4323058175937407E-2</c:v>
                </c:pt>
                <c:pt idx="112">
                  <c:v>2.4612366978827697E-3</c:v>
                </c:pt>
                <c:pt idx="113">
                  <c:v>-2.9730352210714808E-2</c:v>
                </c:pt>
                <c:pt idx="114">
                  <c:v>1.5018346204117041E-2</c:v>
                </c:pt>
                <c:pt idx="115">
                  <c:v>-1.2393809057761218E-2</c:v>
                </c:pt>
                <c:pt idx="116">
                  <c:v>-6.6385932886606509E-3</c:v>
                </c:pt>
                <c:pt idx="117">
                  <c:v>1.8588462666627403E-2</c:v>
                </c:pt>
                <c:pt idx="118">
                  <c:v>7.665820086625915E-4</c:v>
                </c:pt>
                <c:pt idx="119">
                  <c:v>1.2933024156216008E-2</c:v>
                </c:pt>
                <c:pt idx="120">
                  <c:v>-3.0230182310703037E-2</c:v>
                </c:pt>
                <c:pt idx="121">
                  <c:v>-7.3093886184915644E-3</c:v>
                </c:pt>
                <c:pt idx="122">
                  <c:v>-9.0395274941716727E-3</c:v>
                </c:pt>
                <c:pt idx="123">
                  <c:v>-1.0945207008496171E-2</c:v>
                </c:pt>
                <c:pt idx="124">
                  <c:v>-2.5819853510480918E-3</c:v>
                </c:pt>
                <c:pt idx="125">
                  <c:v>-1.6174216913627901E-3</c:v>
                </c:pt>
                <c:pt idx="126">
                  <c:v>7.3605355897441655E-3</c:v>
                </c:pt>
                <c:pt idx="127">
                  <c:v>-5.2762965765231536E-3</c:v>
                </c:pt>
                <c:pt idx="128">
                  <c:v>4.6771928492370975E-3</c:v>
                </c:pt>
                <c:pt idx="129">
                  <c:v>6.8241453375091467E-3</c:v>
                </c:pt>
                <c:pt idx="130">
                  <c:v>2.8247017285257178E-3</c:v>
                </c:pt>
                <c:pt idx="131">
                  <c:v>-6.1958894657200697E-3</c:v>
                </c:pt>
                <c:pt idx="132">
                  <c:v>3.5755975260803518E-3</c:v>
                </c:pt>
                <c:pt idx="133">
                  <c:v>-6.5526654034036725E-3</c:v>
                </c:pt>
                <c:pt idx="134">
                  <c:v>-3.4095846328355182E-3</c:v>
                </c:pt>
                <c:pt idx="135">
                  <c:v>1.7585362986783311E-4</c:v>
                </c:pt>
                <c:pt idx="136">
                  <c:v>4.6095344940618628E-3</c:v>
                </c:pt>
                <c:pt idx="137">
                  <c:v>2.2826196625582262E-3</c:v>
                </c:pt>
                <c:pt idx="138">
                  <c:v>4.5005467530864277E-3</c:v>
                </c:pt>
                <c:pt idx="139">
                  <c:v>1.2357931791357835E-3</c:v>
                </c:pt>
                <c:pt idx="140">
                  <c:v>-4.8471730313032349E-3</c:v>
                </c:pt>
                <c:pt idx="141">
                  <c:v>-1.8075341211651061E-3</c:v>
                </c:pt>
                <c:pt idx="142">
                  <c:v>7.643095461891165E-3</c:v>
                </c:pt>
                <c:pt idx="143">
                  <c:v>2.9238473979908671E-3</c:v>
                </c:pt>
                <c:pt idx="144">
                  <c:v>7.6430184891142601E-3</c:v>
                </c:pt>
                <c:pt idx="145">
                  <c:v>5.7409418775350336E-3</c:v>
                </c:pt>
                <c:pt idx="146">
                  <c:v>3.8158859372135782E-3</c:v>
                </c:pt>
                <c:pt idx="147">
                  <c:v>-1.2346958449606107E-3</c:v>
                </c:pt>
                <c:pt idx="148">
                  <c:v>-9.5417756928268798E-3</c:v>
                </c:pt>
                <c:pt idx="149">
                  <c:v>-1.7333883650608661E-3</c:v>
                </c:pt>
                <c:pt idx="150">
                  <c:v>-1.2600163801944658E-3</c:v>
                </c:pt>
                <c:pt idx="151">
                  <c:v>9.4276054361659405E-3</c:v>
                </c:pt>
                <c:pt idx="152">
                  <c:v>2.9807168143807321E-3</c:v>
                </c:pt>
                <c:pt idx="153">
                  <c:v>9.6704895497130884E-3</c:v>
                </c:pt>
                <c:pt idx="154">
                  <c:v>9.3131563797728433E-4</c:v>
                </c:pt>
                <c:pt idx="155">
                  <c:v>-1.6128120944145414E-3</c:v>
                </c:pt>
                <c:pt idx="156">
                  <c:v>4.0890106107655654E-3</c:v>
                </c:pt>
                <c:pt idx="157">
                  <c:v>-2.0396578921351837E-3</c:v>
                </c:pt>
                <c:pt idx="158">
                  <c:v>-3.4994119269314317E-4</c:v>
                </c:pt>
                <c:pt idx="159">
                  <c:v>4.6492198743191201E-3</c:v>
                </c:pt>
                <c:pt idx="160">
                  <c:v>1.0442979367750647E-2</c:v>
                </c:pt>
                <c:pt idx="161">
                  <c:v>6.1168407152111942E-3</c:v>
                </c:pt>
                <c:pt idx="162">
                  <c:v>8.1287266899663837E-3</c:v>
                </c:pt>
                <c:pt idx="163">
                  <c:v>2.1205927310919484E-2</c:v>
                </c:pt>
                <c:pt idx="164">
                  <c:v>-2.7690708645509332E-3</c:v>
                </c:pt>
                <c:pt idx="165">
                  <c:v>-1.3283204951564839E-2</c:v>
                </c:pt>
                <c:pt idx="166">
                  <c:v>2.0962723552933105E-3</c:v>
                </c:pt>
                <c:pt idx="167">
                  <c:v>-6.9359101493404783E-3</c:v>
                </c:pt>
                <c:pt idx="168">
                  <c:v>-8.4109499934704266E-3</c:v>
                </c:pt>
                <c:pt idx="169">
                  <c:v>1.3526439988342258E-3</c:v>
                </c:pt>
                <c:pt idx="170">
                  <c:v>-1.1985692488440291E-2</c:v>
                </c:pt>
                <c:pt idx="171">
                  <c:v>-2.8283920525026501E-3</c:v>
                </c:pt>
                <c:pt idx="172">
                  <c:v>8.4599491109458805E-3</c:v>
                </c:pt>
                <c:pt idx="173">
                  <c:v>-6.7722580366252581E-3</c:v>
                </c:pt>
                <c:pt idx="174">
                  <c:v>-5.8544371529206324E-3</c:v>
                </c:pt>
                <c:pt idx="175">
                  <c:v>8.8559569696340171E-3</c:v>
                </c:pt>
                <c:pt idx="176">
                  <c:v>5.8219943882337147E-3</c:v>
                </c:pt>
                <c:pt idx="177">
                  <c:v>7.983987551309359E-3</c:v>
                </c:pt>
                <c:pt idx="178">
                  <c:v>-2.4426469085879428E-2</c:v>
                </c:pt>
                <c:pt idx="179">
                  <c:v>3.7133938472042397E-3</c:v>
                </c:pt>
                <c:pt idx="180">
                  <c:v>-3.025998601924958E-3</c:v>
                </c:pt>
                <c:pt idx="181">
                  <c:v>-1.6067154056034693E-3</c:v>
                </c:pt>
                <c:pt idx="182">
                  <c:v>-1.6649488130547674E-2</c:v>
                </c:pt>
                <c:pt idx="183">
                  <c:v>-4.4810132310555738E-3</c:v>
                </c:pt>
                <c:pt idx="184">
                  <c:v>9.5921274614703886E-3</c:v>
                </c:pt>
                <c:pt idx="185">
                  <c:v>-2.1262443276895597E-3</c:v>
                </c:pt>
                <c:pt idx="186">
                  <c:v>-7.5304459681844182E-3</c:v>
                </c:pt>
                <c:pt idx="187">
                  <c:v>9.5096475723260637E-4</c:v>
                </c:pt>
                <c:pt idx="188">
                  <c:v>1.0709483395819413E-3</c:v>
                </c:pt>
                <c:pt idx="189">
                  <c:v>4.6743503443650017E-3</c:v>
                </c:pt>
                <c:pt idx="190">
                  <c:v>-3.6904169755480962E-4</c:v>
                </c:pt>
                <c:pt idx="191">
                  <c:v>-2.1941687255359523E-3</c:v>
                </c:pt>
                <c:pt idx="192">
                  <c:v>8.8023511954049213E-3</c:v>
                </c:pt>
                <c:pt idx="193">
                  <c:v>1.0115060212163732E-3</c:v>
                </c:pt>
                <c:pt idx="194">
                  <c:v>1.5778467813143168E-3</c:v>
                </c:pt>
                <c:pt idx="195">
                  <c:v>-2.2764010197428661E-3</c:v>
                </c:pt>
                <c:pt idx="196">
                  <c:v>5.0922850790659593E-4</c:v>
                </c:pt>
                <c:pt idx="197">
                  <c:v>-6.2956724975841256E-4</c:v>
                </c:pt>
                <c:pt idx="198">
                  <c:v>6.5875784763498937E-3</c:v>
                </c:pt>
                <c:pt idx="199">
                  <c:v>3.8122194279549383E-5</c:v>
                </c:pt>
                <c:pt idx="200">
                  <c:v>3.4718378358556752E-3</c:v>
                </c:pt>
                <c:pt idx="201">
                  <c:v>-6.0859766572597465E-3</c:v>
                </c:pt>
                <c:pt idx="202">
                  <c:v>1.0469119934194092E-3</c:v>
                </c:pt>
                <c:pt idx="203">
                  <c:v>4.6257173955618269E-3</c:v>
                </c:pt>
                <c:pt idx="204">
                  <c:v>2.0824655091414477E-3</c:v>
                </c:pt>
                <c:pt idx="205">
                  <c:v>2.1460723821998496E-3</c:v>
                </c:pt>
                <c:pt idx="206">
                  <c:v>1.7455614805152729E-5</c:v>
                </c:pt>
                <c:pt idx="207">
                  <c:v>1.1502195497633143E-2</c:v>
                </c:pt>
                <c:pt idx="208">
                  <c:v>6.7117060663404718E-3</c:v>
                </c:pt>
                <c:pt idx="209">
                  <c:v>3.5830546378041632E-3</c:v>
                </c:pt>
                <c:pt idx="210">
                  <c:v>-4.6551433656102856E-3</c:v>
                </c:pt>
                <c:pt idx="211">
                  <c:v>7.157053120867043E-3</c:v>
                </c:pt>
                <c:pt idx="212">
                  <c:v>-8.3937300638372073E-4</c:v>
                </c:pt>
                <c:pt idx="213">
                  <c:v>-1.9156827177634429E-2</c:v>
                </c:pt>
                <c:pt idx="214">
                  <c:v>1.0794015726340716E-2</c:v>
                </c:pt>
                <c:pt idx="215">
                  <c:v>-2.9486967798716163E-3</c:v>
                </c:pt>
                <c:pt idx="216">
                  <c:v>-1.3057006339693318E-4</c:v>
                </c:pt>
                <c:pt idx="217">
                  <c:v>3.6990968215831286E-3</c:v>
                </c:pt>
                <c:pt idx="218">
                  <c:v>4.9725194092585948E-3</c:v>
                </c:pt>
                <c:pt idx="219">
                  <c:v>-8.6839954297083632E-4</c:v>
                </c:pt>
                <c:pt idx="220">
                  <c:v>6.9255466335695331E-3</c:v>
                </c:pt>
                <c:pt idx="221">
                  <c:v>2.9489658339722198E-3</c:v>
                </c:pt>
                <c:pt idx="222">
                  <c:v>1.4559535756253676E-2</c:v>
                </c:pt>
                <c:pt idx="223">
                  <c:v>-2.1339643931983471E-3</c:v>
                </c:pt>
                <c:pt idx="224">
                  <c:v>-8.1589109455821977E-3</c:v>
                </c:pt>
                <c:pt idx="225">
                  <c:v>-6.5454735429180165E-3</c:v>
                </c:pt>
                <c:pt idx="226">
                  <c:v>-1.1321737583929806E-3</c:v>
                </c:pt>
                <c:pt idx="227">
                  <c:v>-3.8881071048939902E-3</c:v>
                </c:pt>
                <c:pt idx="228">
                  <c:v>6.8716565279864465E-3</c:v>
                </c:pt>
                <c:pt idx="229">
                  <c:v>-2.8295077502691829E-3</c:v>
                </c:pt>
                <c:pt idx="230">
                  <c:v>-5.4419724611520835E-4</c:v>
                </c:pt>
                <c:pt idx="231">
                  <c:v>-7.9076964499687761E-4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330C-40B7-986A-89B10B4CD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Rate of Returns of </a:t>
            </a:r>
            <a:r>
              <a:rPr lang="en-US" sz="1400" b="0" i="0" u="none" strike="noStrike" cap="none" baseline="0" dirty="0">
                <a:effectLst/>
              </a:rPr>
              <a:t>Cryptocurrencies</a:t>
            </a:r>
            <a:r>
              <a:rPr lang="en-US" dirty="0"/>
              <a:t> vs </a:t>
            </a:r>
            <a:r>
              <a:rPr lang="en-US" sz="1400" b="0" i="0" u="none" strike="noStrike" cap="none" baseline="0" dirty="0">
                <a:effectLst/>
              </a:rPr>
              <a:t>Rate of </a:t>
            </a:r>
            <a:r>
              <a:rPr lang="en-US" dirty="0"/>
              <a:t>Returns of NASDAQ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2811374893927729"/>
                  <c:y val="-0.2679185303138594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'DATA-MARKET'!$AA$2:$AA$253</c:f>
              <c:numCache>
                <c:formatCode>0.000%</c:formatCode>
                <c:ptCount val="252"/>
                <c:pt idx="0">
                  <c:v>-2.8117699781028876E-2</c:v>
                </c:pt>
                <c:pt idx="1">
                  <c:v>-3.7807676260689746E-2</c:v>
                </c:pt>
                <c:pt idx="2">
                  <c:v>-1.8045176811277739E-2</c:v>
                </c:pt>
                <c:pt idx="3">
                  <c:v>-6.7671410581516891E-3</c:v>
                </c:pt>
                <c:pt idx="4">
                  <c:v>8.6383964151497648E-3</c:v>
                </c:pt>
                <c:pt idx="5">
                  <c:v>1.6035269458557935E-4</c:v>
                </c:pt>
                <c:pt idx="6">
                  <c:v>1.9760139513027289E-3</c:v>
                </c:pt>
                <c:pt idx="7">
                  <c:v>-1.4394780349882711E-3</c:v>
                </c:pt>
                <c:pt idx="8">
                  <c:v>8.987406594544705E-3</c:v>
                </c:pt>
                <c:pt idx="9">
                  <c:v>1.0951992841655921E-3</c:v>
                </c:pt>
                <c:pt idx="10">
                  <c:v>1.1267595178466167E-2</c:v>
                </c:pt>
                <c:pt idx="11">
                  <c:v>-5.4094872588036609E-3</c:v>
                </c:pt>
                <c:pt idx="12">
                  <c:v>6.6528486276788597E-3</c:v>
                </c:pt>
                <c:pt idx="13">
                  <c:v>4.2905386047054203E-3</c:v>
                </c:pt>
                <c:pt idx="14">
                  <c:v>2.0764365207289151E-2</c:v>
                </c:pt>
                <c:pt idx="15">
                  <c:v>1.329347579658321E-2</c:v>
                </c:pt>
                <c:pt idx="16">
                  <c:v>-1.6042652983350534E-2</c:v>
                </c:pt>
                <c:pt idx="17">
                  <c:v>2.559430386650653E-3</c:v>
                </c:pt>
                <c:pt idx="18">
                  <c:v>5.9105047071296392E-4</c:v>
                </c:pt>
                <c:pt idx="19">
                  <c:v>1.4163982141459079E-2</c:v>
                </c:pt>
                <c:pt idx="20">
                  <c:v>-1.9031515692963935E-2</c:v>
                </c:pt>
                <c:pt idx="21">
                  <c:v>-9.3571752282191594E-3</c:v>
                </c:pt>
                <c:pt idx="22">
                  <c:v>1.9919828797207739E-3</c:v>
                </c:pt>
                <c:pt idx="23">
                  <c:v>1.3820585354747444E-3</c:v>
                </c:pt>
                <c:pt idx="24">
                  <c:v>-1.9329538661454863E-3</c:v>
                </c:pt>
                <c:pt idx="25">
                  <c:v>3.3938395623267347E-3</c:v>
                </c:pt>
                <c:pt idx="26">
                  <c:v>1.057493594027748E-2</c:v>
                </c:pt>
                <c:pt idx="27">
                  <c:v>7.9633769159531849E-4</c:v>
                </c:pt>
                <c:pt idx="28">
                  <c:v>-2.4398709110367411E-3</c:v>
                </c:pt>
                <c:pt idx="29">
                  <c:v>1.030415205097384E-2</c:v>
                </c:pt>
                <c:pt idx="30">
                  <c:v>-2.6731544956666172E-3</c:v>
                </c:pt>
                <c:pt idx="31">
                  <c:v>8.0937320443257143E-3</c:v>
                </c:pt>
                <c:pt idx="32">
                  <c:v>6.6667743316857226E-3</c:v>
                </c:pt>
                <c:pt idx="33">
                  <c:v>-3.1859328452831485E-4</c:v>
                </c:pt>
                <c:pt idx="34">
                  <c:v>5.6046493740816864E-3</c:v>
                </c:pt>
                <c:pt idx="35">
                  <c:v>-7.8862062639782175E-3</c:v>
                </c:pt>
                <c:pt idx="36">
                  <c:v>1.3240404991394174E-2</c:v>
                </c:pt>
                <c:pt idx="37">
                  <c:v>2.9700322172063307E-3</c:v>
                </c:pt>
                <c:pt idx="38">
                  <c:v>-6.7544621448313597E-3</c:v>
                </c:pt>
                <c:pt idx="39">
                  <c:v>-1.7493512097536772E-3</c:v>
                </c:pt>
                <c:pt idx="40">
                  <c:v>7.7339715382884209E-3</c:v>
                </c:pt>
                <c:pt idx="41">
                  <c:v>8.0783084225193611E-4</c:v>
                </c:pt>
                <c:pt idx="42">
                  <c:v>2.3155828298527608E-3</c:v>
                </c:pt>
                <c:pt idx="43">
                  <c:v>4.2375825010181958E-3</c:v>
                </c:pt>
                <c:pt idx="44">
                  <c:v>6.7151962684770293E-3</c:v>
                </c:pt>
                <c:pt idx="45">
                  <c:v>4.9627297386408938E-4</c:v>
                </c:pt>
                <c:pt idx="46">
                  <c:v>1.0352756119704275E-3</c:v>
                </c:pt>
                <c:pt idx="47">
                  <c:v>9.0433218770556711E-3</c:v>
                </c:pt>
                <c:pt idx="48">
                  <c:v>2.0123051223603877E-3</c:v>
                </c:pt>
                <c:pt idx="49">
                  <c:v>7.2844902101660185E-3</c:v>
                </c:pt>
                <c:pt idx="50">
                  <c:v>4.3856021384380524E-3</c:v>
                </c:pt>
                <c:pt idx="51">
                  <c:v>-6.5557338452288685E-4</c:v>
                </c:pt>
                <c:pt idx="52">
                  <c:v>-4.0166127974075429E-3</c:v>
                </c:pt>
                <c:pt idx="53">
                  <c:v>9.9645486657393961E-3</c:v>
                </c:pt>
                <c:pt idx="54">
                  <c:v>4.7034907302407144E-4</c:v>
                </c:pt>
                <c:pt idx="55">
                  <c:v>5.3876691534957893E-3</c:v>
                </c:pt>
                <c:pt idx="56">
                  <c:v>-5.5417792427060342E-3</c:v>
                </c:pt>
                <c:pt idx="57">
                  <c:v>-1.131293807024648E-2</c:v>
                </c:pt>
                <c:pt idx="58">
                  <c:v>-4.5720835445870328E-3</c:v>
                </c:pt>
                <c:pt idx="59">
                  <c:v>6.5982650679636511E-3</c:v>
                </c:pt>
                <c:pt idx="60">
                  <c:v>1.7869308938124368E-3</c:v>
                </c:pt>
                <c:pt idx="61">
                  <c:v>1.313077647285339E-2</c:v>
                </c:pt>
                <c:pt idx="62">
                  <c:v>1.6057621053971998E-3</c:v>
                </c:pt>
                <c:pt idx="63">
                  <c:v>-2.4095097393650915E-3</c:v>
                </c:pt>
                <c:pt idx="64">
                  <c:v>-5.138770545082271E-3</c:v>
                </c:pt>
                <c:pt idx="65">
                  <c:v>2.4204450085212135E-3</c:v>
                </c:pt>
                <c:pt idx="66">
                  <c:v>1.0661137669173103E-3</c:v>
                </c:pt>
                <c:pt idx="67">
                  <c:v>7.263380131209066E-3</c:v>
                </c:pt>
                <c:pt idx="68">
                  <c:v>-3.6319278326322818E-4</c:v>
                </c:pt>
                <c:pt idx="69">
                  <c:v>-4.7031948630768181E-4</c:v>
                </c:pt>
                <c:pt idx="70">
                  <c:v>2.5733459369801596E-3</c:v>
                </c:pt>
                <c:pt idx="71">
                  <c:v>-1.3021919256317263E-3</c:v>
                </c:pt>
                <c:pt idx="72">
                  <c:v>4.82442700897108E-3</c:v>
                </c:pt>
                <c:pt idx="73">
                  <c:v>2.8363849353951779E-3</c:v>
                </c:pt>
                <c:pt idx="74">
                  <c:v>-2.8553730329243295E-3</c:v>
                </c:pt>
                <c:pt idx="75">
                  <c:v>1.7542133499363912E-4</c:v>
                </c:pt>
                <c:pt idx="76">
                  <c:v>5.5649270072674539E-3</c:v>
                </c:pt>
                <c:pt idx="77">
                  <c:v>1.1276741359416406E-2</c:v>
                </c:pt>
                <c:pt idx="78">
                  <c:v>-1.4003230018179537E-3</c:v>
                </c:pt>
                <c:pt idx="79">
                  <c:v>3.2725604310362764E-3</c:v>
                </c:pt>
                <c:pt idx="80">
                  <c:v>-5.9195618292040694E-3</c:v>
                </c:pt>
                <c:pt idx="81">
                  <c:v>1.0003048594492721E-2</c:v>
                </c:pt>
                <c:pt idx="82">
                  <c:v>6.9780052323991865E-3</c:v>
                </c:pt>
                <c:pt idx="83">
                  <c:v>8.0966254197340024E-3</c:v>
                </c:pt>
                <c:pt idx="84">
                  <c:v>1.9095356171981966E-3</c:v>
                </c:pt>
                <c:pt idx="85">
                  <c:v>-7.2157911385474808E-3</c:v>
                </c:pt>
                <c:pt idx="86">
                  <c:v>9.0386781411740079E-3</c:v>
                </c:pt>
                <c:pt idx="87">
                  <c:v>-8.2862030967115353E-3</c:v>
                </c:pt>
                <c:pt idx="88">
                  <c:v>4.0132553406323187E-3</c:v>
                </c:pt>
                <c:pt idx="89">
                  <c:v>-3.0148060206716112E-3</c:v>
                </c:pt>
                <c:pt idx="90">
                  <c:v>1.235526440256492E-2</c:v>
                </c:pt>
                <c:pt idx="91">
                  <c:v>-1.0418849226218828E-3</c:v>
                </c:pt>
                <c:pt idx="92">
                  <c:v>1.3276238230625714E-2</c:v>
                </c:pt>
                <c:pt idx="93">
                  <c:v>5.9339152457119045E-3</c:v>
                </c:pt>
                <c:pt idx="94">
                  <c:v>1.016830852646694E-2</c:v>
                </c:pt>
                <c:pt idx="95">
                  <c:v>-1.6795029459381831E-2</c:v>
                </c:pt>
                <c:pt idx="96">
                  <c:v>-3.2850986058157059E-3</c:v>
                </c:pt>
                <c:pt idx="97">
                  <c:v>1.3902756377466956E-2</c:v>
                </c:pt>
                <c:pt idx="98">
                  <c:v>1.111424012693853E-2</c:v>
                </c:pt>
                <c:pt idx="99">
                  <c:v>-1.5729994929354639E-2</c:v>
                </c:pt>
                <c:pt idx="100">
                  <c:v>-1.1398106037317562E-2</c:v>
                </c:pt>
                <c:pt idx="101">
                  <c:v>7.4923588340855586E-3</c:v>
                </c:pt>
                <c:pt idx="102">
                  <c:v>-1.1400075846655018E-2</c:v>
                </c:pt>
                <c:pt idx="103">
                  <c:v>-5.8008122520759068E-3</c:v>
                </c:pt>
                <c:pt idx="104">
                  <c:v>1.04225881717885E-2</c:v>
                </c:pt>
                <c:pt idx="105">
                  <c:v>-1.4756186680303481E-2</c:v>
                </c:pt>
                <c:pt idx="106">
                  <c:v>-6.4201102720811039E-4</c:v>
                </c:pt>
                <c:pt idx="107">
                  <c:v>-8.0009950158372537E-3</c:v>
                </c:pt>
                <c:pt idx="108">
                  <c:v>6.711070415499654E-4</c:v>
                </c:pt>
                <c:pt idx="109">
                  <c:v>-1.0547781565459291E-3</c:v>
                </c:pt>
                <c:pt idx="110">
                  <c:v>3.9756301471114818E-3</c:v>
                </c:pt>
                <c:pt idx="111">
                  <c:v>-2.8376708926980375E-3</c:v>
                </c:pt>
                <c:pt idx="112">
                  <c:v>-2.1696387560607411E-3</c:v>
                </c:pt>
                <c:pt idx="113">
                  <c:v>3.0297412465132849E-3</c:v>
                </c:pt>
                <c:pt idx="114">
                  <c:v>1.0523151136654993E-2</c:v>
                </c:pt>
                <c:pt idx="115">
                  <c:v>-4.0562282338113867E-4</c:v>
                </c:pt>
                <c:pt idx="116">
                  <c:v>-1.9307468488965732E-3</c:v>
                </c:pt>
                <c:pt idx="117">
                  <c:v>-1.6967129740952012E-3</c:v>
                </c:pt>
                <c:pt idx="118">
                  <c:v>1.7392350571857527E-2</c:v>
                </c:pt>
                <c:pt idx="119">
                  <c:v>1.2960810731737486E-2</c:v>
                </c:pt>
                <c:pt idx="120">
                  <c:v>-1.1204196603858569E-2</c:v>
                </c:pt>
                <c:pt idx="121">
                  <c:v>-1.3190358233979131E-3</c:v>
                </c:pt>
                <c:pt idx="122">
                  <c:v>1.4720198413950079E-2</c:v>
                </c:pt>
                <c:pt idx="123">
                  <c:v>3.8166346080695116E-3</c:v>
                </c:pt>
                <c:pt idx="124">
                  <c:v>-3.4169496792234248E-3</c:v>
                </c:pt>
                <c:pt idx="125">
                  <c:v>1.3068674286110684E-2</c:v>
                </c:pt>
                <c:pt idx="126">
                  <c:v>-3.0443522284651334E-2</c:v>
                </c:pt>
                <c:pt idx="127">
                  <c:v>-3.5998719611774446E-3</c:v>
                </c:pt>
                <c:pt idx="128">
                  <c:v>8.9738136044504695E-3</c:v>
                </c:pt>
                <c:pt idx="129">
                  <c:v>-6.8019497713052912E-3</c:v>
                </c:pt>
                <c:pt idx="130">
                  <c:v>1.3437672076765203E-2</c:v>
                </c:pt>
                <c:pt idx="131">
                  <c:v>1.6519986935370864E-2</c:v>
                </c:pt>
                <c:pt idx="132">
                  <c:v>-9.420284100434325E-4</c:v>
                </c:pt>
                <c:pt idx="133">
                  <c:v>-3.0707329647352573E-2</c:v>
                </c:pt>
                <c:pt idx="134">
                  <c:v>1.9264061986978536E-2</c:v>
                </c:pt>
                <c:pt idx="135">
                  <c:v>-1.2100596594750464E-2</c:v>
                </c:pt>
                <c:pt idx="136">
                  <c:v>-1.0003648494342597E-2</c:v>
                </c:pt>
                <c:pt idx="137">
                  <c:v>2.2178017076755808E-2</c:v>
                </c:pt>
                <c:pt idx="138">
                  <c:v>3.7665525528771267E-3</c:v>
                </c:pt>
                <c:pt idx="139">
                  <c:v>1.3783603294272891E-2</c:v>
                </c:pt>
                <c:pt idx="140">
                  <c:v>-3.5353693719741938E-2</c:v>
                </c:pt>
                <c:pt idx="141">
                  <c:v>-1.3285833805006649E-2</c:v>
                </c:pt>
                <c:pt idx="142">
                  <c:v>-7.8961079429789392E-3</c:v>
                </c:pt>
                <c:pt idx="143">
                  <c:v>-1.1938891798098138E-2</c:v>
                </c:pt>
                <c:pt idx="144">
                  <c:v>-2.380612810975481E-3</c:v>
                </c:pt>
                <c:pt idx="145">
                  <c:v>-4.4370745845850835E-3</c:v>
                </c:pt>
                <c:pt idx="146">
                  <c:v>1.1065512773073955E-2</c:v>
                </c:pt>
                <c:pt idx="147">
                  <c:v>-1.0019378554456681E-2</c:v>
                </c:pt>
                <c:pt idx="148">
                  <c:v>8.4595967393626126E-3</c:v>
                </c:pt>
                <c:pt idx="149">
                  <c:v>5.7440682995020618E-3</c:v>
                </c:pt>
                <c:pt idx="150">
                  <c:v>7.0516736426547355E-3</c:v>
                </c:pt>
                <c:pt idx="151">
                  <c:v>-7.4295316971493396E-3</c:v>
                </c:pt>
                <c:pt idx="152">
                  <c:v>2.6878576419291696E-3</c:v>
                </c:pt>
                <c:pt idx="153">
                  <c:v>-4.5818975364860072E-3</c:v>
                </c:pt>
                <c:pt idx="154">
                  <c:v>-4.2947273061577831E-3</c:v>
                </c:pt>
                <c:pt idx="155">
                  <c:v>1.7028850264150285E-3</c:v>
                </c:pt>
                <c:pt idx="156">
                  <c:v>5.851486681956332E-3</c:v>
                </c:pt>
                <c:pt idx="157">
                  <c:v>-7.9156099774541023E-4</c:v>
                </c:pt>
                <c:pt idx="158">
                  <c:v>7.4399908613158186E-3</c:v>
                </c:pt>
                <c:pt idx="159">
                  <c:v>5.338658460654855E-3</c:v>
                </c:pt>
                <c:pt idx="160">
                  <c:v>-7.7994852145963443E-3</c:v>
                </c:pt>
                <c:pt idx="161">
                  <c:v>-1.0335453595437562E-3</c:v>
                </c:pt>
                <c:pt idx="162">
                  <c:v>7.5114223602390506E-3</c:v>
                </c:pt>
                <c:pt idx="163">
                  <c:v>2.2135084731064064E-3</c:v>
                </c:pt>
                <c:pt idx="164">
                  <c:v>1.0550860104056809E-2</c:v>
                </c:pt>
                <c:pt idx="165">
                  <c:v>4.8178968867461204E-3</c:v>
                </c:pt>
                <c:pt idx="166">
                  <c:v>7.2793536926361955E-3</c:v>
                </c:pt>
                <c:pt idx="167">
                  <c:v>3.1972796962307305E-3</c:v>
                </c:pt>
                <c:pt idx="168">
                  <c:v>-1.5227075740343198E-2</c:v>
                </c:pt>
                <c:pt idx="169">
                  <c:v>-3.2436395342492191E-3</c:v>
                </c:pt>
                <c:pt idx="170">
                  <c:v>-2.441065965168816E-3</c:v>
                </c:pt>
                <c:pt idx="171">
                  <c:v>7.9832556257394029E-3</c:v>
                </c:pt>
                <c:pt idx="172">
                  <c:v>4.1954169904532814E-3</c:v>
                </c:pt>
                <c:pt idx="173">
                  <c:v>1.3780907087431868E-2</c:v>
                </c:pt>
                <c:pt idx="174">
                  <c:v>6.1834812557407222E-3</c:v>
                </c:pt>
                <c:pt idx="175">
                  <c:v>-5.1772241143959686E-3</c:v>
                </c:pt>
                <c:pt idx="176">
                  <c:v>5.68268885900069E-3</c:v>
                </c:pt>
                <c:pt idx="177">
                  <c:v>-3.8231304424158051E-3</c:v>
                </c:pt>
                <c:pt idx="178">
                  <c:v>-7.6710722539983318E-5</c:v>
                </c:pt>
                <c:pt idx="179">
                  <c:v>1.0416852001132199E-2</c:v>
                </c:pt>
                <c:pt idx="180">
                  <c:v>1.6480797285680072E-2</c:v>
                </c:pt>
                <c:pt idx="181">
                  <c:v>5.2754709190427542E-3</c:v>
                </c:pt>
                <c:pt idx="182">
                  <c:v>6.4041990086854961E-3</c:v>
                </c:pt>
                <c:pt idx="183">
                  <c:v>2.6125074843690432E-2</c:v>
                </c:pt>
                <c:pt idx="184">
                  <c:v>-1.6249309439902451E-2</c:v>
                </c:pt>
                <c:pt idx="185">
                  <c:v>-1.5255112917510371E-2</c:v>
                </c:pt>
                <c:pt idx="186">
                  <c:v>2.700645388743162E-3</c:v>
                </c:pt>
                <c:pt idx="187">
                  <c:v>-7.923681892014962E-3</c:v>
                </c:pt>
                <c:pt idx="188">
                  <c:v>-3.8912365871005771E-3</c:v>
                </c:pt>
                <c:pt idx="189">
                  <c:v>1.1437689304947382E-3</c:v>
                </c:pt>
                <c:pt idx="190">
                  <c:v>-1.5938838712399178E-2</c:v>
                </c:pt>
                <c:pt idx="191">
                  <c:v>-4.4901097115062297E-3</c:v>
                </c:pt>
                <c:pt idx="192">
                  <c:v>1.0761957353363447E-2</c:v>
                </c:pt>
                <c:pt idx="193">
                  <c:v>-1.4679353723132926E-2</c:v>
                </c:pt>
                <c:pt idx="194">
                  <c:v>-1.0407158328419281E-2</c:v>
                </c:pt>
                <c:pt idx="195">
                  <c:v>9.6564285693338386E-3</c:v>
                </c:pt>
                <c:pt idx="196">
                  <c:v>1.1269862262638651E-2</c:v>
                </c:pt>
                <c:pt idx="197">
                  <c:v>1.1373545960644823E-2</c:v>
                </c:pt>
                <c:pt idx="198">
                  <c:v>-3.468872800113644E-2</c:v>
                </c:pt>
                <c:pt idx="199">
                  <c:v>8.0241167471815965E-4</c:v>
                </c:pt>
                <c:pt idx="200">
                  <c:v>-4.1289533224903481E-3</c:v>
                </c:pt>
                <c:pt idx="201">
                  <c:v>-2.5699190268028845E-3</c:v>
                </c:pt>
                <c:pt idx="202">
                  <c:v>-1.9834028573701409E-2</c:v>
                </c:pt>
                <c:pt idx="203">
                  <c:v>-4.9989956193857441E-3</c:v>
                </c:pt>
                <c:pt idx="204">
                  <c:v>1.5706981281346996E-2</c:v>
                </c:pt>
                <c:pt idx="205">
                  <c:v>-1.6001232867294134E-3</c:v>
                </c:pt>
                <c:pt idx="206">
                  <c:v>-5.6673938268970523E-3</c:v>
                </c:pt>
                <c:pt idx="207">
                  <c:v>-8.1760901933763258E-3</c:v>
                </c:pt>
                <c:pt idx="208">
                  <c:v>1.8947711277894962E-3</c:v>
                </c:pt>
                <c:pt idx="209">
                  <c:v>3.4084987843974726E-3</c:v>
                </c:pt>
                <c:pt idx="210">
                  <c:v>2.055450899907634E-3</c:v>
                </c:pt>
                <c:pt idx="211">
                  <c:v>-2.3189624627491224E-3</c:v>
                </c:pt>
                <c:pt idx="212">
                  <c:v>1.308263779736378E-2</c:v>
                </c:pt>
                <c:pt idx="213">
                  <c:v>2.1494551777995795E-3</c:v>
                </c:pt>
                <c:pt idx="214">
                  <c:v>2.4758830336055524E-4</c:v>
                </c:pt>
                <c:pt idx="215">
                  <c:v>-5.1885742124952296E-4</c:v>
                </c:pt>
                <c:pt idx="216">
                  <c:v>3.0320316845770098E-3</c:v>
                </c:pt>
                <c:pt idx="217">
                  <c:v>-1.0213413451524507E-3</c:v>
                </c:pt>
                <c:pt idx="218">
                  <c:v>4.6198176203654769E-3</c:v>
                </c:pt>
                <c:pt idx="219">
                  <c:v>-2.1217699326172221E-3</c:v>
                </c:pt>
                <c:pt idx="220">
                  <c:v>6.9248243063228616E-3</c:v>
                </c:pt>
                <c:pt idx="221">
                  <c:v>-5.623118779946085E-3</c:v>
                </c:pt>
                <c:pt idx="222">
                  <c:v>1.9115784034582036E-3</c:v>
                </c:pt>
                <c:pt idx="223">
                  <c:v>5.9265826118087223E-3</c:v>
                </c:pt>
                <c:pt idx="224">
                  <c:v>-4.7760073040474603E-4</c:v>
                </c:pt>
                <c:pt idx="225">
                  <c:v>5.9526535578221795E-3</c:v>
                </c:pt>
                <c:pt idx="226">
                  <c:v>2.5233193055918331E-3</c:v>
                </c:pt>
                <c:pt idx="227">
                  <c:v>1.2802445057546208E-2</c:v>
                </c:pt>
                <c:pt idx="228">
                  <c:v>7.8124814743064036E-3</c:v>
                </c:pt>
                <c:pt idx="229">
                  <c:v>3.3684871186604108E-3</c:v>
                </c:pt>
                <c:pt idx="230">
                  <c:v>-6.2785274692867352E-3</c:v>
                </c:pt>
                <c:pt idx="231">
                  <c:v>7.0428589773520681E-3</c:v>
                </c:pt>
                <c:pt idx="232">
                  <c:v>-6.7144145346431368E-4</c:v>
                </c:pt>
                <c:pt idx="233">
                  <c:v>-2.5359159167051497E-2</c:v>
                </c:pt>
                <c:pt idx="234">
                  <c:v>1.4130533077441755E-2</c:v>
                </c:pt>
                <c:pt idx="235">
                  <c:v>6.4971798772020506E-4</c:v>
                </c:pt>
                <c:pt idx="236">
                  <c:v>1.2268366771071091E-3</c:v>
                </c:pt>
                <c:pt idx="237">
                  <c:v>3.369499850756933E-3</c:v>
                </c:pt>
                <c:pt idx="238">
                  <c:v>7.5224552507686254E-3</c:v>
                </c:pt>
                <c:pt idx="239">
                  <c:v>-1.6367344058773224E-3</c:v>
                </c:pt>
                <c:pt idx="240">
                  <c:v>6.8766003364317263E-3</c:v>
                </c:pt>
                <c:pt idx="241">
                  <c:v>4.3527074422776407E-3</c:v>
                </c:pt>
                <c:pt idx="242">
                  <c:v>2.0035137163524026E-2</c:v>
                </c:pt>
                <c:pt idx="243">
                  <c:v>-1.7963839205229048E-3</c:v>
                </c:pt>
                <c:pt idx="244">
                  <c:v>-1.1316234056959803E-2</c:v>
                </c:pt>
                <c:pt idx="245">
                  <c:v>-9.3408230275775946E-3</c:v>
                </c:pt>
                <c:pt idx="246">
                  <c:v>-1.5968940434102046E-4</c:v>
                </c:pt>
                <c:pt idx="247">
                  <c:v>-2.3436862818921665E-3</c:v>
                </c:pt>
                <c:pt idx="248">
                  <c:v>8.3052846249149961E-3</c:v>
                </c:pt>
                <c:pt idx="249">
                  <c:v>-2.9137587233751365E-3</c:v>
                </c:pt>
                <c:pt idx="250">
                  <c:v>6.898870357370955E-4</c:v>
                </c:pt>
                <c:pt idx="251">
                  <c:v>-6.8329426324494622E-4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3C1-405B-90EA-E70C789A6448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4.1355026462460677E-2"/>
                  <c:y val="0.2302877355753766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'DATA-MARKET'!$AA$2:$AA$253</c:f>
              <c:numCache>
                <c:formatCode>0.000%</c:formatCode>
                <c:ptCount val="252"/>
                <c:pt idx="0">
                  <c:v>-2.8117699781028876E-2</c:v>
                </c:pt>
                <c:pt idx="1">
                  <c:v>-3.7807676260689746E-2</c:v>
                </c:pt>
                <c:pt idx="2">
                  <c:v>-1.8045176811277739E-2</c:v>
                </c:pt>
                <c:pt idx="3">
                  <c:v>-6.7671410581516891E-3</c:v>
                </c:pt>
                <c:pt idx="4">
                  <c:v>8.6383964151497648E-3</c:v>
                </c:pt>
                <c:pt idx="5">
                  <c:v>1.6035269458557935E-4</c:v>
                </c:pt>
                <c:pt idx="6">
                  <c:v>1.9760139513027289E-3</c:v>
                </c:pt>
                <c:pt idx="7">
                  <c:v>-1.4394780349882711E-3</c:v>
                </c:pt>
                <c:pt idx="8">
                  <c:v>8.987406594544705E-3</c:v>
                </c:pt>
                <c:pt idx="9">
                  <c:v>1.0951992841655921E-3</c:v>
                </c:pt>
                <c:pt idx="10">
                  <c:v>1.1267595178466167E-2</c:v>
                </c:pt>
                <c:pt idx="11">
                  <c:v>-5.4094872588036609E-3</c:v>
                </c:pt>
                <c:pt idx="12">
                  <c:v>6.6528486276788597E-3</c:v>
                </c:pt>
                <c:pt idx="13">
                  <c:v>4.2905386047054203E-3</c:v>
                </c:pt>
                <c:pt idx="14">
                  <c:v>2.0764365207289151E-2</c:v>
                </c:pt>
                <c:pt idx="15">
                  <c:v>1.329347579658321E-2</c:v>
                </c:pt>
                <c:pt idx="16">
                  <c:v>-1.6042652983350534E-2</c:v>
                </c:pt>
                <c:pt idx="17">
                  <c:v>2.559430386650653E-3</c:v>
                </c:pt>
                <c:pt idx="18">
                  <c:v>5.9105047071296392E-4</c:v>
                </c:pt>
                <c:pt idx="19">
                  <c:v>1.4163982141459079E-2</c:v>
                </c:pt>
                <c:pt idx="20">
                  <c:v>-1.9031515692963935E-2</c:v>
                </c:pt>
                <c:pt idx="21">
                  <c:v>-9.3571752282191594E-3</c:v>
                </c:pt>
                <c:pt idx="22">
                  <c:v>1.9919828797207739E-3</c:v>
                </c:pt>
                <c:pt idx="23">
                  <c:v>1.3820585354747444E-3</c:v>
                </c:pt>
                <c:pt idx="24">
                  <c:v>-1.9329538661454863E-3</c:v>
                </c:pt>
                <c:pt idx="25">
                  <c:v>3.3938395623267347E-3</c:v>
                </c:pt>
                <c:pt idx="26">
                  <c:v>1.057493594027748E-2</c:v>
                </c:pt>
                <c:pt idx="27">
                  <c:v>7.9633769159531849E-4</c:v>
                </c:pt>
                <c:pt idx="28">
                  <c:v>-2.4398709110367411E-3</c:v>
                </c:pt>
                <c:pt idx="29">
                  <c:v>1.030415205097384E-2</c:v>
                </c:pt>
                <c:pt idx="30">
                  <c:v>-2.6731544956666172E-3</c:v>
                </c:pt>
                <c:pt idx="31">
                  <c:v>8.0937320443257143E-3</c:v>
                </c:pt>
                <c:pt idx="32">
                  <c:v>6.6667743316857226E-3</c:v>
                </c:pt>
                <c:pt idx="33">
                  <c:v>-3.1859328452831485E-4</c:v>
                </c:pt>
                <c:pt idx="34">
                  <c:v>5.6046493740816864E-3</c:v>
                </c:pt>
                <c:pt idx="35">
                  <c:v>-7.8862062639782175E-3</c:v>
                </c:pt>
                <c:pt idx="36">
                  <c:v>1.3240404991394174E-2</c:v>
                </c:pt>
                <c:pt idx="37">
                  <c:v>2.9700322172063307E-3</c:v>
                </c:pt>
                <c:pt idx="38">
                  <c:v>-6.7544621448313597E-3</c:v>
                </c:pt>
                <c:pt idx="39">
                  <c:v>-1.7493512097536772E-3</c:v>
                </c:pt>
                <c:pt idx="40">
                  <c:v>7.7339715382884209E-3</c:v>
                </c:pt>
                <c:pt idx="41">
                  <c:v>8.0783084225193611E-4</c:v>
                </c:pt>
                <c:pt idx="42">
                  <c:v>2.3155828298527608E-3</c:v>
                </c:pt>
                <c:pt idx="43">
                  <c:v>4.2375825010181958E-3</c:v>
                </c:pt>
                <c:pt idx="44">
                  <c:v>6.7151962684770293E-3</c:v>
                </c:pt>
                <c:pt idx="45">
                  <c:v>4.9627297386408938E-4</c:v>
                </c:pt>
                <c:pt idx="46">
                  <c:v>1.0352756119704275E-3</c:v>
                </c:pt>
                <c:pt idx="47">
                  <c:v>9.0433218770556711E-3</c:v>
                </c:pt>
                <c:pt idx="48">
                  <c:v>2.0123051223603877E-3</c:v>
                </c:pt>
                <c:pt idx="49">
                  <c:v>7.2844902101660185E-3</c:v>
                </c:pt>
                <c:pt idx="50">
                  <c:v>4.3856021384380524E-3</c:v>
                </c:pt>
                <c:pt idx="51">
                  <c:v>-6.5557338452288685E-4</c:v>
                </c:pt>
                <c:pt idx="52">
                  <c:v>-4.0166127974075429E-3</c:v>
                </c:pt>
                <c:pt idx="53">
                  <c:v>9.9645486657393961E-3</c:v>
                </c:pt>
                <c:pt idx="54">
                  <c:v>4.7034907302407144E-4</c:v>
                </c:pt>
                <c:pt idx="55">
                  <c:v>5.3876691534957893E-3</c:v>
                </c:pt>
                <c:pt idx="56">
                  <c:v>-5.5417792427060342E-3</c:v>
                </c:pt>
                <c:pt idx="57">
                  <c:v>-1.131293807024648E-2</c:v>
                </c:pt>
                <c:pt idx="58">
                  <c:v>-4.5720835445870328E-3</c:v>
                </c:pt>
                <c:pt idx="59">
                  <c:v>6.5982650679636511E-3</c:v>
                </c:pt>
                <c:pt idx="60">
                  <c:v>1.7869308938124368E-3</c:v>
                </c:pt>
                <c:pt idx="61">
                  <c:v>1.313077647285339E-2</c:v>
                </c:pt>
                <c:pt idx="62">
                  <c:v>1.6057621053971998E-3</c:v>
                </c:pt>
                <c:pt idx="63">
                  <c:v>-2.4095097393650915E-3</c:v>
                </c:pt>
                <c:pt idx="64">
                  <c:v>-5.138770545082271E-3</c:v>
                </c:pt>
                <c:pt idx="65">
                  <c:v>2.4204450085212135E-3</c:v>
                </c:pt>
                <c:pt idx="66">
                  <c:v>1.0661137669173103E-3</c:v>
                </c:pt>
                <c:pt idx="67">
                  <c:v>7.263380131209066E-3</c:v>
                </c:pt>
                <c:pt idx="68">
                  <c:v>-3.6319278326322818E-4</c:v>
                </c:pt>
                <c:pt idx="69">
                  <c:v>-4.7031948630768181E-4</c:v>
                </c:pt>
                <c:pt idx="70">
                  <c:v>2.5733459369801596E-3</c:v>
                </c:pt>
                <c:pt idx="71">
                  <c:v>-1.3021919256317263E-3</c:v>
                </c:pt>
                <c:pt idx="72">
                  <c:v>4.82442700897108E-3</c:v>
                </c:pt>
                <c:pt idx="73">
                  <c:v>2.8363849353951779E-3</c:v>
                </c:pt>
                <c:pt idx="74">
                  <c:v>-2.8553730329243295E-3</c:v>
                </c:pt>
                <c:pt idx="75">
                  <c:v>1.7542133499363912E-4</c:v>
                </c:pt>
                <c:pt idx="76">
                  <c:v>5.5649270072674539E-3</c:v>
                </c:pt>
                <c:pt idx="77">
                  <c:v>1.1276741359416406E-2</c:v>
                </c:pt>
                <c:pt idx="78">
                  <c:v>-1.4003230018179537E-3</c:v>
                </c:pt>
                <c:pt idx="79">
                  <c:v>3.2725604310362764E-3</c:v>
                </c:pt>
                <c:pt idx="80">
                  <c:v>-5.9195618292040694E-3</c:v>
                </c:pt>
                <c:pt idx="81">
                  <c:v>1.0003048594492721E-2</c:v>
                </c:pt>
                <c:pt idx="82">
                  <c:v>6.9780052323991865E-3</c:v>
                </c:pt>
                <c:pt idx="83">
                  <c:v>8.0966254197340024E-3</c:v>
                </c:pt>
                <c:pt idx="84">
                  <c:v>1.9095356171981966E-3</c:v>
                </c:pt>
                <c:pt idx="85">
                  <c:v>-7.2157911385474808E-3</c:v>
                </c:pt>
                <c:pt idx="86">
                  <c:v>9.0386781411740079E-3</c:v>
                </c:pt>
                <c:pt idx="87">
                  <c:v>-8.2862030967115353E-3</c:v>
                </c:pt>
                <c:pt idx="88">
                  <c:v>4.0132553406323187E-3</c:v>
                </c:pt>
                <c:pt idx="89">
                  <c:v>-3.0148060206716112E-3</c:v>
                </c:pt>
                <c:pt idx="90">
                  <c:v>1.235526440256492E-2</c:v>
                </c:pt>
                <c:pt idx="91">
                  <c:v>-1.0418849226218828E-3</c:v>
                </c:pt>
                <c:pt idx="92">
                  <c:v>1.3276238230625714E-2</c:v>
                </c:pt>
                <c:pt idx="93">
                  <c:v>5.9339152457119045E-3</c:v>
                </c:pt>
                <c:pt idx="94">
                  <c:v>1.016830852646694E-2</c:v>
                </c:pt>
                <c:pt idx="95">
                  <c:v>-1.6795029459381831E-2</c:v>
                </c:pt>
                <c:pt idx="96">
                  <c:v>-3.2850986058157059E-3</c:v>
                </c:pt>
                <c:pt idx="97">
                  <c:v>1.3902756377466956E-2</c:v>
                </c:pt>
                <c:pt idx="98">
                  <c:v>1.111424012693853E-2</c:v>
                </c:pt>
                <c:pt idx="99">
                  <c:v>-1.5729994929354639E-2</c:v>
                </c:pt>
                <c:pt idx="100">
                  <c:v>-1.1398106037317562E-2</c:v>
                </c:pt>
                <c:pt idx="101">
                  <c:v>7.4923588340855586E-3</c:v>
                </c:pt>
                <c:pt idx="102">
                  <c:v>-1.1400075846655018E-2</c:v>
                </c:pt>
                <c:pt idx="103">
                  <c:v>-5.8008122520759068E-3</c:v>
                </c:pt>
                <c:pt idx="104">
                  <c:v>1.04225881717885E-2</c:v>
                </c:pt>
                <c:pt idx="105">
                  <c:v>-1.4756186680303481E-2</c:v>
                </c:pt>
                <c:pt idx="106">
                  <c:v>-6.4201102720811039E-4</c:v>
                </c:pt>
                <c:pt idx="107">
                  <c:v>-8.0009950158372537E-3</c:v>
                </c:pt>
                <c:pt idx="108">
                  <c:v>6.711070415499654E-4</c:v>
                </c:pt>
                <c:pt idx="109">
                  <c:v>-1.0547781565459291E-3</c:v>
                </c:pt>
                <c:pt idx="110">
                  <c:v>3.9756301471114818E-3</c:v>
                </c:pt>
                <c:pt idx="111">
                  <c:v>-2.8376708926980375E-3</c:v>
                </c:pt>
                <c:pt idx="112">
                  <c:v>-2.1696387560607411E-3</c:v>
                </c:pt>
                <c:pt idx="113">
                  <c:v>3.0297412465132849E-3</c:v>
                </c:pt>
                <c:pt idx="114">
                  <c:v>1.0523151136654993E-2</c:v>
                </c:pt>
                <c:pt idx="115">
                  <c:v>-4.0562282338113867E-4</c:v>
                </c:pt>
                <c:pt idx="116">
                  <c:v>-1.9307468488965732E-3</c:v>
                </c:pt>
                <c:pt idx="117">
                  <c:v>-1.6967129740952012E-3</c:v>
                </c:pt>
                <c:pt idx="118">
                  <c:v>1.7392350571857527E-2</c:v>
                </c:pt>
                <c:pt idx="119">
                  <c:v>1.2960810731737486E-2</c:v>
                </c:pt>
                <c:pt idx="120">
                  <c:v>-1.1204196603858569E-2</c:v>
                </c:pt>
                <c:pt idx="121">
                  <c:v>-1.3190358233979131E-3</c:v>
                </c:pt>
                <c:pt idx="122">
                  <c:v>1.4720198413950079E-2</c:v>
                </c:pt>
                <c:pt idx="123">
                  <c:v>3.8166346080695116E-3</c:v>
                </c:pt>
                <c:pt idx="124">
                  <c:v>-3.4169496792234248E-3</c:v>
                </c:pt>
                <c:pt idx="125">
                  <c:v>1.3068674286110684E-2</c:v>
                </c:pt>
                <c:pt idx="126">
                  <c:v>-3.0443522284651334E-2</c:v>
                </c:pt>
                <c:pt idx="127">
                  <c:v>-3.5998719611774446E-3</c:v>
                </c:pt>
                <c:pt idx="128">
                  <c:v>8.9738136044504695E-3</c:v>
                </c:pt>
                <c:pt idx="129">
                  <c:v>-6.8019497713052912E-3</c:v>
                </c:pt>
                <c:pt idx="130">
                  <c:v>1.3437672076765203E-2</c:v>
                </c:pt>
                <c:pt idx="131">
                  <c:v>1.6519986935370864E-2</c:v>
                </c:pt>
                <c:pt idx="132">
                  <c:v>-9.420284100434325E-4</c:v>
                </c:pt>
                <c:pt idx="133">
                  <c:v>-3.0707329647352573E-2</c:v>
                </c:pt>
                <c:pt idx="134">
                  <c:v>1.9264061986978536E-2</c:v>
                </c:pt>
                <c:pt idx="135">
                  <c:v>-1.2100596594750464E-2</c:v>
                </c:pt>
                <c:pt idx="136">
                  <c:v>-1.0003648494342597E-2</c:v>
                </c:pt>
                <c:pt idx="137">
                  <c:v>2.2178017076755808E-2</c:v>
                </c:pt>
                <c:pt idx="138">
                  <c:v>3.7665525528771267E-3</c:v>
                </c:pt>
                <c:pt idx="139">
                  <c:v>1.3783603294272891E-2</c:v>
                </c:pt>
                <c:pt idx="140">
                  <c:v>-3.5353693719741938E-2</c:v>
                </c:pt>
                <c:pt idx="141">
                  <c:v>-1.3285833805006649E-2</c:v>
                </c:pt>
                <c:pt idx="142">
                  <c:v>-7.8961079429789392E-3</c:v>
                </c:pt>
                <c:pt idx="143">
                  <c:v>-1.1938891798098138E-2</c:v>
                </c:pt>
                <c:pt idx="144">
                  <c:v>-2.380612810975481E-3</c:v>
                </c:pt>
                <c:pt idx="145">
                  <c:v>-4.4370745845850835E-3</c:v>
                </c:pt>
                <c:pt idx="146">
                  <c:v>1.1065512773073955E-2</c:v>
                </c:pt>
                <c:pt idx="147">
                  <c:v>-1.0019378554456681E-2</c:v>
                </c:pt>
                <c:pt idx="148">
                  <c:v>8.4595967393626126E-3</c:v>
                </c:pt>
                <c:pt idx="149">
                  <c:v>5.7440682995020618E-3</c:v>
                </c:pt>
                <c:pt idx="150">
                  <c:v>7.0516736426547355E-3</c:v>
                </c:pt>
                <c:pt idx="151">
                  <c:v>-7.4295316971493396E-3</c:v>
                </c:pt>
                <c:pt idx="152">
                  <c:v>2.6878576419291696E-3</c:v>
                </c:pt>
                <c:pt idx="153">
                  <c:v>-4.5818975364860072E-3</c:v>
                </c:pt>
                <c:pt idx="154">
                  <c:v>-4.2947273061577831E-3</c:v>
                </c:pt>
                <c:pt idx="155">
                  <c:v>1.7028850264150285E-3</c:v>
                </c:pt>
                <c:pt idx="156">
                  <c:v>5.851486681956332E-3</c:v>
                </c:pt>
                <c:pt idx="157">
                  <c:v>-7.9156099774541023E-4</c:v>
                </c:pt>
                <c:pt idx="158">
                  <c:v>7.4399908613158186E-3</c:v>
                </c:pt>
                <c:pt idx="159">
                  <c:v>5.338658460654855E-3</c:v>
                </c:pt>
                <c:pt idx="160">
                  <c:v>-7.7994852145963443E-3</c:v>
                </c:pt>
                <c:pt idx="161">
                  <c:v>-1.0335453595437562E-3</c:v>
                </c:pt>
                <c:pt idx="162">
                  <c:v>7.5114223602390506E-3</c:v>
                </c:pt>
                <c:pt idx="163">
                  <c:v>2.2135084731064064E-3</c:v>
                </c:pt>
                <c:pt idx="164">
                  <c:v>1.0550860104056809E-2</c:v>
                </c:pt>
                <c:pt idx="165">
                  <c:v>4.8178968867461204E-3</c:v>
                </c:pt>
                <c:pt idx="166">
                  <c:v>7.2793536926361955E-3</c:v>
                </c:pt>
                <c:pt idx="167">
                  <c:v>3.1972796962307305E-3</c:v>
                </c:pt>
                <c:pt idx="168">
                  <c:v>-1.5227075740343198E-2</c:v>
                </c:pt>
                <c:pt idx="169">
                  <c:v>-3.2436395342492191E-3</c:v>
                </c:pt>
                <c:pt idx="170">
                  <c:v>-2.441065965168816E-3</c:v>
                </c:pt>
                <c:pt idx="171">
                  <c:v>7.9832556257394029E-3</c:v>
                </c:pt>
                <c:pt idx="172">
                  <c:v>4.1954169904532814E-3</c:v>
                </c:pt>
                <c:pt idx="173">
                  <c:v>1.3780907087431868E-2</c:v>
                </c:pt>
                <c:pt idx="174">
                  <c:v>6.1834812557407222E-3</c:v>
                </c:pt>
                <c:pt idx="175">
                  <c:v>-5.1772241143959686E-3</c:v>
                </c:pt>
                <c:pt idx="176">
                  <c:v>5.68268885900069E-3</c:v>
                </c:pt>
                <c:pt idx="177">
                  <c:v>-3.8231304424158051E-3</c:v>
                </c:pt>
                <c:pt idx="178">
                  <c:v>-7.6710722539983318E-5</c:v>
                </c:pt>
                <c:pt idx="179">
                  <c:v>1.0416852001132199E-2</c:v>
                </c:pt>
                <c:pt idx="180">
                  <c:v>1.6480797285680072E-2</c:v>
                </c:pt>
                <c:pt idx="181">
                  <c:v>5.2754709190427542E-3</c:v>
                </c:pt>
                <c:pt idx="182">
                  <c:v>6.4041990086854961E-3</c:v>
                </c:pt>
                <c:pt idx="183">
                  <c:v>2.6125074843690432E-2</c:v>
                </c:pt>
                <c:pt idx="184">
                  <c:v>-1.6249309439902451E-2</c:v>
                </c:pt>
                <c:pt idx="185">
                  <c:v>-1.5255112917510371E-2</c:v>
                </c:pt>
                <c:pt idx="186">
                  <c:v>2.700645388743162E-3</c:v>
                </c:pt>
                <c:pt idx="187">
                  <c:v>-7.923681892014962E-3</c:v>
                </c:pt>
                <c:pt idx="188">
                  <c:v>-3.8912365871005771E-3</c:v>
                </c:pt>
                <c:pt idx="189">
                  <c:v>1.1437689304947382E-3</c:v>
                </c:pt>
                <c:pt idx="190">
                  <c:v>-1.5938838712399178E-2</c:v>
                </c:pt>
                <c:pt idx="191">
                  <c:v>-4.4901097115062297E-3</c:v>
                </c:pt>
                <c:pt idx="192">
                  <c:v>1.0761957353363447E-2</c:v>
                </c:pt>
                <c:pt idx="193">
                  <c:v>-1.4679353723132926E-2</c:v>
                </c:pt>
                <c:pt idx="194">
                  <c:v>-1.0407158328419281E-2</c:v>
                </c:pt>
                <c:pt idx="195">
                  <c:v>9.6564285693338386E-3</c:v>
                </c:pt>
                <c:pt idx="196">
                  <c:v>1.1269862262638651E-2</c:v>
                </c:pt>
                <c:pt idx="197">
                  <c:v>1.1373545960644823E-2</c:v>
                </c:pt>
                <c:pt idx="198">
                  <c:v>-3.468872800113644E-2</c:v>
                </c:pt>
                <c:pt idx="199">
                  <c:v>8.0241167471815965E-4</c:v>
                </c:pt>
                <c:pt idx="200">
                  <c:v>-4.1289533224903481E-3</c:v>
                </c:pt>
                <c:pt idx="201">
                  <c:v>-2.5699190268028845E-3</c:v>
                </c:pt>
                <c:pt idx="202">
                  <c:v>-1.9834028573701409E-2</c:v>
                </c:pt>
                <c:pt idx="203">
                  <c:v>-4.9989956193857441E-3</c:v>
                </c:pt>
                <c:pt idx="204">
                  <c:v>1.5706981281346996E-2</c:v>
                </c:pt>
                <c:pt idx="205">
                  <c:v>-1.6001232867294134E-3</c:v>
                </c:pt>
                <c:pt idx="206">
                  <c:v>-5.6673938268970523E-3</c:v>
                </c:pt>
                <c:pt idx="207">
                  <c:v>-8.1760901933763258E-3</c:v>
                </c:pt>
                <c:pt idx="208">
                  <c:v>1.8947711277894962E-3</c:v>
                </c:pt>
                <c:pt idx="209">
                  <c:v>3.4084987843974726E-3</c:v>
                </c:pt>
                <c:pt idx="210">
                  <c:v>2.055450899907634E-3</c:v>
                </c:pt>
                <c:pt idx="211">
                  <c:v>-2.3189624627491224E-3</c:v>
                </c:pt>
                <c:pt idx="212">
                  <c:v>1.308263779736378E-2</c:v>
                </c:pt>
                <c:pt idx="213">
                  <c:v>2.1494551777995795E-3</c:v>
                </c:pt>
                <c:pt idx="214">
                  <c:v>2.4758830336055524E-4</c:v>
                </c:pt>
                <c:pt idx="215">
                  <c:v>-5.1885742124952296E-4</c:v>
                </c:pt>
                <c:pt idx="216">
                  <c:v>3.0320316845770098E-3</c:v>
                </c:pt>
                <c:pt idx="217">
                  <c:v>-1.0213413451524507E-3</c:v>
                </c:pt>
                <c:pt idx="218">
                  <c:v>4.6198176203654769E-3</c:v>
                </c:pt>
                <c:pt idx="219">
                  <c:v>-2.1217699326172221E-3</c:v>
                </c:pt>
                <c:pt idx="220">
                  <c:v>6.9248243063228616E-3</c:v>
                </c:pt>
                <c:pt idx="221">
                  <c:v>-5.623118779946085E-3</c:v>
                </c:pt>
                <c:pt idx="222">
                  <c:v>1.9115784034582036E-3</c:v>
                </c:pt>
                <c:pt idx="223">
                  <c:v>5.9265826118087223E-3</c:v>
                </c:pt>
                <c:pt idx="224">
                  <c:v>-4.7760073040474603E-4</c:v>
                </c:pt>
                <c:pt idx="225">
                  <c:v>5.9526535578221795E-3</c:v>
                </c:pt>
                <c:pt idx="226">
                  <c:v>2.5233193055918331E-3</c:v>
                </c:pt>
                <c:pt idx="227">
                  <c:v>1.2802445057546208E-2</c:v>
                </c:pt>
                <c:pt idx="228">
                  <c:v>7.8124814743064036E-3</c:v>
                </c:pt>
                <c:pt idx="229">
                  <c:v>3.3684871186604108E-3</c:v>
                </c:pt>
                <c:pt idx="230">
                  <c:v>-6.2785274692867352E-3</c:v>
                </c:pt>
                <c:pt idx="231">
                  <c:v>7.0428589773520681E-3</c:v>
                </c:pt>
                <c:pt idx="232">
                  <c:v>-6.7144145346431368E-4</c:v>
                </c:pt>
                <c:pt idx="233">
                  <c:v>-2.5359159167051497E-2</c:v>
                </c:pt>
                <c:pt idx="234">
                  <c:v>1.4130533077441755E-2</c:v>
                </c:pt>
                <c:pt idx="235">
                  <c:v>6.4971798772020506E-4</c:v>
                </c:pt>
                <c:pt idx="236">
                  <c:v>1.2268366771071091E-3</c:v>
                </c:pt>
                <c:pt idx="237">
                  <c:v>3.369499850756933E-3</c:v>
                </c:pt>
                <c:pt idx="238">
                  <c:v>7.5224552507686254E-3</c:v>
                </c:pt>
                <c:pt idx="239">
                  <c:v>-1.6367344058773224E-3</c:v>
                </c:pt>
                <c:pt idx="240">
                  <c:v>6.8766003364317263E-3</c:v>
                </c:pt>
                <c:pt idx="241">
                  <c:v>4.3527074422776407E-3</c:v>
                </c:pt>
                <c:pt idx="242">
                  <c:v>2.0035137163524026E-2</c:v>
                </c:pt>
                <c:pt idx="243">
                  <c:v>-1.7963839205229048E-3</c:v>
                </c:pt>
                <c:pt idx="244">
                  <c:v>-1.1316234056959803E-2</c:v>
                </c:pt>
                <c:pt idx="245">
                  <c:v>-9.3408230275775946E-3</c:v>
                </c:pt>
                <c:pt idx="246">
                  <c:v>-1.5968940434102046E-4</c:v>
                </c:pt>
                <c:pt idx="247">
                  <c:v>-2.3436862818921665E-3</c:v>
                </c:pt>
                <c:pt idx="248">
                  <c:v>8.3052846249149961E-3</c:v>
                </c:pt>
                <c:pt idx="249">
                  <c:v>-2.9137587233751365E-3</c:v>
                </c:pt>
                <c:pt idx="250">
                  <c:v>6.898870357370955E-4</c:v>
                </c:pt>
                <c:pt idx="251">
                  <c:v>-6.8329426324494622E-4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3C1-405B-90EA-E70C789A6448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3.6874013437901136E-2"/>
                  <c:y val="-0.39521174314725299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'DATA-MARKET'!$AA$2:$AA$253</c:f>
              <c:numCache>
                <c:formatCode>0.000%</c:formatCode>
                <c:ptCount val="252"/>
                <c:pt idx="0">
                  <c:v>-2.8117699781028876E-2</c:v>
                </c:pt>
                <c:pt idx="1">
                  <c:v>-3.7807676260689746E-2</c:v>
                </c:pt>
                <c:pt idx="2">
                  <c:v>-1.8045176811277739E-2</c:v>
                </c:pt>
                <c:pt idx="3">
                  <c:v>-6.7671410581516891E-3</c:v>
                </c:pt>
                <c:pt idx="4">
                  <c:v>8.6383964151497648E-3</c:v>
                </c:pt>
                <c:pt idx="5">
                  <c:v>1.6035269458557935E-4</c:v>
                </c:pt>
                <c:pt idx="6">
                  <c:v>1.9760139513027289E-3</c:v>
                </c:pt>
                <c:pt idx="7">
                  <c:v>-1.4394780349882711E-3</c:v>
                </c:pt>
                <c:pt idx="8">
                  <c:v>8.987406594544705E-3</c:v>
                </c:pt>
                <c:pt idx="9">
                  <c:v>1.0951992841655921E-3</c:v>
                </c:pt>
                <c:pt idx="10">
                  <c:v>1.1267595178466167E-2</c:v>
                </c:pt>
                <c:pt idx="11">
                  <c:v>-5.4094872588036609E-3</c:v>
                </c:pt>
                <c:pt idx="12">
                  <c:v>6.6528486276788597E-3</c:v>
                </c:pt>
                <c:pt idx="13">
                  <c:v>4.2905386047054203E-3</c:v>
                </c:pt>
                <c:pt idx="14">
                  <c:v>2.0764365207289151E-2</c:v>
                </c:pt>
                <c:pt idx="15">
                  <c:v>1.329347579658321E-2</c:v>
                </c:pt>
                <c:pt idx="16">
                  <c:v>-1.6042652983350534E-2</c:v>
                </c:pt>
                <c:pt idx="17">
                  <c:v>2.559430386650653E-3</c:v>
                </c:pt>
                <c:pt idx="18">
                  <c:v>5.9105047071296392E-4</c:v>
                </c:pt>
                <c:pt idx="19">
                  <c:v>1.4163982141459079E-2</c:v>
                </c:pt>
                <c:pt idx="20">
                  <c:v>-1.9031515692963935E-2</c:v>
                </c:pt>
                <c:pt idx="21">
                  <c:v>-9.3571752282191594E-3</c:v>
                </c:pt>
                <c:pt idx="22">
                  <c:v>1.9919828797207739E-3</c:v>
                </c:pt>
                <c:pt idx="23">
                  <c:v>1.3820585354747444E-3</c:v>
                </c:pt>
                <c:pt idx="24">
                  <c:v>-1.9329538661454863E-3</c:v>
                </c:pt>
                <c:pt idx="25">
                  <c:v>3.3938395623267347E-3</c:v>
                </c:pt>
                <c:pt idx="26">
                  <c:v>1.057493594027748E-2</c:v>
                </c:pt>
                <c:pt idx="27">
                  <c:v>7.9633769159531849E-4</c:v>
                </c:pt>
                <c:pt idx="28">
                  <c:v>-2.4398709110367411E-3</c:v>
                </c:pt>
                <c:pt idx="29">
                  <c:v>1.030415205097384E-2</c:v>
                </c:pt>
                <c:pt idx="30">
                  <c:v>-2.6731544956666172E-3</c:v>
                </c:pt>
                <c:pt idx="31">
                  <c:v>8.0937320443257143E-3</c:v>
                </c:pt>
                <c:pt idx="32">
                  <c:v>6.6667743316857226E-3</c:v>
                </c:pt>
                <c:pt idx="33">
                  <c:v>-3.1859328452831485E-4</c:v>
                </c:pt>
                <c:pt idx="34">
                  <c:v>5.6046493740816864E-3</c:v>
                </c:pt>
                <c:pt idx="35">
                  <c:v>-7.8862062639782175E-3</c:v>
                </c:pt>
                <c:pt idx="36">
                  <c:v>1.3240404991394174E-2</c:v>
                </c:pt>
                <c:pt idx="37">
                  <c:v>2.9700322172063307E-3</c:v>
                </c:pt>
                <c:pt idx="38">
                  <c:v>-6.7544621448313597E-3</c:v>
                </c:pt>
                <c:pt idx="39">
                  <c:v>-1.7493512097536772E-3</c:v>
                </c:pt>
                <c:pt idx="40">
                  <c:v>7.7339715382884209E-3</c:v>
                </c:pt>
                <c:pt idx="41">
                  <c:v>8.0783084225193611E-4</c:v>
                </c:pt>
                <c:pt idx="42">
                  <c:v>2.3155828298527608E-3</c:v>
                </c:pt>
                <c:pt idx="43">
                  <c:v>4.2375825010181958E-3</c:v>
                </c:pt>
                <c:pt idx="44">
                  <c:v>6.7151962684770293E-3</c:v>
                </c:pt>
                <c:pt idx="45">
                  <c:v>4.9627297386408938E-4</c:v>
                </c:pt>
                <c:pt idx="46">
                  <c:v>1.0352756119704275E-3</c:v>
                </c:pt>
                <c:pt idx="47">
                  <c:v>9.0433218770556711E-3</c:v>
                </c:pt>
                <c:pt idx="48">
                  <c:v>2.0123051223603877E-3</c:v>
                </c:pt>
                <c:pt idx="49">
                  <c:v>7.2844902101660185E-3</c:v>
                </c:pt>
                <c:pt idx="50">
                  <c:v>4.3856021384380524E-3</c:v>
                </c:pt>
                <c:pt idx="51">
                  <c:v>-6.5557338452288685E-4</c:v>
                </c:pt>
                <c:pt idx="52">
                  <c:v>-4.0166127974075429E-3</c:v>
                </c:pt>
                <c:pt idx="53">
                  <c:v>9.9645486657393961E-3</c:v>
                </c:pt>
                <c:pt idx="54">
                  <c:v>4.7034907302407144E-4</c:v>
                </c:pt>
                <c:pt idx="55">
                  <c:v>5.3876691534957893E-3</c:v>
                </c:pt>
                <c:pt idx="56">
                  <c:v>-5.5417792427060342E-3</c:v>
                </c:pt>
                <c:pt idx="57">
                  <c:v>-1.131293807024648E-2</c:v>
                </c:pt>
                <c:pt idx="58">
                  <c:v>-4.5720835445870328E-3</c:v>
                </c:pt>
                <c:pt idx="59">
                  <c:v>6.5982650679636511E-3</c:v>
                </c:pt>
                <c:pt idx="60">
                  <c:v>1.7869308938124368E-3</c:v>
                </c:pt>
                <c:pt idx="61">
                  <c:v>1.313077647285339E-2</c:v>
                </c:pt>
                <c:pt idx="62">
                  <c:v>1.6057621053971998E-3</c:v>
                </c:pt>
                <c:pt idx="63">
                  <c:v>-2.4095097393650915E-3</c:v>
                </c:pt>
                <c:pt idx="64">
                  <c:v>-5.138770545082271E-3</c:v>
                </c:pt>
                <c:pt idx="65">
                  <c:v>2.4204450085212135E-3</c:v>
                </c:pt>
                <c:pt idx="66">
                  <c:v>1.0661137669173103E-3</c:v>
                </c:pt>
                <c:pt idx="67">
                  <c:v>7.263380131209066E-3</c:v>
                </c:pt>
                <c:pt idx="68">
                  <c:v>-3.6319278326322818E-4</c:v>
                </c:pt>
                <c:pt idx="69">
                  <c:v>-4.7031948630768181E-4</c:v>
                </c:pt>
                <c:pt idx="70">
                  <c:v>2.5733459369801596E-3</c:v>
                </c:pt>
                <c:pt idx="71">
                  <c:v>-1.3021919256317263E-3</c:v>
                </c:pt>
                <c:pt idx="72">
                  <c:v>4.82442700897108E-3</c:v>
                </c:pt>
                <c:pt idx="73">
                  <c:v>2.8363849353951779E-3</c:v>
                </c:pt>
                <c:pt idx="74">
                  <c:v>-2.8553730329243295E-3</c:v>
                </c:pt>
                <c:pt idx="75">
                  <c:v>1.7542133499363912E-4</c:v>
                </c:pt>
                <c:pt idx="76">
                  <c:v>5.5649270072674539E-3</c:v>
                </c:pt>
                <c:pt idx="77">
                  <c:v>1.1276741359416406E-2</c:v>
                </c:pt>
                <c:pt idx="78">
                  <c:v>-1.4003230018179537E-3</c:v>
                </c:pt>
                <c:pt idx="79">
                  <c:v>3.2725604310362764E-3</c:v>
                </c:pt>
                <c:pt idx="80">
                  <c:v>-5.9195618292040694E-3</c:v>
                </c:pt>
                <c:pt idx="81">
                  <c:v>1.0003048594492721E-2</c:v>
                </c:pt>
                <c:pt idx="82">
                  <c:v>6.9780052323991865E-3</c:v>
                </c:pt>
                <c:pt idx="83">
                  <c:v>8.0966254197340024E-3</c:v>
                </c:pt>
                <c:pt idx="84">
                  <c:v>1.9095356171981966E-3</c:v>
                </c:pt>
                <c:pt idx="85">
                  <c:v>-7.2157911385474808E-3</c:v>
                </c:pt>
                <c:pt idx="86">
                  <c:v>9.0386781411740079E-3</c:v>
                </c:pt>
                <c:pt idx="87">
                  <c:v>-8.2862030967115353E-3</c:v>
                </c:pt>
                <c:pt idx="88">
                  <c:v>4.0132553406323187E-3</c:v>
                </c:pt>
                <c:pt idx="89">
                  <c:v>-3.0148060206716112E-3</c:v>
                </c:pt>
                <c:pt idx="90">
                  <c:v>1.235526440256492E-2</c:v>
                </c:pt>
                <c:pt idx="91">
                  <c:v>-1.0418849226218828E-3</c:v>
                </c:pt>
                <c:pt idx="92">
                  <c:v>1.3276238230625714E-2</c:v>
                </c:pt>
                <c:pt idx="93">
                  <c:v>5.9339152457119045E-3</c:v>
                </c:pt>
                <c:pt idx="94">
                  <c:v>1.016830852646694E-2</c:v>
                </c:pt>
                <c:pt idx="95">
                  <c:v>-1.6795029459381831E-2</c:v>
                </c:pt>
                <c:pt idx="96">
                  <c:v>-3.2850986058157059E-3</c:v>
                </c:pt>
                <c:pt idx="97">
                  <c:v>1.3902756377466956E-2</c:v>
                </c:pt>
                <c:pt idx="98">
                  <c:v>1.111424012693853E-2</c:v>
                </c:pt>
                <c:pt idx="99">
                  <c:v>-1.5729994929354639E-2</c:v>
                </c:pt>
                <c:pt idx="100">
                  <c:v>-1.1398106037317562E-2</c:v>
                </c:pt>
                <c:pt idx="101">
                  <c:v>7.4923588340855586E-3</c:v>
                </c:pt>
                <c:pt idx="102">
                  <c:v>-1.1400075846655018E-2</c:v>
                </c:pt>
                <c:pt idx="103">
                  <c:v>-5.8008122520759068E-3</c:v>
                </c:pt>
                <c:pt idx="104">
                  <c:v>1.04225881717885E-2</c:v>
                </c:pt>
                <c:pt idx="105">
                  <c:v>-1.4756186680303481E-2</c:v>
                </c:pt>
                <c:pt idx="106">
                  <c:v>-6.4201102720811039E-4</c:v>
                </c:pt>
                <c:pt idx="107">
                  <c:v>-8.0009950158372537E-3</c:v>
                </c:pt>
                <c:pt idx="108">
                  <c:v>6.711070415499654E-4</c:v>
                </c:pt>
                <c:pt idx="109">
                  <c:v>-1.0547781565459291E-3</c:v>
                </c:pt>
                <c:pt idx="110">
                  <c:v>3.9756301471114818E-3</c:v>
                </c:pt>
                <c:pt idx="111">
                  <c:v>-2.8376708926980375E-3</c:v>
                </c:pt>
                <c:pt idx="112">
                  <c:v>-2.1696387560607411E-3</c:v>
                </c:pt>
                <c:pt idx="113">
                  <c:v>3.0297412465132849E-3</c:v>
                </c:pt>
                <c:pt idx="114">
                  <c:v>1.0523151136654993E-2</c:v>
                </c:pt>
                <c:pt idx="115">
                  <c:v>-4.0562282338113867E-4</c:v>
                </c:pt>
                <c:pt idx="116">
                  <c:v>-1.9307468488965732E-3</c:v>
                </c:pt>
                <c:pt idx="117">
                  <c:v>-1.6967129740952012E-3</c:v>
                </c:pt>
                <c:pt idx="118">
                  <c:v>1.7392350571857527E-2</c:v>
                </c:pt>
                <c:pt idx="119">
                  <c:v>1.2960810731737486E-2</c:v>
                </c:pt>
                <c:pt idx="120">
                  <c:v>-1.1204196603858569E-2</c:v>
                </c:pt>
                <c:pt idx="121">
                  <c:v>-1.3190358233979131E-3</c:v>
                </c:pt>
                <c:pt idx="122">
                  <c:v>1.4720198413950079E-2</c:v>
                </c:pt>
                <c:pt idx="123">
                  <c:v>3.8166346080695116E-3</c:v>
                </c:pt>
                <c:pt idx="124">
                  <c:v>-3.4169496792234248E-3</c:v>
                </c:pt>
                <c:pt idx="125">
                  <c:v>1.3068674286110684E-2</c:v>
                </c:pt>
                <c:pt idx="126">
                  <c:v>-3.0443522284651334E-2</c:v>
                </c:pt>
                <c:pt idx="127">
                  <c:v>-3.5998719611774446E-3</c:v>
                </c:pt>
                <c:pt idx="128">
                  <c:v>8.9738136044504695E-3</c:v>
                </c:pt>
                <c:pt idx="129">
                  <c:v>-6.8019497713052912E-3</c:v>
                </c:pt>
                <c:pt idx="130">
                  <c:v>1.3437672076765203E-2</c:v>
                </c:pt>
                <c:pt idx="131">
                  <c:v>1.6519986935370864E-2</c:v>
                </c:pt>
                <c:pt idx="132">
                  <c:v>-9.420284100434325E-4</c:v>
                </c:pt>
                <c:pt idx="133">
                  <c:v>-3.0707329647352573E-2</c:v>
                </c:pt>
                <c:pt idx="134">
                  <c:v>1.9264061986978536E-2</c:v>
                </c:pt>
                <c:pt idx="135">
                  <c:v>-1.2100596594750464E-2</c:v>
                </c:pt>
                <c:pt idx="136">
                  <c:v>-1.0003648494342597E-2</c:v>
                </c:pt>
                <c:pt idx="137">
                  <c:v>2.2178017076755808E-2</c:v>
                </c:pt>
                <c:pt idx="138">
                  <c:v>3.7665525528771267E-3</c:v>
                </c:pt>
                <c:pt idx="139">
                  <c:v>1.3783603294272891E-2</c:v>
                </c:pt>
                <c:pt idx="140">
                  <c:v>-3.5353693719741938E-2</c:v>
                </c:pt>
                <c:pt idx="141">
                  <c:v>-1.3285833805006649E-2</c:v>
                </c:pt>
                <c:pt idx="142">
                  <c:v>-7.8961079429789392E-3</c:v>
                </c:pt>
                <c:pt idx="143">
                  <c:v>-1.1938891798098138E-2</c:v>
                </c:pt>
                <c:pt idx="144">
                  <c:v>-2.380612810975481E-3</c:v>
                </c:pt>
                <c:pt idx="145">
                  <c:v>-4.4370745845850835E-3</c:v>
                </c:pt>
                <c:pt idx="146">
                  <c:v>1.1065512773073955E-2</c:v>
                </c:pt>
                <c:pt idx="147">
                  <c:v>-1.0019378554456681E-2</c:v>
                </c:pt>
                <c:pt idx="148">
                  <c:v>8.4595967393626126E-3</c:v>
                </c:pt>
                <c:pt idx="149">
                  <c:v>5.7440682995020618E-3</c:v>
                </c:pt>
                <c:pt idx="150">
                  <c:v>7.0516736426547355E-3</c:v>
                </c:pt>
                <c:pt idx="151">
                  <c:v>-7.4295316971493396E-3</c:v>
                </c:pt>
                <c:pt idx="152">
                  <c:v>2.6878576419291696E-3</c:v>
                </c:pt>
                <c:pt idx="153">
                  <c:v>-4.5818975364860072E-3</c:v>
                </c:pt>
                <c:pt idx="154">
                  <c:v>-4.2947273061577831E-3</c:v>
                </c:pt>
                <c:pt idx="155">
                  <c:v>1.7028850264150285E-3</c:v>
                </c:pt>
                <c:pt idx="156">
                  <c:v>5.851486681956332E-3</c:v>
                </c:pt>
                <c:pt idx="157">
                  <c:v>-7.9156099774541023E-4</c:v>
                </c:pt>
                <c:pt idx="158">
                  <c:v>7.4399908613158186E-3</c:v>
                </c:pt>
                <c:pt idx="159">
                  <c:v>5.338658460654855E-3</c:v>
                </c:pt>
                <c:pt idx="160">
                  <c:v>-7.7994852145963443E-3</c:v>
                </c:pt>
                <c:pt idx="161">
                  <c:v>-1.0335453595437562E-3</c:v>
                </c:pt>
                <c:pt idx="162">
                  <c:v>7.5114223602390506E-3</c:v>
                </c:pt>
                <c:pt idx="163">
                  <c:v>2.2135084731064064E-3</c:v>
                </c:pt>
                <c:pt idx="164">
                  <c:v>1.0550860104056809E-2</c:v>
                </c:pt>
                <c:pt idx="165">
                  <c:v>4.8178968867461204E-3</c:v>
                </c:pt>
                <c:pt idx="166">
                  <c:v>7.2793536926361955E-3</c:v>
                </c:pt>
                <c:pt idx="167">
                  <c:v>3.1972796962307305E-3</c:v>
                </c:pt>
                <c:pt idx="168">
                  <c:v>-1.5227075740343198E-2</c:v>
                </c:pt>
                <c:pt idx="169">
                  <c:v>-3.2436395342492191E-3</c:v>
                </c:pt>
                <c:pt idx="170">
                  <c:v>-2.441065965168816E-3</c:v>
                </c:pt>
                <c:pt idx="171">
                  <c:v>7.9832556257394029E-3</c:v>
                </c:pt>
                <c:pt idx="172">
                  <c:v>4.1954169904532814E-3</c:v>
                </c:pt>
                <c:pt idx="173">
                  <c:v>1.3780907087431868E-2</c:v>
                </c:pt>
                <c:pt idx="174">
                  <c:v>6.1834812557407222E-3</c:v>
                </c:pt>
                <c:pt idx="175">
                  <c:v>-5.1772241143959686E-3</c:v>
                </c:pt>
                <c:pt idx="176">
                  <c:v>5.68268885900069E-3</c:v>
                </c:pt>
                <c:pt idx="177">
                  <c:v>-3.8231304424158051E-3</c:v>
                </c:pt>
                <c:pt idx="178">
                  <c:v>-7.6710722539983318E-5</c:v>
                </c:pt>
                <c:pt idx="179">
                  <c:v>1.0416852001132199E-2</c:v>
                </c:pt>
                <c:pt idx="180">
                  <c:v>1.6480797285680072E-2</c:v>
                </c:pt>
                <c:pt idx="181">
                  <c:v>5.2754709190427542E-3</c:v>
                </c:pt>
                <c:pt idx="182">
                  <c:v>6.4041990086854961E-3</c:v>
                </c:pt>
                <c:pt idx="183">
                  <c:v>2.6125074843690432E-2</c:v>
                </c:pt>
                <c:pt idx="184">
                  <c:v>-1.6249309439902451E-2</c:v>
                </c:pt>
                <c:pt idx="185">
                  <c:v>-1.5255112917510371E-2</c:v>
                </c:pt>
                <c:pt idx="186">
                  <c:v>2.700645388743162E-3</c:v>
                </c:pt>
                <c:pt idx="187">
                  <c:v>-7.923681892014962E-3</c:v>
                </c:pt>
                <c:pt idx="188">
                  <c:v>-3.8912365871005771E-3</c:v>
                </c:pt>
                <c:pt idx="189">
                  <c:v>1.1437689304947382E-3</c:v>
                </c:pt>
                <c:pt idx="190">
                  <c:v>-1.5938838712399178E-2</c:v>
                </c:pt>
                <c:pt idx="191">
                  <c:v>-4.4901097115062297E-3</c:v>
                </c:pt>
                <c:pt idx="192">
                  <c:v>1.0761957353363447E-2</c:v>
                </c:pt>
                <c:pt idx="193">
                  <c:v>-1.4679353723132926E-2</c:v>
                </c:pt>
                <c:pt idx="194">
                  <c:v>-1.0407158328419281E-2</c:v>
                </c:pt>
                <c:pt idx="195">
                  <c:v>9.6564285693338386E-3</c:v>
                </c:pt>
                <c:pt idx="196">
                  <c:v>1.1269862262638651E-2</c:v>
                </c:pt>
                <c:pt idx="197">
                  <c:v>1.1373545960644823E-2</c:v>
                </c:pt>
                <c:pt idx="198">
                  <c:v>-3.468872800113644E-2</c:v>
                </c:pt>
                <c:pt idx="199">
                  <c:v>8.0241167471815965E-4</c:v>
                </c:pt>
                <c:pt idx="200">
                  <c:v>-4.1289533224903481E-3</c:v>
                </c:pt>
                <c:pt idx="201">
                  <c:v>-2.5699190268028845E-3</c:v>
                </c:pt>
                <c:pt idx="202">
                  <c:v>-1.9834028573701409E-2</c:v>
                </c:pt>
                <c:pt idx="203">
                  <c:v>-4.9989956193857441E-3</c:v>
                </c:pt>
                <c:pt idx="204">
                  <c:v>1.5706981281346996E-2</c:v>
                </c:pt>
                <c:pt idx="205">
                  <c:v>-1.6001232867294134E-3</c:v>
                </c:pt>
                <c:pt idx="206">
                  <c:v>-5.6673938268970523E-3</c:v>
                </c:pt>
                <c:pt idx="207">
                  <c:v>-8.1760901933763258E-3</c:v>
                </c:pt>
                <c:pt idx="208">
                  <c:v>1.8947711277894962E-3</c:v>
                </c:pt>
                <c:pt idx="209">
                  <c:v>3.4084987843974726E-3</c:v>
                </c:pt>
                <c:pt idx="210">
                  <c:v>2.055450899907634E-3</c:v>
                </c:pt>
                <c:pt idx="211">
                  <c:v>-2.3189624627491224E-3</c:v>
                </c:pt>
                <c:pt idx="212">
                  <c:v>1.308263779736378E-2</c:v>
                </c:pt>
                <c:pt idx="213">
                  <c:v>2.1494551777995795E-3</c:v>
                </c:pt>
                <c:pt idx="214">
                  <c:v>2.4758830336055524E-4</c:v>
                </c:pt>
                <c:pt idx="215">
                  <c:v>-5.1885742124952296E-4</c:v>
                </c:pt>
                <c:pt idx="216">
                  <c:v>3.0320316845770098E-3</c:v>
                </c:pt>
                <c:pt idx="217">
                  <c:v>-1.0213413451524507E-3</c:v>
                </c:pt>
                <c:pt idx="218">
                  <c:v>4.6198176203654769E-3</c:v>
                </c:pt>
                <c:pt idx="219">
                  <c:v>-2.1217699326172221E-3</c:v>
                </c:pt>
                <c:pt idx="220">
                  <c:v>6.9248243063228616E-3</c:v>
                </c:pt>
                <c:pt idx="221">
                  <c:v>-5.623118779946085E-3</c:v>
                </c:pt>
                <c:pt idx="222">
                  <c:v>1.9115784034582036E-3</c:v>
                </c:pt>
                <c:pt idx="223">
                  <c:v>5.9265826118087223E-3</c:v>
                </c:pt>
                <c:pt idx="224">
                  <c:v>-4.7760073040474603E-4</c:v>
                </c:pt>
                <c:pt idx="225">
                  <c:v>5.9526535578221795E-3</c:v>
                </c:pt>
                <c:pt idx="226">
                  <c:v>2.5233193055918331E-3</c:v>
                </c:pt>
                <c:pt idx="227">
                  <c:v>1.2802445057546208E-2</c:v>
                </c:pt>
                <c:pt idx="228">
                  <c:v>7.8124814743064036E-3</c:v>
                </c:pt>
                <c:pt idx="229">
                  <c:v>3.3684871186604108E-3</c:v>
                </c:pt>
                <c:pt idx="230">
                  <c:v>-6.2785274692867352E-3</c:v>
                </c:pt>
                <c:pt idx="231">
                  <c:v>7.0428589773520681E-3</c:v>
                </c:pt>
                <c:pt idx="232">
                  <c:v>-6.7144145346431368E-4</c:v>
                </c:pt>
                <c:pt idx="233">
                  <c:v>-2.5359159167051497E-2</c:v>
                </c:pt>
                <c:pt idx="234">
                  <c:v>1.4130533077441755E-2</c:v>
                </c:pt>
                <c:pt idx="235">
                  <c:v>6.4971798772020506E-4</c:v>
                </c:pt>
                <c:pt idx="236">
                  <c:v>1.2268366771071091E-3</c:v>
                </c:pt>
                <c:pt idx="237">
                  <c:v>3.369499850756933E-3</c:v>
                </c:pt>
                <c:pt idx="238">
                  <c:v>7.5224552507686254E-3</c:v>
                </c:pt>
                <c:pt idx="239">
                  <c:v>-1.6367344058773224E-3</c:v>
                </c:pt>
                <c:pt idx="240">
                  <c:v>6.8766003364317263E-3</c:v>
                </c:pt>
                <c:pt idx="241">
                  <c:v>4.3527074422776407E-3</c:v>
                </c:pt>
                <c:pt idx="242">
                  <c:v>2.0035137163524026E-2</c:v>
                </c:pt>
                <c:pt idx="243">
                  <c:v>-1.7963839205229048E-3</c:v>
                </c:pt>
                <c:pt idx="244">
                  <c:v>-1.1316234056959803E-2</c:v>
                </c:pt>
                <c:pt idx="245">
                  <c:v>-9.3408230275775946E-3</c:v>
                </c:pt>
                <c:pt idx="246">
                  <c:v>-1.5968940434102046E-4</c:v>
                </c:pt>
                <c:pt idx="247">
                  <c:v>-2.3436862818921665E-3</c:v>
                </c:pt>
                <c:pt idx="248">
                  <c:v>8.3052846249149961E-3</c:v>
                </c:pt>
                <c:pt idx="249">
                  <c:v>-2.9137587233751365E-3</c:v>
                </c:pt>
                <c:pt idx="250">
                  <c:v>6.898870357370955E-4</c:v>
                </c:pt>
                <c:pt idx="251">
                  <c:v>-6.8329426324494622E-4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3C1-405B-90EA-E70C789A6448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1800074363740187"/>
                  <c:y val="0.3161855020953821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'DATA-MARKET'!$AA$2:$AA$253</c:f>
              <c:numCache>
                <c:formatCode>0.000%</c:formatCode>
                <c:ptCount val="252"/>
                <c:pt idx="0">
                  <c:v>-2.8117699781028876E-2</c:v>
                </c:pt>
                <c:pt idx="1">
                  <c:v>-3.7807676260689746E-2</c:v>
                </c:pt>
                <c:pt idx="2">
                  <c:v>-1.8045176811277739E-2</c:v>
                </c:pt>
                <c:pt idx="3">
                  <c:v>-6.7671410581516891E-3</c:v>
                </c:pt>
                <c:pt idx="4">
                  <c:v>8.6383964151497648E-3</c:v>
                </c:pt>
                <c:pt idx="5">
                  <c:v>1.6035269458557935E-4</c:v>
                </c:pt>
                <c:pt idx="6">
                  <c:v>1.9760139513027289E-3</c:v>
                </c:pt>
                <c:pt idx="7">
                  <c:v>-1.4394780349882711E-3</c:v>
                </c:pt>
                <c:pt idx="8">
                  <c:v>8.987406594544705E-3</c:v>
                </c:pt>
                <c:pt idx="9">
                  <c:v>1.0951992841655921E-3</c:v>
                </c:pt>
                <c:pt idx="10">
                  <c:v>1.1267595178466167E-2</c:v>
                </c:pt>
                <c:pt idx="11">
                  <c:v>-5.4094872588036609E-3</c:v>
                </c:pt>
                <c:pt idx="12">
                  <c:v>6.6528486276788597E-3</c:v>
                </c:pt>
                <c:pt idx="13">
                  <c:v>4.2905386047054203E-3</c:v>
                </c:pt>
                <c:pt idx="14">
                  <c:v>2.0764365207289151E-2</c:v>
                </c:pt>
                <c:pt idx="15">
                  <c:v>1.329347579658321E-2</c:v>
                </c:pt>
                <c:pt idx="16">
                  <c:v>-1.6042652983350534E-2</c:v>
                </c:pt>
                <c:pt idx="17">
                  <c:v>2.559430386650653E-3</c:v>
                </c:pt>
                <c:pt idx="18">
                  <c:v>5.9105047071296392E-4</c:v>
                </c:pt>
                <c:pt idx="19">
                  <c:v>1.4163982141459079E-2</c:v>
                </c:pt>
                <c:pt idx="20">
                  <c:v>-1.9031515692963935E-2</c:v>
                </c:pt>
                <c:pt idx="21">
                  <c:v>-9.3571752282191594E-3</c:v>
                </c:pt>
                <c:pt idx="22">
                  <c:v>1.9919828797207739E-3</c:v>
                </c:pt>
                <c:pt idx="23">
                  <c:v>1.3820585354747444E-3</c:v>
                </c:pt>
                <c:pt idx="24">
                  <c:v>-1.9329538661454863E-3</c:v>
                </c:pt>
                <c:pt idx="25">
                  <c:v>3.3938395623267347E-3</c:v>
                </c:pt>
                <c:pt idx="26">
                  <c:v>1.057493594027748E-2</c:v>
                </c:pt>
                <c:pt idx="27">
                  <c:v>7.9633769159531849E-4</c:v>
                </c:pt>
                <c:pt idx="28">
                  <c:v>-2.4398709110367411E-3</c:v>
                </c:pt>
                <c:pt idx="29">
                  <c:v>1.030415205097384E-2</c:v>
                </c:pt>
                <c:pt idx="30">
                  <c:v>-2.6731544956666172E-3</c:v>
                </c:pt>
                <c:pt idx="31">
                  <c:v>8.0937320443257143E-3</c:v>
                </c:pt>
                <c:pt idx="32">
                  <c:v>6.6667743316857226E-3</c:v>
                </c:pt>
                <c:pt idx="33">
                  <c:v>-3.1859328452831485E-4</c:v>
                </c:pt>
                <c:pt idx="34">
                  <c:v>5.6046493740816864E-3</c:v>
                </c:pt>
                <c:pt idx="35">
                  <c:v>-7.8862062639782175E-3</c:v>
                </c:pt>
                <c:pt idx="36">
                  <c:v>1.3240404991394174E-2</c:v>
                </c:pt>
                <c:pt idx="37">
                  <c:v>2.9700322172063307E-3</c:v>
                </c:pt>
                <c:pt idx="38">
                  <c:v>-6.7544621448313597E-3</c:v>
                </c:pt>
                <c:pt idx="39">
                  <c:v>-1.7493512097536772E-3</c:v>
                </c:pt>
                <c:pt idx="40">
                  <c:v>7.7339715382884209E-3</c:v>
                </c:pt>
                <c:pt idx="41">
                  <c:v>8.0783084225193611E-4</c:v>
                </c:pt>
                <c:pt idx="42">
                  <c:v>2.3155828298527608E-3</c:v>
                </c:pt>
                <c:pt idx="43">
                  <c:v>4.2375825010181958E-3</c:v>
                </c:pt>
                <c:pt idx="44">
                  <c:v>6.7151962684770293E-3</c:v>
                </c:pt>
                <c:pt idx="45">
                  <c:v>4.9627297386408938E-4</c:v>
                </c:pt>
                <c:pt idx="46">
                  <c:v>1.0352756119704275E-3</c:v>
                </c:pt>
                <c:pt idx="47">
                  <c:v>9.0433218770556711E-3</c:v>
                </c:pt>
                <c:pt idx="48">
                  <c:v>2.0123051223603877E-3</c:v>
                </c:pt>
                <c:pt idx="49">
                  <c:v>7.2844902101660185E-3</c:v>
                </c:pt>
                <c:pt idx="50">
                  <c:v>4.3856021384380524E-3</c:v>
                </c:pt>
                <c:pt idx="51">
                  <c:v>-6.5557338452288685E-4</c:v>
                </c:pt>
                <c:pt idx="52">
                  <c:v>-4.0166127974075429E-3</c:v>
                </c:pt>
                <c:pt idx="53">
                  <c:v>9.9645486657393961E-3</c:v>
                </c:pt>
                <c:pt idx="54">
                  <c:v>4.7034907302407144E-4</c:v>
                </c:pt>
                <c:pt idx="55">
                  <c:v>5.3876691534957893E-3</c:v>
                </c:pt>
                <c:pt idx="56">
                  <c:v>-5.5417792427060342E-3</c:v>
                </c:pt>
                <c:pt idx="57">
                  <c:v>-1.131293807024648E-2</c:v>
                </c:pt>
                <c:pt idx="58">
                  <c:v>-4.5720835445870328E-3</c:v>
                </c:pt>
                <c:pt idx="59">
                  <c:v>6.5982650679636511E-3</c:v>
                </c:pt>
                <c:pt idx="60">
                  <c:v>1.7869308938124368E-3</c:v>
                </c:pt>
                <c:pt idx="61">
                  <c:v>1.313077647285339E-2</c:v>
                </c:pt>
                <c:pt idx="62">
                  <c:v>1.6057621053971998E-3</c:v>
                </c:pt>
                <c:pt idx="63">
                  <c:v>-2.4095097393650915E-3</c:v>
                </c:pt>
                <c:pt idx="64">
                  <c:v>-5.138770545082271E-3</c:v>
                </c:pt>
                <c:pt idx="65">
                  <c:v>2.4204450085212135E-3</c:v>
                </c:pt>
                <c:pt idx="66">
                  <c:v>1.0661137669173103E-3</c:v>
                </c:pt>
                <c:pt idx="67">
                  <c:v>7.263380131209066E-3</c:v>
                </c:pt>
                <c:pt idx="68">
                  <c:v>-3.6319278326322818E-4</c:v>
                </c:pt>
                <c:pt idx="69">
                  <c:v>-4.7031948630768181E-4</c:v>
                </c:pt>
                <c:pt idx="70">
                  <c:v>2.5733459369801596E-3</c:v>
                </c:pt>
                <c:pt idx="71">
                  <c:v>-1.3021919256317263E-3</c:v>
                </c:pt>
                <c:pt idx="72">
                  <c:v>4.82442700897108E-3</c:v>
                </c:pt>
                <c:pt idx="73">
                  <c:v>2.8363849353951779E-3</c:v>
                </c:pt>
                <c:pt idx="74">
                  <c:v>-2.8553730329243295E-3</c:v>
                </c:pt>
                <c:pt idx="75">
                  <c:v>1.7542133499363912E-4</c:v>
                </c:pt>
                <c:pt idx="76">
                  <c:v>5.5649270072674539E-3</c:v>
                </c:pt>
                <c:pt idx="77">
                  <c:v>1.1276741359416406E-2</c:v>
                </c:pt>
                <c:pt idx="78">
                  <c:v>-1.4003230018179537E-3</c:v>
                </c:pt>
                <c:pt idx="79">
                  <c:v>3.2725604310362764E-3</c:v>
                </c:pt>
                <c:pt idx="80">
                  <c:v>-5.9195618292040694E-3</c:v>
                </c:pt>
                <c:pt idx="81">
                  <c:v>1.0003048594492721E-2</c:v>
                </c:pt>
                <c:pt idx="82">
                  <c:v>6.9780052323991865E-3</c:v>
                </c:pt>
                <c:pt idx="83">
                  <c:v>8.0966254197340024E-3</c:v>
                </c:pt>
                <c:pt idx="84">
                  <c:v>1.9095356171981966E-3</c:v>
                </c:pt>
                <c:pt idx="85">
                  <c:v>-7.2157911385474808E-3</c:v>
                </c:pt>
                <c:pt idx="86">
                  <c:v>9.0386781411740079E-3</c:v>
                </c:pt>
                <c:pt idx="87">
                  <c:v>-8.2862030967115353E-3</c:v>
                </c:pt>
                <c:pt idx="88">
                  <c:v>4.0132553406323187E-3</c:v>
                </c:pt>
                <c:pt idx="89">
                  <c:v>-3.0148060206716112E-3</c:v>
                </c:pt>
                <c:pt idx="90">
                  <c:v>1.235526440256492E-2</c:v>
                </c:pt>
                <c:pt idx="91">
                  <c:v>-1.0418849226218828E-3</c:v>
                </c:pt>
                <c:pt idx="92">
                  <c:v>1.3276238230625714E-2</c:v>
                </c:pt>
                <c:pt idx="93">
                  <c:v>5.9339152457119045E-3</c:v>
                </c:pt>
                <c:pt idx="94">
                  <c:v>1.016830852646694E-2</c:v>
                </c:pt>
                <c:pt idx="95">
                  <c:v>-1.6795029459381831E-2</c:v>
                </c:pt>
                <c:pt idx="96">
                  <c:v>-3.2850986058157059E-3</c:v>
                </c:pt>
                <c:pt idx="97">
                  <c:v>1.3902756377466956E-2</c:v>
                </c:pt>
                <c:pt idx="98">
                  <c:v>1.111424012693853E-2</c:v>
                </c:pt>
                <c:pt idx="99">
                  <c:v>-1.5729994929354639E-2</c:v>
                </c:pt>
                <c:pt idx="100">
                  <c:v>-1.1398106037317562E-2</c:v>
                </c:pt>
                <c:pt idx="101">
                  <c:v>7.4923588340855586E-3</c:v>
                </c:pt>
                <c:pt idx="102">
                  <c:v>-1.1400075846655018E-2</c:v>
                </c:pt>
                <c:pt idx="103">
                  <c:v>-5.8008122520759068E-3</c:v>
                </c:pt>
                <c:pt idx="104">
                  <c:v>1.04225881717885E-2</c:v>
                </c:pt>
                <c:pt idx="105">
                  <c:v>-1.4756186680303481E-2</c:v>
                </c:pt>
                <c:pt idx="106">
                  <c:v>-6.4201102720811039E-4</c:v>
                </c:pt>
                <c:pt idx="107">
                  <c:v>-8.0009950158372537E-3</c:v>
                </c:pt>
                <c:pt idx="108">
                  <c:v>6.711070415499654E-4</c:v>
                </c:pt>
                <c:pt idx="109">
                  <c:v>-1.0547781565459291E-3</c:v>
                </c:pt>
                <c:pt idx="110">
                  <c:v>3.9756301471114818E-3</c:v>
                </c:pt>
                <c:pt idx="111">
                  <c:v>-2.8376708926980375E-3</c:v>
                </c:pt>
                <c:pt idx="112">
                  <c:v>-2.1696387560607411E-3</c:v>
                </c:pt>
                <c:pt idx="113">
                  <c:v>3.0297412465132849E-3</c:v>
                </c:pt>
                <c:pt idx="114">
                  <c:v>1.0523151136654993E-2</c:v>
                </c:pt>
                <c:pt idx="115">
                  <c:v>-4.0562282338113867E-4</c:v>
                </c:pt>
                <c:pt idx="116">
                  <c:v>-1.9307468488965732E-3</c:v>
                </c:pt>
                <c:pt idx="117">
                  <c:v>-1.6967129740952012E-3</c:v>
                </c:pt>
                <c:pt idx="118">
                  <c:v>1.7392350571857527E-2</c:v>
                </c:pt>
                <c:pt idx="119">
                  <c:v>1.2960810731737486E-2</c:v>
                </c:pt>
                <c:pt idx="120">
                  <c:v>-1.1204196603858569E-2</c:v>
                </c:pt>
                <c:pt idx="121">
                  <c:v>-1.3190358233979131E-3</c:v>
                </c:pt>
                <c:pt idx="122">
                  <c:v>1.4720198413950079E-2</c:v>
                </c:pt>
                <c:pt idx="123">
                  <c:v>3.8166346080695116E-3</c:v>
                </c:pt>
                <c:pt idx="124">
                  <c:v>-3.4169496792234248E-3</c:v>
                </c:pt>
                <c:pt idx="125">
                  <c:v>1.3068674286110684E-2</c:v>
                </c:pt>
                <c:pt idx="126">
                  <c:v>-3.0443522284651334E-2</c:v>
                </c:pt>
                <c:pt idx="127">
                  <c:v>-3.5998719611774446E-3</c:v>
                </c:pt>
                <c:pt idx="128">
                  <c:v>8.9738136044504695E-3</c:v>
                </c:pt>
                <c:pt idx="129">
                  <c:v>-6.8019497713052912E-3</c:v>
                </c:pt>
                <c:pt idx="130">
                  <c:v>1.3437672076765203E-2</c:v>
                </c:pt>
                <c:pt idx="131">
                  <c:v>1.6519986935370864E-2</c:v>
                </c:pt>
                <c:pt idx="132">
                  <c:v>-9.420284100434325E-4</c:v>
                </c:pt>
                <c:pt idx="133">
                  <c:v>-3.0707329647352573E-2</c:v>
                </c:pt>
                <c:pt idx="134">
                  <c:v>1.9264061986978536E-2</c:v>
                </c:pt>
                <c:pt idx="135">
                  <c:v>-1.2100596594750464E-2</c:v>
                </c:pt>
                <c:pt idx="136">
                  <c:v>-1.0003648494342597E-2</c:v>
                </c:pt>
                <c:pt idx="137">
                  <c:v>2.2178017076755808E-2</c:v>
                </c:pt>
                <c:pt idx="138">
                  <c:v>3.7665525528771267E-3</c:v>
                </c:pt>
                <c:pt idx="139">
                  <c:v>1.3783603294272891E-2</c:v>
                </c:pt>
                <c:pt idx="140">
                  <c:v>-3.5353693719741938E-2</c:v>
                </c:pt>
                <c:pt idx="141">
                  <c:v>-1.3285833805006649E-2</c:v>
                </c:pt>
                <c:pt idx="142">
                  <c:v>-7.8961079429789392E-3</c:v>
                </c:pt>
                <c:pt idx="143">
                  <c:v>-1.1938891798098138E-2</c:v>
                </c:pt>
                <c:pt idx="144">
                  <c:v>-2.380612810975481E-3</c:v>
                </c:pt>
                <c:pt idx="145">
                  <c:v>-4.4370745845850835E-3</c:v>
                </c:pt>
                <c:pt idx="146">
                  <c:v>1.1065512773073955E-2</c:v>
                </c:pt>
                <c:pt idx="147">
                  <c:v>-1.0019378554456681E-2</c:v>
                </c:pt>
                <c:pt idx="148">
                  <c:v>8.4595967393626126E-3</c:v>
                </c:pt>
                <c:pt idx="149">
                  <c:v>5.7440682995020618E-3</c:v>
                </c:pt>
                <c:pt idx="150">
                  <c:v>7.0516736426547355E-3</c:v>
                </c:pt>
                <c:pt idx="151">
                  <c:v>-7.4295316971493396E-3</c:v>
                </c:pt>
                <c:pt idx="152">
                  <c:v>2.6878576419291696E-3</c:v>
                </c:pt>
                <c:pt idx="153">
                  <c:v>-4.5818975364860072E-3</c:v>
                </c:pt>
                <c:pt idx="154">
                  <c:v>-4.2947273061577831E-3</c:v>
                </c:pt>
                <c:pt idx="155">
                  <c:v>1.7028850264150285E-3</c:v>
                </c:pt>
                <c:pt idx="156">
                  <c:v>5.851486681956332E-3</c:v>
                </c:pt>
                <c:pt idx="157">
                  <c:v>-7.9156099774541023E-4</c:v>
                </c:pt>
                <c:pt idx="158">
                  <c:v>7.4399908613158186E-3</c:v>
                </c:pt>
                <c:pt idx="159">
                  <c:v>5.338658460654855E-3</c:v>
                </c:pt>
                <c:pt idx="160">
                  <c:v>-7.7994852145963443E-3</c:v>
                </c:pt>
                <c:pt idx="161">
                  <c:v>-1.0335453595437562E-3</c:v>
                </c:pt>
                <c:pt idx="162">
                  <c:v>7.5114223602390506E-3</c:v>
                </c:pt>
                <c:pt idx="163">
                  <c:v>2.2135084731064064E-3</c:v>
                </c:pt>
                <c:pt idx="164">
                  <c:v>1.0550860104056809E-2</c:v>
                </c:pt>
                <c:pt idx="165">
                  <c:v>4.8178968867461204E-3</c:v>
                </c:pt>
                <c:pt idx="166">
                  <c:v>7.2793536926361955E-3</c:v>
                </c:pt>
                <c:pt idx="167">
                  <c:v>3.1972796962307305E-3</c:v>
                </c:pt>
                <c:pt idx="168">
                  <c:v>-1.5227075740343198E-2</c:v>
                </c:pt>
                <c:pt idx="169">
                  <c:v>-3.2436395342492191E-3</c:v>
                </c:pt>
                <c:pt idx="170">
                  <c:v>-2.441065965168816E-3</c:v>
                </c:pt>
                <c:pt idx="171">
                  <c:v>7.9832556257394029E-3</c:v>
                </c:pt>
                <c:pt idx="172">
                  <c:v>4.1954169904532814E-3</c:v>
                </c:pt>
                <c:pt idx="173">
                  <c:v>1.3780907087431868E-2</c:v>
                </c:pt>
                <c:pt idx="174">
                  <c:v>6.1834812557407222E-3</c:v>
                </c:pt>
                <c:pt idx="175">
                  <c:v>-5.1772241143959686E-3</c:v>
                </c:pt>
                <c:pt idx="176">
                  <c:v>5.68268885900069E-3</c:v>
                </c:pt>
                <c:pt idx="177">
                  <c:v>-3.8231304424158051E-3</c:v>
                </c:pt>
                <c:pt idx="178">
                  <c:v>-7.6710722539983318E-5</c:v>
                </c:pt>
                <c:pt idx="179">
                  <c:v>1.0416852001132199E-2</c:v>
                </c:pt>
                <c:pt idx="180">
                  <c:v>1.6480797285680072E-2</c:v>
                </c:pt>
                <c:pt idx="181">
                  <c:v>5.2754709190427542E-3</c:v>
                </c:pt>
                <c:pt idx="182">
                  <c:v>6.4041990086854961E-3</c:v>
                </c:pt>
                <c:pt idx="183">
                  <c:v>2.6125074843690432E-2</c:v>
                </c:pt>
                <c:pt idx="184">
                  <c:v>-1.6249309439902451E-2</c:v>
                </c:pt>
                <c:pt idx="185">
                  <c:v>-1.5255112917510371E-2</c:v>
                </c:pt>
                <c:pt idx="186">
                  <c:v>2.700645388743162E-3</c:v>
                </c:pt>
                <c:pt idx="187">
                  <c:v>-7.923681892014962E-3</c:v>
                </c:pt>
                <c:pt idx="188">
                  <c:v>-3.8912365871005771E-3</c:v>
                </c:pt>
                <c:pt idx="189">
                  <c:v>1.1437689304947382E-3</c:v>
                </c:pt>
                <c:pt idx="190">
                  <c:v>-1.5938838712399178E-2</c:v>
                </c:pt>
                <c:pt idx="191">
                  <c:v>-4.4901097115062297E-3</c:v>
                </c:pt>
                <c:pt idx="192">
                  <c:v>1.0761957353363447E-2</c:v>
                </c:pt>
                <c:pt idx="193">
                  <c:v>-1.4679353723132926E-2</c:v>
                </c:pt>
                <c:pt idx="194">
                  <c:v>-1.0407158328419281E-2</c:v>
                </c:pt>
                <c:pt idx="195">
                  <c:v>9.6564285693338386E-3</c:v>
                </c:pt>
                <c:pt idx="196">
                  <c:v>1.1269862262638651E-2</c:v>
                </c:pt>
                <c:pt idx="197">
                  <c:v>1.1373545960644823E-2</c:v>
                </c:pt>
                <c:pt idx="198">
                  <c:v>-3.468872800113644E-2</c:v>
                </c:pt>
                <c:pt idx="199">
                  <c:v>8.0241167471815965E-4</c:v>
                </c:pt>
                <c:pt idx="200">
                  <c:v>-4.1289533224903481E-3</c:v>
                </c:pt>
                <c:pt idx="201">
                  <c:v>-2.5699190268028845E-3</c:v>
                </c:pt>
                <c:pt idx="202">
                  <c:v>-1.9834028573701409E-2</c:v>
                </c:pt>
                <c:pt idx="203">
                  <c:v>-4.9989956193857441E-3</c:v>
                </c:pt>
                <c:pt idx="204">
                  <c:v>1.5706981281346996E-2</c:v>
                </c:pt>
                <c:pt idx="205">
                  <c:v>-1.6001232867294134E-3</c:v>
                </c:pt>
                <c:pt idx="206">
                  <c:v>-5.6673938268970523E-3</c:v>
                </c:pt>
                <c:pt idx="207">
                  <c:v>-8.1760901933763258E-3</c:v>
                </c:pt>
                <c:pt idx="208">
                  <c:v>1.8947711277894962E-3</c:v>
                </c:pt>
                <c:pt idx="209">
                  <c:v>3.4084987843974726E-3</c:v>
                </c:pt>
                <c:pt idx="210">
                  <c:v>2.055450899907634E-3</c:v>
                </c:pt>
                <c:pt idx="211">
                  <c:v>-2.3189624627491224E-3</c:v>
                </c:pt>
                <c:pt idx="212">
                  <c:v>1.308263779736378E-2</c:v>
                </c:pt>
                <c:pt idx="213">
                  <c:v>2.1494551777995795E-3</c:v>
                </c:pt>
                <c:pt idx="214">
                  <c:v>2.4758830336055524E-4</c:v>
                </c:pt>
                <c:pt idx="215">
                  <c:v>-5.1885742124952296E-4</c:v>
                </c:pt>
                <c:pt idx="216">
                  <c:v>3.0320316845770098E-3</c:v>
                </c:pt>
                <c:pt idx="217">
                  <c:v>-1.0213413451524507E-3</c:v>
                </c:pt>
                <c:pt idx="218">
                  <c:v>4.6198176203654769E-3</c:v>
                </c:pt>
                <c:pt idx="219">
                  <c:v>-2.1217699326172221E-3</c:v>
                </c:pt>
                <c:pt idx="220">
                  <c:v>6.9248243063228616E-3</c:v>
                </c:pt>
                <c:pt idx="221">
                  <c:v>-5.623118779946085E-3</c:v>
                </c:pt>
                <c:pt idx="222">
                  <c:v>1.9115784034582036E-3</c:v>
                </c:pt>
                <c:pt idx="223">
                  <c:v>5.9265826118087223E-3</c:v>
                </c:pt>
                <c:pt idx="224">
                  <c:v>-4.7760073040474603E-4</c:v>
                </c:pt>
                <c:pt idx="225">
                  <c:v>5.9526535578221795E-3</c:v>
                </c:pt>
                <c:pt idx="226">
                  <c:v>2.5233193055918331E-3</c:v>
                </c:pt>
                <c:pt idx="227">
                  <c:v>1.2802445057546208E-2</c:v>
                </c:pt>
                <c:pt idx="228">
                  <c:v>7.8124814743064036E-3</c:v>
                </c:pt>
                <c:pt idx="229">
                  <c:v>3.3684871186604108E-3</c:v>
                </c:pt>
                <c:pt idx="230">
                  <c:v>-6.2785274692867352E-3</c:v>
                </c:pt>
                <c:pt idx="231">
                  <c:v>7.0428589773520681E-3</c:v>
                </c:pt>
                <c:pt idx="232">
                  <c:v>-6.7144145346431368E-4</c:v>
                </c:pt>
                <c:pt idx="233">
                  <c:v>-2.5359159167051497E-2</c:v>
                </c:pt>
                <c:pt idx="234">
                  <c:v>1.4130533077441755E-2</c:v>
                </c:pt>
                <c:pt idx="235">
                  <c:v>6.4971798772020506E-4</c:v>
                </c:pt>
                <c:pt idx="236">
                  <c:v>1.2268366771071091E-3</c:v>
                </c:pt>
                <c:pt idx="237">
                  <c:v>3.369499850756933E-3</c:v>
                </c:pt>
                <c:pt idx="238">
                  <c:v>7.5224552507686254E-3</c:v>
                </c:pt>
                <c:pt idx="239">
                  <c:v>-1.6367344058773224E-3</c:v>
                </c:pt>
                <c:pt idx="240">
                  <c:v>6.8766003364317263E-3</c:v>
                </c:pt>
                <c:pt idx="241">
                  <c:v>4.3527074422776407E-3</c:v>
                </c:pt>
                <c:pt idx="242">
                  <c:v>2.0035137163524026E-2</c:v>
                </c:pt>
                <c:pt idx="243">
                  <c:v>-1.7963839205229048E-3</c:v>
                </c:pt>
                <c:pt idx="244">
                  <c:v>-1.1316234056959803E-2</c:v>
                </c:pt>
                <c:pt idx="245">
                  <c:v>-9.3408230275775946E-3</c:v>
                </c:pt>
                <c:pt idx="246">
                  <c:v>-1.5968940434102046E-4</c:v>
                </c:pt>
                <c:pt idx="247">
                  <c:v>-2.3436862818921665E-3</c:v>
                </c:pt>
                <c:pt idx="248">
                  <c:v>8.3052846249149961E-3</c:v>
                </c:pt>
                <c:pt idx="249">
                  <c:v>-2.9137587233751365E-3</c:v>
                </c:pt>
                <c:pt idx="250">
                  <c:v>6.898870357370955E-4</c:v>
                </c:pt>
                <c:pt idx="251">
                  <c:v>-6.8329426324494622E-4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3C1-405B-90EA-E70C789A6448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4.9864494837214501E-2"/>
                  <c:y val="0.3993533629416907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'DATA-MARKET'!$AA$2:$AA$253</c:f>
              <c:numCache>
                <c:formatCode>0.000%</c:formatCode>
                <c:ptCount val="252"/>
                <c:pt idx="0">
                  <c:v>-2.8117699781028876E-2</c:v>
                </c:pt>
                <c:pt idx="1">
                  <c:v>-3.7807676260689746E-2</c:v>
                </c:pt>
                <c:pt idx="2">
                  <c:v>-1.8045176811277739E-2</c:v>
                </c:pt>
                <c:pt idx="3">
                  <c:v>-6.7671410581516891E-3</c:v>
                </c:pt>
                <c:pt idx="4">
                  <c:v>8.6383964151497648E-3</c:v>
                </c:pt>
                <c:pt idx="5">
                  <c:v>1.6035269458557935E-4</c:v>
                </c:pt>
                <c:pt idx="6">
                  <c:v>1.9760139513027289E-3</c:v>
                </c:pt>
                <c:pt idx="7">
                  <c:v>-1.4394780349882711E-3</c:v>
                </c:pt>
                <c:pt idx="8">
                  <c:v>8.987406594544705E-3</c:v>
                </c:pt>
                <c:pt idx="9">
                  <c:v>1.0951992841655921E-3</c:v>
                </c:pt>
                <c:pt idx="10">
                  <c:v>1.1267595178466167E-2</c:v>
                </c:pt>
                <c:pt idx="11">
                  <c:v>-5.4094872588036609E-3</c:v>
                </c:pt>
                <c:pt idx="12">
                  <c:v>6.6528486276788597E-3</c:v>
                </c:pt>
                <c:pt idx="13">
                  <c:v>4.2905386047054203E-3</c:v>
                </c:pt>
                <c:pt idx="14">
                  <c:v>2.0764365207289151E-2</c:v>
                </c:pt>
                <c:pt idx="15">
                  <c:v>1.329347579658321E-2</c:v>
                </c:pt>
                <c:pt idx="16">
                  <c:v>-1.6042652983350534E-2</c:v>
                </c:pt>
                <c:pt idx="17">
                  <c:v>2.559430386650653E-3</c:v>
                </c:pt>
                <c:pt idx="18">
                  <c:v>5.9105047071296392E-4</c:v>
                </c:pt>
                <c:pt idx="19">
                  <c:v>1.4163982141459079E-2</c:v>
                </c:pt>
                <c:pt idx="20">
                  <c:v>-1.9031515692963935E-2</c:v>
                </c:pt>
                <c:pt idx="21">
                  <c:v>-9.3571752282191594E-3</c:v>
                </c:pt>
                <c:pt idx="22">
                  <c:v>1.9919828797207739E-3</c:v>
                </c:pt>
                <c:pt idx="23">
                  <c:v>1.3820585354747444E-3</c:v>
                </c:pt>
                <c:pt idx="24">
                  <c:v>-1.9329538661454863E-3</c:v>
                </c:pt>
                <c:pt idx="25">
                  <c:v>3.3938395623267347E-3</c:v>
                </c:pt>
                <c:pt idx="26">
                  <c:v>1.057493594027748E-2</c:v>
                </c:pt>
                <c:pt idx="27">
                  <c:v>7.9633769159531849E-4</c:v>
                </c:pt>
                <c:pt idx="28">
                  <c:v>-2.4398709110367411E-3</c:v>
                </c:pt>
                <c:pt idx="29">
                  <c:v>1.030415205097384E-2</c:v>
                </c:pt>
                <c:pt idx="30">
                  <c:v>-2.6731544956666172E-3</c:v>
                </c:pt>
                <c:pt idx="31">
                  <c:v>8.0937320443257143E-3</c:v>
                </c:pt>
                <c:pt idx="32">
                  <c:v>6.6667743316857226E-3</c:v>
                </c:pt>
                <c:pt idx="33">
                  <c:v>-3.1859328452831485E-4</c:v>
                </c:pt>
                <c:pt idx="34">
                  <c:v>5.6046493740816864E-3</c:v>
                </c:pt>
                <c:pt idx="35">
                  <c:v>-7.8862062639782175E-3</c:v>
                </c:pt>
                <c:pt idx="36">
                  <c:v>1.3240404991394174E-2</c:v>
                </c:pt>
                <c:pt idx="37">
                  <c:v>2.9700322172063307E-3</c:v>
                </c:pt>
                <c:pt idx="38">
                  <c:v>-6.7544621448313597E-3</c:v>
                </c:pt>
                <c:pt idx="39">
                  <c:v>-1.7493512097536772E-3</c:v>
                </c:pt>
                <c:pt idx="40">
                  <c:v>7.7339715382884209E-3</c:v>
                </c:pt>
                <c:pt idx="41">
                  <c:v>8.0783084225193611E-4</c:v>
                </c:pt>
                <c:pt idx="42">
                  <c:v>2.3155828298527608E-3</c:v>
                </c:pt>
                <c:pt idx="43">
                  <c:v>4.2375825010181958E-3</c:v>
                </c:pt>
                <c:pt idx="44">
                  <c:v>6.7151962684770293E-3</c:v>
                </c:pt>
                <c:pt idx="45">
                  <c:v>4.9627297386408938E-4</c:v>
                </c:pt>
                <c:pt idx="46">
                  <c:v>1.0352756119704275E-3</c:v>
                </c:pt>
                <c:pt idx="47">
                  <c:v>9.0433218770556711E-3</c:v>
                </c:pt>
                <c:pt idx="48">
                  <c:v>2.0123051223603877E-3</c:v>
                </c:pt>
                <c:pt idx="49">
                  <c:v>7.2844902101660185E-3</c:v>
                </c:pt>
                <c:pt idx="50">
                  <c:v>4.3856021384380524E-3</c:v>
                </c:pt>
                <c:pt idx="51">
                  <c:v>-6.5557338452288685E-4</c:v>
                </c:pt>
                <c:pt idx="52">
                  <c:v>-4.0166127974075429E-3</c:v>
                </c:pt>
                <c:pt idx="53">
                  <c:v>9.9645486657393961E-3</c:v>
                </c:pt>
                <c:pt idx="54">
                  <c:v>4.7034907302407144E-4</c:v>
                </c:pt>
                <c:pt idx="55">
                  <c:v>5.3876691534957893E-3</c:v>
                </c:pt>
                <c:pt idx="56">
                  <c:v>-5.5417792427060342E-3</c:v>
                </c:pt>
                <c:pt idx="57">
                  <c:v>-1.131293807024648E-2</c:v>
                </c:pt>
                <c:pt idx="58">
                  <c:v>-4.5720835445870328E-3</c:v>
                </c:pt>
                <c:pt idx="59">
                  <c:v>6.5982650679636511E-3</c:v>
                </c:pt>
                <c:pt idx="60">
                  <c:v>1.7869308938124368E-3</c:v>
                </c:pt>
                <c:pt idx="61">
                  <c:v>1.313077647285339E-2</c:v>
                </c:pt>
                <c:pt idx="62">
                  <c:v>1.6057621053971998E-3</c:v>
                </c:pt>
                <c:pt idx="63">
                  <c:v>-2.4095097393650915E-3</c:v>
                </c:pt>
                <c:pt idx="64">
                  <c:v>-5.138770545082271E-3</c:v>
                </c:pt>
                <c:pt idx="65">
                  <c:v>2.4204450085212135E-3</c:v>
                </c:pt>
                <c:pt idx="66">
                  <c:v>1.0661137669173103E-3</c:v>
                </c:pt>
                <c:pt idx="67">
                  <c:v>7.263380131209066E-3</c:v>
                </c:pt>
                <c:pt idx="68">
                  <c:v>-3.6319278326322818E-4</c:v>
                </c:pt>
                <c:pt idx="69">
                  <c:v>-4.7031948630768181E-4</c:v>
                </c:pt>
                <c:pt idx="70">
                  <c:v>2.5733459369801596E-3</c:v>
                </c:pt>
                <c:pt idx="71">
                  <c:v>-1.3021919256317263E-3</c:v>
                </c:pt>
                <c:pt idx="72">
                  <c:v>4.82442700897108E-3</c:v>
                </c:pt>
                <c:pt idx="73">
                  <c:v>2.8363849353951779E-3</c:v>
                </c:pt>
                <c:pt idx="74">
                  <c:v>-2.8553730329243295E-3</c:v>
                </c:pt>
                <c:pt idx="75">
                  <c:v>1.7542133499363912E-4</c:v>
                </c:pt>
                <c:pt idx="76">
                  <c:v>5.5649270072674539E-3</c:v>
                </c:pt>
                <c:pt idx="77">
                  <c:v>1.1276741359416406E-2</c:v>
                </c:pt>
                <c:pt idx="78">
                  <c:v>-1.4003230018179537E-3</c:v>
                </c:pt>
                <c:pt idx="79">
                  <c:v>3.2725604310362764E-3</c:v>
                </c:pt>
                <c:pt idx="80">
                  <c:v>-5.9195618292040694E-3</c:v>
                </c:pt>
                <c:pt idx="81">
                  <c:v>1.0003048594492721E-2</c:v>
                </c:pt>
                <c:pt idx="82">
                  <c:v>6.9780052323991865E-3</c:v>
                </c:pt>
                <c:pt idx="83">
                  <c:v>8.0966254197340024E-3</c:v>
                </c:pt>
                <c:pt idx="84">
                  <c:v>1.9095356171981966E-3</c:v>
                </c:pt>
                <c:pt idx="85">
                  <c:v>-7.2157911385474808E-3</c:v>
                </c:pt>
                <c:pt idx="86">
                  <c:v>9.0386781411740079E-3</c:v>
                </c:pt>
                <c:pt idx="87">
                  <c:v>-8.2862030967115353E-3</c:v>
                </c:pt>
                <c:pt idx="88">
                  <c:v>4.0132553406323187E-3</c:v>
                </c:pt>
                <c:pt idx="89">
                  <c:v>-3.0148060206716112E-3</c:v>
                </c:pt>
                <c:pt idx="90">
                  <c:v>1.235526440256492E-2</c:v>
                </c:pt>
                <c:pt idx="91">
                  <c:v>-1.0418849226218828E-3</c:v>
                </c:pt>
                <c:pt idx="92">
                  <c:v>1.3276238230625714E-2</c:v>
                </c:pt>
                <c:pt idx="93">
                  <c:v>5.9339152457119045E-3</c:v>
                </c:pt>
                <c:pt idx="94">
                  <c:v>1.016830852646694E-2</c:v>
                </c:pt>
                <c:pt idx="95">
                  <c:v>-1.6795029459381831E-2</c:v>
                </c:pt>
                <c:pt idx="96">
                  <c:v>-3.2850986058157059E-3</c:v>
                </c:pt>
                <c:pt idx="97">
                  <c:v>1.3902756377466956E-2</c:v>
                </c:pt>
                <c:pt idx="98">
                  <c:v>1.111424012693853E-2</c:v>
                </c:pt>
                <c:pt idx="99">
                  <c:v>-1.5729994929354639E-2</c:v>
                </c:pt>
                <c:pt idx="100">
                  <c:v>-1.1398106037317562E-2</c:v>
                </c:pt>
                <c:pt idx="101">
                  <c:v>7.4923588340855586E-3</c:v>
                </c:pt>
                <c:pt idx="102">
                  <c:v>-1.1400075846655018E-2</c:v>
                </c:pt>
                <c:pt idx="103">
                  <c:v>-5.8008122520759068E-3</c:v>
                </c:pt>
                <c:pt idx="104">
                  <c:v>1.04225881717885E-2</c:v>
                </c:pt>
                <c:pt idx="105">
                  <c:v>-1.4756186680303481E-2</c:v>
                </c:pt>
                <c:pt idx="106">
                  <c:v>-6.4201102720811039E-4</c:v>
                </c:pt>
                <c:pt idx="107">
                  <c:v>-8.0009950158372537E-3</c:v>
                </c:pt>
                <c:pt idx="108">
                  <c:v>6.711070415499654E-4</c:v>
                </c:pt>
                <c:pt idx="109">
                  <c:v>-1.0547781565459291E-3</c:v>
                </c:pt>
                <c:pt idx="110">
                  <c:v>3.9756301471114818E-3</c:v>
                </c:pt>
                <c:pt idx="111">
                  <c:v>-2.8376708926980375E-3</c:v>
                </c:pt>
                <c:pt idx="112">
                  <c:v>-2.1696387560607411E-3</c:v>
                </c:pt>
                <c:pt idx="113">
                  <c:v>3.0297412465132849E-3</c:v>
                </c:pt>
                <c:pt idx="114">
                  <c:v>1.0523151136654993E-2</c:v>
                </c:pt>
                <c:pt idx="115">
                  <c:v>-4.0562282338113867E-4</c:v>
                </c:pt>
                <c:pt idx="116">
                  <c:v>-1.9307468488965732E-3</c:v>
                </c:pt>
                <c:pt idx="117">
                  <c:v>-1.6967129740952012E-3</c:v>
                </c:pt>
                <c:pt idx="118">
                  <c:v>1.7392350571857527E-2</c:v>
                </c:pt>
                <c:pt idx="119">
                  <c:v>1.2960810731737486E-2</c:v>
                </c:pt>
                <c:pt idx="120">
                  <c:v>-1.1204196603858569E-2</c:v>
                </c:pt>
                <c:pt idx="121">
                  <c:v>-1.3190358233979131E-3</c:v>
                </c:pt>
                <c:pt idx="122">
                  <c:v>1.4720198413950079E-2</c:v>
                </c:pt>
                <c:pt idx="123">
                  <c:v>3.8166346080695116E-3</c:v>
                </c:pt>
                <c:pt idx="124">
                  <c:v>-3.4169496792234248E-3</c:v>
                </c:pt>
                <c:pt idx="125">
                  <c:v>1.3068674286110684E-2</c:v>
                </c:pt>
                <c:pt idx="126">
                  <c:v>-3.0443522284651334E-2</c:v>
                </c:pt>
                <c:pt idx="127">
                  <c:v>-3.5998719611774446E-3</c:v>
                </c:pt>
                <c:pt idx="128">
                  <c:v>8.9738136044504695E-3</c:v>
                </c:pt>
                <c:pt idx="129">
                  <c:v>-6.8019497713052912E-3</c:v>
                </c:pt>
                <c:pt idx="130">
                  <c:v>1.3437672076765203E-2</c:v>
                </c:pt>
                <c:pt idx="131">
                  <c:v>1.6519986935370864E-2</c:v>
                </c:pt>
                <c:pt idx="132">
                  <c:v>-9.420284100434325E-4</c:v>
                </c:pt>
                <c:pt idx="133">
                  <c:v>-3.0707329647352573E-2</c:v>
                </c:pt>
                <c:pt idx="134">
                  <c:v>1.9264061986978536E-2</c:v>
                </c:pt>
                <c:pt idx="135">
                  <c:v>-1.2100596594750464E-2</c:v>
                </c:pt>
                <c:pt idx="136">
                  <c:v>-1.0003648494342597E-2</c:v>
                </c:pt>
                <c:pt idx="137">
                  <c:v>2.2178017076755808E-2</c:v>
                </c:pt>
                <c:pt idx="138">
                  <c:v>3.7665525528771267E-3</c:v>
                </c:pt>
                <c:pt idx="139">
                  <c:v>1.3783603294272891E-2</c:v>
                </c:pt>
                <c:pt idx="140">
                  <c:v>-3.5353693719741938E-2</c:v>
                </c:pt>
                <c:pt idx="141">
                  <c:v>-1.3285833805006649E-2</c:v>
                </c:pt>
                <c:pt idx="142">
                  <c:v>-7.8961079429789392E-3</c:v>
                </c:pt>
                <c:pt idx="143">
                  <c:v>-1.1938891798098138E-2</c:v>
                </c:pt>
                <c:pt idx="144">
                  <c:v>-2.380612810975481E-3</c:v>
                </c:pt>
                <c:pt idx="145">
                  <c:v>-4.4370745845850835E-3</c:v>
                </c:pt>
                <c:pt idx="146">
                  <c:v>1.1065512773073955E-2</c:v>
                </c:pt>
                <c:pt idx="147">
                  <c:v>-1.0019378554456681E-2</c:v>
                </c:pt>
                <c:pt idx="148">
                  <c:v>8.4595967393626126E-3</c:v>
                </c:pt>
                <c:pt idx="149">
                  <c:v>5.7440682995020618E-3</c:v>
                </c:pt>
                <c:pt idx="150">
                  <c:v>7.0516736426547355E-3</c:v>
                </c:pt>
                <c:pt idx="151">
                  <c:v>-7.4295316971493396E-3</c:v>
                </c:pt>
                <c:pt idx="152">
                  <c:v>2.6878576419291696E-3</c:v>
                </c:pt>
                <c:pt idx="153">
                  <c:v>-4.5818975364860072E-3</c:v>
                </c:pt>
                <c:pt idx="154">
                  <c:v>-4.2947273061577831E-3</c:v>
                </c:pt>
                <c:pt idx="155">
                  <c:v>1.7028850264150285E-3</c:v>
                </c:pt>
                <c:pt idx="156">
                  <c:v>5.851486681956332E-3</c:v>
                </c:pt>
                <c:pt idx="157">
                  <c:v>-7.9156099774541023E-4</c:v>
                </c:pt>
                <c:pt idx="158">
                  <c:v>7.4399908613158186E-3</c:v>
                </c:pt>
                <c:pt idx="159">
                  <c:v>5.338658460654855E-3</c:v>
                </c:pt>
                <c:pt idx="160">
                  <c:v>-7.7994852145963443E-3</c:v>
                </c:pt>
                <c:pt idx="161">
                  <c:v>-1.0335453595437562E-3</c:v>
                </c:pt>
                <c:pt idx="162">
                  <c:v>7.5114223602390506E-3</c:v>
                </c:pt>
                <c:pt idx="163">
                  <c:v>2.2135084731064064E-3</c:v>
                </c:pt>
                <c:pt idx="164">
                  <c:v>1.0550860104056809E-2</c:v>
                </c:pt>
                <c:pt idx="165">
                  <c:v>4.8178968867461204E-3</c:v>
                </c:pt>
                <c:pt idx="166">
                  <c:v>7.2793536926361955E-3</c:v>
                </c:pt>
                <c:pt idx="167">
                  <c:v>3.1972796962307305E-3</c:v>
                </c:pt>
                <c:pt idx="168">
                  <c:v>-1.5227075740343198E-2</c:v>
                </c:pt>
                <c:pt idx="169">
                  <c:v>-3.2436395342492191E-3</c:v>
                </c:pt>
                <c:pt idx="170">
                  <c:v>-2.441065965168816E-3</c:v>
                </c:pt>
                <c:pt idx="171">
                  <c:v>7.9832556257394029E-3</c:v>
                </c:pt>
                <c:pt idx="172">
                  <c:v>4.1954169904532814E-3</c:v>
                </c:pt>
                <c:pt idx="173">
                  <c:v>1.3780907087431868E-2</c:v>
                </c:pt>
                <c:pt idx="174">
                  <c:v>6.1834812557407222E-3</c:v>
                </c:pt>
                <c:pt idx="175">
                  <c:v>-5.1772241143959686E-3</c:v>
                </c:pt>
                <c:pt idx="176">
                  <c:v>5.68268885900069E-3</c:v>
                </c:pt>
                <c:pt idx="177">
                  <c:v>-3.8231304424158051E-3</c:v>
                </c:pt>
                <c:pt idx="178">
                  <c:v>-7.6710722539983318E-5</c:v>
                </c:pt>
                <c:pt idx="179">
                  <c:v>1.0416852001132199E-2</c:v>
                </c:pt>
                <c:pt idx="180">
                  <c:v>1.6480797285680072E-2</c:v>
                </c:pt>
                <c:pt idx="181">
                  <c:v>5.2754709190427542E-3</c:v>
                </c:pt>
                <c:pt idx="182">
                  <c:v>6.4041990086854961E-3</c:v>
                </c:pt>
                <c:pt idx="183">
                  <c:v>2.6125074843690432E-2</c:v>
                </c:pt>
                <c:pt idx="184">
                  <c:v>-1.6249309439902451E-2</c:v>
                </c:pt>
                <c:pt idx="185">
                  <c:v>-1.5255112917510371E-2</c:v>
                </c:pt>
                <c:pt idx="186">
                  <c:v>2.700645388743162E-3</c:v>
                </c:pt>
                <c:pt idx="187">
                  <c:v>-7.923681892014962E-3</c:v>
                </c:pt>
                <c:pt idx="188">
                  <c:v>-3.8912365871005771E-3</c:v>
                </c:pt>
                <c:pt idx="189">
                  <c:v>1.1437689304947382E-3</c:v>
                </c:pt>
                <c:pt idx="190">
                  <c:v>-1.5938838712399178E-2</c:v>
                </c:pt>
                <c:pt idx="191">
                  <c:v>-4.4901097115062297E-3</c:v>
                </c:pt>
                <c:pt idx="192">
                  <c:v>1.0761957353363447E-2</c:v>
                </c:pt>
                <c:pt idx="193">
                  <c:v>-1.4679353723132926E-2</c:v>
                </c:pt>
                <c:pt idx="194">
                  <c:v>-1.0407158328419281E-2</c:v>
                </c:pt>
                <c:pt idx="195">
                  <c:v>9.6564285693338386E-3</c:v>
                </c:pt>
                <c:pt idx="196">
                  <c:v>1.1269862262638651E-2</c:v>
                </c:pt>
                <c:pt idx="197">
                  <c:v>1.1373545960644823E-2</c:v>
                </c:pt>
                <c:pt idx="198">
                  <c:v>-3.468872800113644E-2</c:v>
                </c:pt>
                <c:pt idx="199">
                  <c:v>8.0241167471815965E-4</c:v>
                </c:pt>
                <c:pt idx="200">
                  <c:v>-4.1289533224903481E-3</c:v>
                </c:pt>
                <c:pt idx="201">
                  <c:v>-2.5699190268028845E-3</c:v>
                </c:pt>
                <c:pt idx="202">
                  <c:v>-1.9834028573701409E-2</c:v>
                </c:pt>
                <c:pt idx="203">
                  <c:v>-4.9989956193857441E-3</c:v>
                </c:pt>
                <c:pt idx="204">
                  <c:v>1.5706981281346996E-2</c:v>
                </c:pt>
                <c:pt idx="205">
                  <c:v>-1.6001232867294134E-3</c:v>
                </c:pt>
                <c:pt idx="206">
                  <c:v>-5.6673938268970523E-3</c:v>
                </c:pt>
                <c:pt idx="207">
                  <c:v>-8.1760901933763258E-3</c:v>
                </c:pt>
                <c:pt idx="208">
                  <c:v>1.8947711277894962E-3</c:v>
                </c:pt>
                <c:pt idx="209">
                  <c:v>3.4084987843974726E-3</c:v>
                </c:pt>
                <c:pt idx="210">
                  <c:v>2.055450899907634E-3</c:v>
                </c:pt>
                <c:pt idx="211">
                  <c:v>-2.3189624627491224E-3</c:v>
                </c:pt>
                <c:pt idx="212">
                  <c:v>1.308263779736378E-2</c:v>
                </c:pt>
                <c:pt idx="213">
                  <c:v>2.1494551777995795E-3</c:v>
                </c:pt>
                <c:pt idx="214">
                  <c:v>2.4758830336055524E-4</c:v>
                </c:pt>
                <c:pt idx="215">
                  <c:v>-5.1885742124952296E-4</c:v>
                </c:pt>
                <c:pt idx="216">
                  <c:v>3.0320316845770098E-3</c:v>
                </c:pt>
                <c:pt idx="217">
                  <c:v>-1.0213413451524507E-3</c:v>
                </c:pt>
                <c:pt idx="218">
                  <c:v>4.6198176203654769E-3</c:v>
                </c:pt>
                <c:pt idx="219">
                  <c:v>-2.1217699326172221E-3</c:v>
                </c:pt>
                <c:pt idx="220">
                  <c:v>6.9248243063228616E-3</c:v>
                </c:pt>
                <c:pt idx="221">
                  <c:v>-5.623118779946085E-3</c:v>
                </c:pt>
                <c:pt idx="222">
                  <c:v>1.9115784034582036E-3</c:v>
                </c:pt>
                <c:pt idx="223">
                  <c:v>5.9265826118087223E-3</c:v>
                </c:pt>
                <c:pt idx="224">
                  <c:v>-4.7760073040474603E-4</c:v>
                </c:pt>
                <c:pt idx="225">
                  <c:v>5.9526535578221795E-3</c:v>
                </c:pt>
                <c:pt idx="226">
                  <c:v>2.5233193055918331E-3</c:v>
                </c:pt>
                <c:pt idx="227">
                  <c:v>1.2802445057546208E-2</c:v>
                </c:pt>
                <c:pt idx="228">
                  <c:v>7.8124814743064036E-3</c:v>
                </c:pt>
                <c:pt idx="229">
                  <c:v>3.3684871186604108E-3</c:v>
                </c:pt>
                <c:pt idx="230">
                  <c:v>-6.2785274692867352E-3</c:v>
                </c:pt>
                <c:pt idx="231">
                  <c:v>7.0428589773520681E-3</c:v>
                </c:pt>
                <c:pt idx="232">
                  <c:v>-6.7144145346431368E-4</c:v>
                </c:pt>
                <c:pt idx="233">
                  <c:v>-2.5359159167051497E-2</c:v>
                </c:pt>
                <c:pt idx="234">
                  <c:v>1.4130533077441755E-2</c:v>
                </c:pt>
                <c:pt idx="235">
                  <c:v>6.4971798772020506E-4</c:v>
                </c:pt>
                <c:pt idx="236">
                  <c:v>1.2268366771071091E-3</c:v>
                </c:pt>
                <c:pt idx="237">
                  <c:v>3.369499850756933E-3</c:v>
                </c:pt>
                <c:pt idx="238">
                  <c:v>7.5224552507686254E-3</c:v>
                </c:pt>
                <c:pt idx="239">
                  <c:v>-1.6367344058773224E-3</c:v>
                </c:pt>
                <c:pt idx="240">
                  <c:v>6.8766003364317263E-3</c:v>
                </c:pt>
                <c:pt idx="241">
                  <c:v>4.3527074422776407E-3</c:v>
                </c:pt>
                <c:pt idx="242">
                  <c:v>2.0035137163524026E-2</c:v>
                </c:pt>
                <c:pt idx="243">
                  <c:v>-1.7963839205229048E-3</c:v>
                </c:pt>
                <c:pt idx="244">
                  <c:v>-1.1316234056959803E-2</c:v>
                </c:pt>
                <c:pt idx="245">
                  <c:v>-9.3408230275775946E-3</c:v>
                </c:pt>
                <c:pt idx="246">
                  <c:v>-1.5968940434102046E-4</c:v>
                </c:pt>
                <c:pt idx="247">
                  <c:v>-2.3436862818921665E-3</c:v>
                </c:pt>
                <c:pt idx="248">
                  <c:v>8.3052846249149961E-3</c:v>
                </c:pt>
                <c:pt idx="249">
                  <c:v>-2.9137587233751365E-3</c:v>
                </c:pt>
                <c:pt idx="250">
                  <c:v>6.898870357370955E-4</c:v>
                </c:pt>
                <c:pt idx="251">
                  <c:v>-6.8329426324494622E-4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A3C1-405B-90EA-E70C789A6448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4.242707226012294E-2"/>
                  <c:y val="-0.2429591395134821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-0.3081x - 0.0006</a:t>
                    </a:r>
                    <a:br>
                      <a:rPr lang="en-US" baseline="0"/>
                    </a:br>
                    <a:r>
                      <a:rPr lang="en-US" baseline="0"/>
                      <a:t>R² = 0.0025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'DATA-MARKET'!$AA$2:$AA$253</c:f>
              <c:numCache>
                <c:formatCode>0.000%</c:formatCode>
                <c:ptCount val="252"/>
                <c:pt idx="0">
                  <c:v>-2.8117699781028876E-2</c:v>
                </c:pt>
                <c:pt idx="1">
                  <c:v>-3.7807676260689746E-2</c:v>
                </c:pt>
                <c:pt idx="2">
                  <c:v>-1.8045176811277739E-2</c:v>
                </c:pt>
                <c:pt idx="3">
                  <c:v>-6.7671410581516891E-3</c:v>
                </c:pt>
                <c:pt idx="4">
                  <c:v>8.6383964151497648E-3</c:v>
                </c:pt>
                <c:pt idx="5">
                  <c:v>1.6035269458557935E-4</c:v>
                </c:pt>
                <c:pt idx="6">
                  <c:v>1.9760139513027289E-3</c:v>
                </c:pt>
                <c:pt idx="7">
                  <c:v>-1.4394780349882711E-3</c:v>
                </c:pt>
                <c:pt idx="8">
                  <c:v>8.987406594544705E-3</c:v>
                </c:pt>
                <c:pt idx="9">
                  <c:v>1.0951992841655921E-3</c:v>
                </c:pt>
                <c:pt idx="10">
                  <c:v>1.1267595178466167E-2</c:v>
                </c:pt>
                <c:pt idx="11">
                  <c:v>-5.4094872588036609E-3</c:v>
                </c:pt>
                <c:pt idx="12">
                  <c:v>6.6528486276788597E-3</c:v>
                </c:pt>
                <c:pt idx="13">
                  <c:v>4.2905386047054203E-3</c:v>
                </c:pt>
                <c:pt idx="14">
                  <c:v>2.0764365207289151E-2</c:v>
                </c:pt>
                <c:pt idx="15">
                  <c:v>1.329347579658321E-2</c:v>
                </c:pt>
                <c:pt idx="16">
                  <c:v>-1.6042652983350534E-2</c:v>
                </c:pt>
                <c:pt idx="17">
                  <c:v>2.559430386650653E-3</c:v>
                </c:pt>
                <c:pt idx="18">
                  <c:v>5.9105047071296392E-4</c:v>
                </c:pt>
                <c:pt idx="19">
                  <c:v>1.4163982141459079E-2</c:v>
                </c:pt>
                <c:pt idx="20">
                  <c:v>-1.9031515692963935E-2</c:v>
                </c:pt>
                <c:pt idx="21">
                  <c:v>-9.3571752282191594E-3</c:v>
                </c:pt>
                <c:pt idx="22">
                  <c:v>1.9919828797207739E-3</c:v>
                </c:pt>
                <c:pt idx="23">
                  <c:v>1.3820585354747444E-3</c:v>
                </c:pt>
                <c:pt idx="24">
                  <c:v>-1.9329538661454863E-3</c:v>
                </c:pt>
                <c:pt idx="25">
                  <c:v>3.3938395623267347E-3</c:v>
                </c:pt>
                <c:pt idx="26">
                  <c:v>1.057493594027748E-2</c:v>
                </c:pt>
                <c:pt idx="27">
                  <c:v>7.9633769159531849E-4</c:v>
                </c:pt>
                <c:pt idx="28">
                  <c:v>-2.4398709110367411E-3</c:v>
                </c:pt>
                <c:pt idx="29">
                  <c:v>1.030415205097384E-2</c:v>
                </c:pt>
                <c:pt idx="30">
                  <c:v>-2.6731544956666172E-3</c:v>
                </c:pt>
                <c:pt idx="31">
                  <c:v>8.0937320443257143E-3</c:v>
                </c:pt>
                <c:pt idx="32">
                  <c:v>6.6667743316857226E-3</c:v>
                </c:pt>
                <c:pt idx="33">
                  <c:v>-3.1859328452831485E-4</c:v>
                </c:pt>
                <c:pt idx="34">
                  <c:v>5.6046493740816864E-3</c:v>
                </c:pt>
                <c:pt idx="35">
                  <c:v>-7.8862062639782175E-3</c:v>
                </c:pt>
                <c:pt idx="36">
                  <c:v>1.3240404991394174E-2</c:v>
                </c:pt>
                <c:pt idx="37">
                  <c:v>2.9700322172063307E-3</c:v>
                </c:pt>
                <c:pt idx="38">
                  <c:v>-6.7544621448313597E-3</c:v>
                </c:pt>
                <c:pt idx="39">
                  <c:v>-1.7493512097536772E-3</c:v>
                </c:pt>
                <c:pt idx="40">
                  <c:v>7.7339715382884209E-3</c:v>
                </c:pt>
                <c:pt idx="41">
                  <c:v>8.0783084225193611E-4</c:v>
                </c:pt>
                <c:pt idx="42">
                  <c:v>2.3155828298527608E-3</c:v>
                </c:pt>
                <c:pt idx="43">
                  <c:v>4.2375825010181958E-3</c:v>
                </c:pt>
                <c:pt idx="44">
                  <c:v>6.7151962684770293E-3</c:v>
                </c:pt>
                <c:pt idx="45">
                  <c:v>4.9627297386408938E-4</c:v>
                </c:pt>
                <c:pt idx="46">
                  <c:v>1.0352756119704275E-3</c:v>
                </c:pt>
                <c:pt idx="47">
                  <c:v>9.0433218770556711E-3</c:v>
                </c:pt>
                <c:pt idx="48">
                  <c:v>2.0123051223603877E-3</c:v>
                </c:pt>
                <c:pt idx="49">
                  <c:v>7.2844902101660185E-3</c:v>
                </c:pt>
                <c:pt idx="50">
                  <c:v>4.3856021384380524E-3</c:v>
                </c:pt>
                <c:pt idx="51">
                  <c:v>-6.5557338452288685E-4</c:v>
                </c:pt>
                <c:pt idx="52">
                  <c:v>-4.0166127974075429E-3</c:v>
                </c:pt>
                <c:pt idx="53">
                  <c:v>9.9645486657393961E-3</c:v>
                </c:pt>
                <c:pt idx="54">
                  <c:v>4.7034907302407144E-4</c:v>
                </c:pt>
                <c:pt idx="55">
                  <c:v>5.3876691534957893E-3</c:v>
                </c:pt>
                <c:pt idx="56">
                  <c:v>-5.5417792427060342E-3</c:v>
                </c:pt>
                <c:pt idx="57">
                  <c:v>-1.131293807024648E-2</c:v>
                </c:pt>
                <c:pt idx="58">
                  <c:v>-4.5720835445870328E-3</c:v>
                </c:pt>
                <c:pt idx="59">
                  <c:v>6.5982650679636511E-3</c:v>
                </c:pt>
                <c:pt idx="60">
                  <c:v>1.7869308938124368E-3</c:v>
                </c:pt>
                <c:pt idx="61">
                  <c:v>1.313077647285339E-2</c:v>
                </c:pt>
                <c:pt idx="62">
                  <c:v>1.6057621053971998E-3</c:v>
                </c:pt>
                <c:pt idx="63">
                  <c:v>-2.4095097393650915E-3</c:v>
                </c:pt>
                <c:pt idx="64">
                  <c:v>-5.138770545082271E-3</c:v>
                </c:pt>
                <c:pt idx="65">
                  <c:v>2.4204450085212135E-3</c:v>
                </c:pt>
                <c:pt idx="66">
                  <c:v>1.0661137669173103E-3</c:v>
                </c:pt>
                <c:pt idx="67">
                  <c:v>7.263380131209066E-3</c:v>
                </c:pt>
                <c:pt idx="68">
                  <c:v>-3.6319278326322818E-4</c:v>
                </c:pt>
                <c:pt idx="69">
                  <c:v>-4.7031948630768181E-4</c:v>
                </c:pt>
                <c:pt idx="70">
                  <c:v>2.5733459369801596E-3</c:v>
                </c:pt>
                <c:pt idx="71">
                  <c:v>-1.3021919256317263E-3</c:v>
                </c:pt>
                <c:pt idx="72">
                  <c:v>4.82442700897108E-3</c:v>
                </c:pt>
                <c:pt idx="73">
                  <c:v>2.8363849353951779E-3</c:v>
                </c:pt>
                <c:pt idx="74">
                  <c:v>-2.8553730329243295E-3</c:v>
                </c:pt>
                <c:pt idx="75">
                  <c:v>1.7542133499363912E-4</c:v>
                </c:pt>
                <c:pt idx="76">
                  <c:v>5.5649270072674539E-3</c:v>
                </c:pt>
                <c:pt idx="77">
                  <c:v>1.1276741359416406E-2</c:v>
                </c:pt>
                <c:pt idx="78">
                  <c:v>-1.4003230018179537E-3</c:v>
                </c:pt>
                <c:pt idx="79">
                  <c:v>3.2725604310362764E-3</c:v>
                </c:pt>
                <c:pt idx="80">
                  <c:v>-5.9195618292040694E-3</c:v>
                </c:pt>
                <c:pt idx="81">
                  <c:v>1.0003048594492721E-2</c:v>
                </c:pt>
                <c:pt idx="82">
                  <c:v>6.9780052323991865E-3</c:v>
                </c:pt>
                <c:pt idx="83">
                  <c:v>8.0966254197340024E-3</c:v>
                </c:pt>
                <c:pt idx="84">
                  <c:v>1.9095356171981966E-3</c:v>
                </c:pt>
                <c:pt idx="85">
                  <c:v>-7.2157911385474808E-3</c:v>
                </c:pt>
                <c:pt idx="86">
                  <c:v>9.0386781411740079E-3</c:v>
                </c:pt>
                <c:pt idx="87">
                  <c:v>-8.2862030967115353E-3</c:v>
                </c:pt>
                <c:pt idx="88">
                  <c:v>4.0132553406323187E-3</c:v>
                </c:pt>
                <c:pt idx="89">
                  <c:v>-3.0148060206716112E-3</c:v>
                </c:pt>
                <c:pt idx="90">
                  <c:v>1.235526440256492E-2</c:v>
                </c:pt>
                <c:pt idx="91">
                  <c:v>-1.0418849226218828E-3</c:v>
                </c:pt>
                <c:pt idx="92">
                  <c:v>1.3276238230625714E-2</c:v>
                </c:pt>
                <c:pt idx="93">
                  <c:v>5.9339152457119045E-3</c:v>
                </c:pt>
                <c:pt idx="94">
                  <c:v>1.016830852646694E-2</c:v>
                </c:pt>
                <c:pt idx="95">
                  <c:v>-1.6795029459381831E-2</c:v>
                </c:pt>
                <c:pt idx="96">
                  <c:v>-3.2850986058157059E-3</c:v>
                </c:pt>
                <c:pt idx="97">
                  <c:v>1.3902756377466956E-2</c:v>
                </c:pt>
                <c:pt idx="98">
                  <c:v>1.111424012693853E-2</c:v>
                </c:pt>
                <c:pt idx="99">
                  <c:v>-1.5729994929354639E-2</c:v>
                </c:pt>
                <c:pt idx="100">
                  <c:v>-1.1398106037317562E-2</c:v>
                </c:pt>
                <c:pt idx="101">
                  <c:v>7.4923588340855586E-3</c:v>
                </c:pt>
                <c:pt idx="102">
                  <c:v>-1.1400075846655018E-2</c:v>
                </c:pt>
                <c:pt idx="103">
                  <c:v>-5.8008122520759068E-3</c:v>
                </c:pt>
                <c:pt idx="104">
                  <c:v>1.04225881717885E-2</c:v>
                </c:pt>
                <c:pt idx="105">
                  <c:v>-1.4756186680303481E-2</c:v>
                </c:pt>
                <c:pt idx="106">
                  <c:v>-6.4201102720811039E-4</c:v>
                </c:pt>
                <c:pt idx="107">
                  <c:v>-8.0009950158372537E-3</c:v>
                </c:pt>
                <c:pt idx="108">
                  <c:v>6.711070415499654E-4</c:v>
                </c:pt>
                <c:pt idx="109">
                  <c:v>-1.0547781565459291E-3</c:v>
                </c:pt>
                <c:pt idx="110">
                  <c:v>3.9756301471114818E-3</c:v>
                </c:pt>
                <c:pt idx="111">
                  <c:v>-2.8376708926980375E-3</c:v>
                </c:pt>
                <c:pt idx="112">
                  <c:v>-2.1696387560607411E-3</c:v>
                </c:pt>
                <c:pt idx="113">
                  <c:v>3.0297412465132849E-3</c:v>
                </c:pt>
                <c:pt idx="114">
                  <c:v>1.0523151136654993E-2</c:v>
                </c:pt>
                <c:pt idx="115">
                  <c:v>-4.0562282338113867E-4</c:v>
                </c:pt>
                <c:pt idx="116">
                  <c:v>-1.9307468488965732E-3</c:v>
                </c:pt>
                <c:pt idx="117">
                  <c:v>-1.6967129740952012E-3</c:v>
                </c:pt>
                <c:pt idx="118">
                  <c:v>1.7392350571857527E-2</c:v>
                </c:pt>
                <c:pt idx="119">
                  <c:v>1.2960810731737486E-2</c:v>
                </c:pt>
                <c:pt idx="120">
                  <c:v>-1.1204196603858569E-2</c:v>
                </c:pt>
                <c:pt idx="121">
                  <c:v>-1.3190358233979131E-3</c:v>
                </c:pt>
                <c:pt idx="122">
                  <c:v>1.4720198413950079E-2</c:v>
                </c:pt>
                <c:pt idx="123">
                  <c:v>3.8166346080695116E-3</c:v>
                </c:pt>
                <c:pt idx="124">
                  <c:v>-3.4169496792234248E-3</c:v>
                </c:pt>
                <c:pt idx="125">
                  <c:v>1.3068674286110684E-2</c:v>
                </c:pt>
                <c:pt idx="126">
                  <c:v>-3.0443522284651334E-2</c:v>
                </c:pt>
                <c:pt idx="127">
                  <c:v>-3.5998719611774446E-3</c:v>
                </c:pt>
                <c:pt idx="128">
                  <c:v>8.9738136044504695E-3</c:v>
                </c:pt>
                <c:pt idx="129">
                  <c:v>-6.8019497713052912E-3</c:v>
                </c:pt>
                <c:pt idx="130">
                  <c:v>1.3437672076765203E-2</c:v>
                </c:pt>
                <c:pt idx="131">
                  <c:v>1.6519986935370864E-2</c:v>
                </c:pt>
                <c:pt idx="132">
                  <c:v>-9.420284100434325E-4</c:v>
                </c:pt>
                <c:pt idx="133">
                  <c:v>-3.0707329647352573E-2</c:v>
                </c:pt>
                <c:pt idx="134">
                  <c:v>1.9264061986978536E-2</c:v>
                </c:pt>
                <c:pt idx="135">
                  <c:v>-1.2100596594750464E-2</c:v>
                </c:pt>
                <c:pt idx="136">
                  <c:v>-1.0003648494342597E-2</c:v>
                </c:pt>
                <c:pt idx="137">
                  <c:v>2.2178017076755808E-2</c:v>
                </c:pt>
                <c:pt idx="138">
                  <c:v>3.7665525528771267E-3</c:v>
                </c:pt>
                <c:pt idx="139">
                  <c:v>1.3783603294272891E-2</c:v>
                </c:pt>
                <c:pt idx="140">
                  <c:v>-3.5353693719741938E-2</c:v>
                </c:pt>
                <c:pt idx="141">
                  <c:v>-1.3285833805006649E-2</c:v>
                </c:pt>
                <c:pt idx="142">
                  <c:v>-7.8961079429789392E-3</c:v>
                </c:pt>
                <c:pt idx="143">
                  <c:v>-1.1938891798098138E-2</c:v>
                </c:pt>
                <c:pt idx="144">
                  <c:v>-2.380612810975481E-3</c:v>
                </c:pt>
                <c:pt idx="145">
                  <c:v>-4.4370745845850835E-3</c:v>
                </c:pt>
                <c:pt idx="146">
                  <c:v>1.1065512773073955E-2</c:v>
                </c:pt>
                <c:pt idx="147">
                  <c:v>-1.0019378554456681E-2</c:v>
                </c:pt>
                <c:pt idx="148">
                  <c:v>8.4595967393626126E-3</c:v>
                </c:pt>
                <c:pt idx="149">
                  <c:v>5.7440682995020618E-3</c:v>
                </c:pt>
                <c:pt idx="150">
                  <c:v>7.0516736426547355E-3</c:v>
                </c:pt>
                <c:pt idx="151">
                  <c:v>-7.4295316971493396E-3</c:v>
                </c:pt>
                <c:pt idx="152">
                  <c:v>2.6878576419291696E-3</c:v>
                </c:pt>
                <c:pt idx="153">
                  <c:v>-4.5818975364860072E-3</c:v>
                </c:pt>
                <c:pt idx="154">
                  <c:v>-4.2947273061577831E-3</c:v>
                </c:pt>
                <c:pt idx="155">
                  <c:v>1.7028850264150285E-3</c:v>
                </c:pt>
                <c:pt idx="156">
                  <c:v>5.851486681956332E-3</c:v>
                </c:pt>
                <c:pt idx="157">
                  <c:v>-7.9156099774541023E-4</c:v>
                </c:pt>
                <c:pt idx="158">
                  <c:v>7.4399908613158186E-3</c:v>
                </c:pt>
                <c:pt idx="159">
                  <c:v>5.338658460654855E-3</c:v>
                </c:pt>
                <c:pt idx="160">
                  <c:v>-7.7994852145963443E-3</c:v>
                </c:pt>
                <c:pt idx="161">
                  <c:v>-1.0335453595437562E-3</c:v>
                </c:pt>
                <c:pt idx="162">
                  <c:v>7.5114223602390506E-3</c:v>
                </c:pt>
                <c:pt idx="163">
                  <c:v>2.2135084731064064E-3</c:v>
                </c:pt>
                <c:pt idx="164">
                  <c:v>1.0550860104056809E-2</c:v>
                </c:pt>
                <c:pt idx="165">
                  <c:v>4.8178968867461204E-3</c:v>
                </c:pt>
                <c:pt idx="166">
                  <c:v>7.2793536926361955E-3</c:v>
                </c:pt>
                <c:pt idx="167">
                  <c:v>3.1972796962307305E-3</c:v>
                </c:pt>
                <c:pt idx="168">
                  <c:v>-1.5227075740343198E-2</c:v>
                </c:pt>
                <c:pt idx="169">
                  <c:v>-3.2436395342492191E-3</c:v>
                </c:pt>
                <c:pt idx="170">
                  <c:v>-2.441065965168816E-3</c:v>
                </c:pt>
                <c:pt idx="171">
                  <c:v>7.9832556257394029E-3</c:v>
                </c:pt>
                <c:pt idx="172">
                  <c:v>4.1954169904532814E-3</c:v>
                </c:pt>
                <c:pt idx="173">
                  <c:v>1.3780907087431868E-2</c:v>
                </c:pt>
                <c:pt idx="174">
                  <c:v>6.1834812557407222E-3</c:v>
                </c:pt>
                <c:pt idx="175">
                  <c:v>-5.1772241143959686E-3</c:v>
                </c:pt>
                <c:pt idx="176">
                  <c:v>5.68268885900069E-3</c:v>
                </c:pt>
                <c:pt idx="177">
                  <c:v>-3.8231304424158051E-3</c:v>
                </c:pt>
                <c:pt idx="178">
                  <c:v>-7.6710722539983318E-5</c:v>
                </c:pt>
                <c:pt idx="179">
                  <c:v>1.0416852001132199E-2</c:v>
                </c:pt>
                <c:pt idx="180">
                  <c:v>1.6480797285680072E-2</c:v>
                </c:pt>
                <c:pt idx="181">
                  <c:v>5.2754709190427542E-3</c:v>
                </c:pt>
                <c:pt idx="182">
                  <c:v>6.4041990086854961E-3</c:v>
                </c:pt>
                <c:pt idx="183">
                  <c:v>2.6125074843690432E-2</c:v>
                </c:pt>
                <c:pt idx="184">
                  <c:v>-1.6249309439902451E-2</c:v>
                </c:pt>
                <c:pt idx="185">
                  <c:v>-1.5255112917510371E-2</c:v>
                </c:pt>
                <c:pt idx="186">
                  <c:v>2.700645388743162E-3</c:v>
                </c:pt>
                <c:pt idx="187">
                  <c:v>-7.923681892014962E-3</c:v>
                </c:pt>
                <c:pt idx="188">
                  <c:v>-3.8912365871005771E-3</c:v>
                </c:pt>
                <c:pt idx="189">
                  <c:v>1.1437689304947382E-3</c:v>
                </c:pt>
                <c:pt idx="190">
                  <c:v>-1.5938838712399178E-2</c:v>
                </c:pt>
                <c:pt idx="191">
                  <c:v>-4.4901097115062297E-3</c:v>
                </c:pt>
                <c:pt idx="192">
                  <c:v>1.0761957353363447E-2</c:v>
                </c:pt>
                <c:pt idx="193">
                  <c:v>-1.4679353723132926E-2</c:v>
                </c:pt>
                <c:pt idx="194">
                  <c:v>-1.0407158328419281E-2</c:v>
                </c:pt>
                <c:pt idx="195">
                  <c:v>9.6564285693338386E-3</c:v>
                </c:pt>
                <c:pt idx="196">
                  <c:v>1.1269862262638651E-2</c:v>
                </c:pt>
                <c:pt idx="197">
                  <c:v>1.1373545960644823E-2</c:v>
                </c:pt>
                <c:pt idx="198">
                  <c:v>-3.468872800113644E-2</c:v>
                </c:pt>
                <c:pt idx="199">
                  <c:v>8.0241167471815965E-4</c:v>
                </c:pt>
                <c:pt idx="200">
                  <c:v>-4.1289533224903481E-3</c:v>
                </c:pt>
                <c:pt idx="201">
                  <c:v>-2.5699190268028845E-3</c:v>
                </c:pt>
                <c:pt idx="202">
                  <c:v>-1.9834028573701409E-2</c:v>
                </c:pt>
                <c:pt idx="203">
                  <c:v>-4.9989956193857441E-3</c:v>
                </c:pt>
                <c:pt idx="204">
                  <c:v>1.5706981281346996E-2</c:v>
                </c:pt>
                <c:pt idx="205">
                  <c:v>-1.6001232867294134E-3</c:v>
                </c:pt>
                <c:pt idx="206">
                  <c:v>-5.6673938268970523E-3</c:v>
                </c:pt>
                <c:pt idx="207">
                  <c:v>-8.1760901933763258E-3</c:v>
                </c:pt>
                <c:pt idx="208">
                  <c:v>1.8947711277894962E-3</c:v>
                </c:pt>
                <c:pt idx="209">
                  <c:v>3.4084987843974726E-3</c:v>
                </c:pt>
                <c:pt idx="210">
                  <c:v>2.055450899907634E-3</c:v>
                </c:pt>
                <c:pt idx="211">
                  <c:v>-2.3189624627491224E-3</c:v>
                </c:pt>
                <c:pt idx="212">
                  <c:v>1.308263779736378E-2</c:v>
                </c:pt>
                <c:pt idx="213">
                  <c:v>2.1494551777995795E-3</c:v>
                </c:pt>
                <c:pt idx="214">
                  <c:v>2.4758830336055524E-4</c:v>
                </c:pt>
                <c:pt idx="215">
                  <c:v>-5.1885742124952296E-4</c:v>
                </c:pt>
                <c:pt idx="216">
                  <c:v>3.0320316845770098E-3</c:v>
                </c:pt>
                <c:pt idx="217">
                  <c:v>-1.0213413451524507E-3</c:v>
                </c:pt>
                <c:pt idx="218">
                  <c:v>4.6198176203654769E-3</c:v>
                </c:pt>
                <c:pt idx="219">
                  <c:v>-2.1217699326172221E-3</c:v>
                </c:pt>
                <c:pt idx="220">
                  <c:v>6.9248243063228616E-3</c:v>
                </c:pt>
                <c:pt idx="221">
                  <c:v>-5.623118779946085E-3</c:v>
                </c:pt>
                <c:pt idx="222">
                  <c:v>1.9115784034582036E-3</c:v>
                </c:pt>
                <c:pt idx="223">
                  <c:v>5.9265826118087223E-3</c:v>
                </c:pt>
                <c:pt idx="224">
                  <c:v>-4.7760073040474603E-4</c:v>
                </c:pt>
                <c:pt idx="225">
                  <c:v>5.9526535578221795E-3</c:v>
                </c:pt>
                <c:pt idx="226">
                  <c:v>2.5233193055918331E-3</c:v>
                </c:pt>
                <c:pt idx="227">
                  <c:v>1.2802445057546208E-2</c:v>
                </c:pt>
                <c:pt idx="228">
                  <c:v>7.8124814743064036E-3</c:v>
                </c:pt>
                <c:pt idx="229">
                  <c:v>3.3684871186604108E-3</c:v>
                </c:pt>
                <c:pt idx="230">
                  <c:v>-6.2785274692867352E-3</c:v>
                </c:pt>
                <c:pt idx="231">
                  <c:v>7.0428589773520681E-3</c:v>
                </c:pt>
                <c:pt idx="232">
                  <c:v>-6.7144145346431368E-4</c:v>
                </c:pt>
                <c:pt idx="233">
                  <c:v>-2.5359159167051497E-2</c:v>
                </c:pt>
                <c:pt idx="234">
                  <c:v>1.4130533077441755E-2</c:v>
                </c:pt>
                <c:pt idx="235">
                  <c:v>6.4971798772020506E-4</c:v>
                </c:pt>
                <c:pt idx="236">
                  <c:v>1.2268366771071091E-3</c:v>
                </c:pt>
                <c:pt idx="237">
                  <c:v>3.369499850756933E-3</c:v>
                </c:pt>
                <c:pt idx="238">
                  <c:v>7.5224552507686254E-3</c:v>
                </c:pt>
                <c:pt idx="239">
                  <c:v>-1.6367344058773224E-3</c:v>
                </c:pt>
                <c:pt idx="240">
                  <c:v>6.8766003364317263E-3</c:v>
                </c:pt>
                <c:pt idx="241">
                  <c:v>4.3527074422776407E-3</c:v>
                </c:pt>
                <c:pt idx="242">
                  <c:v>2.0035137163524026E-2</c:v>
                </c:pt>
                <c:pt idx="243">
                  <c:v>-1.7963839205229048E-3</c:v>
                </c:pt>
                <c:pt idx="244">
                  <c:v>-1.1316234056959803E-2</c:v>
                </c:pt>
                <c:pt idx="245">
                  <c:v>-9.3408230275775946E-3</c:v>
                </c:pt>
                <c:pt idx="246">
                  <c:v>-1.5968940434102046E-4</c:v>
                </c:pt>
                <c:pt idx="247">
                  <c:v>-2.3436862818921665E-3</c:v>
                </c:pt>
                <c:pt idx="248">
                  <c:v>8.3052846249149961E-3</c:v>
                </c:pt>
                <c:pt idx="249">
                  <c:v>-2.9137587233751365E-3</c:v>
                </c:pt>
                <c:pt idx="250">
                  <c:v>6.898870357370955E-4</c:v>
                </c:pt>
                <c:pt idx="251">
                  <c:v>-6.8329426324494622E-4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A3C1-405B-90EA-E70C789A6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Rate of Returns of BTC vs </a:t>
            </a:r>
            <a:r>
              <a:rPr lang="en-US" sz="1400" b="0" i="0" u="none" strike="noStrike" cap="none" baseline="0">
                <a:effectLst/>
              </a:rPr>
              <a:t>Rate of </a:t>
            </a:r>
            <a:r>
              <a:rPr lang="en-US"/>
              <a:t>Returns of S&amp;P 500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8535871067618783"/>
                  <c:y val="-0.3327008643687727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0C-40B7-986A-89B10B4CDBE7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5716577263108185E-2"/>
                  <c:y val="0.2270333474521181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0C-40B7-986A-89B10B4CDBE7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7240557891626491E-2"/>
                  <c:y val="-0.396457121875027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30C-40B7-986A-89B10B4CDBE7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5964418648983227"/>
                  <c:y val="0.3187326360724597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30C-40B7-986A-89B10B4CDBE7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30C-40B7-986A-89B10B4CDBE7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291429945938442"/>
                  <c:y val="-0.219228733025612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0.1457x - 0.0007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'DATA-MARKET'!$U$22:$U$253</c:f>
              <c:numCache>
                <c:formatCode>0.000%</c:formatCode>
                <c:ptCount val="232"/>
                <c:pt idx="0">
                  <c:v>-1.5855752389124188E-2</c:v>
                </c:pt>
                <c:pt idx="1">
                  <c:v>-9.0832893173140306E-3</c:v>
                </c:pt>
                <c:pt idx="2">
                  <c:v>1.1403261745642909E-3</c:v>
                </c:pt>
                <c:pt idx="3">
                  <c:v>2.8903431550190799E-4</c:v>
                </c:pt>
                <c:pt idx="4">
                  <c:v>-2.6555003320934225E-3</c:v>
                </c:pt>
                <c:pt idx="5">
                  <c:v>3.8547230686901417E-3</c:v>
                </c:pt>
                <c:pt idx="6">
                  <c:v>8.3317475637150612E-3</c:v>
                </c:pt>
                <c:pt idx="7">
                  <c:v>1.8684503293881162E-3</c:v>
                </c:pt>
                <c:pt idx="8">
                  <c:v>-1.5156809986203762E-3</c:v>
                </c:pt>
                <c:pt idx="9">
                  <c:v>6.9519939976844915E-3</c:v>
                </c:pt>
                <c:pt idx="10">
                  <c:v>-2.8592623297471966E-3</c:v>
                </c:pt>
                <c:pt idx="11">
                  <c:v>6.6332140115857923E-3</c:v>
                </c:pt>
                <c:pt idx="12">
                  <c:v>4.8904734274613417E-3</c:v>
                </c:pt>
                <c:pt idx="13">
                  <c:v>-2.8071748821291158E-3</c:v>
                </c:pt>
                <c:pt idx="14">
                  <c:v>3.5271449965572142E-3</c:v>
                </c:pt>
                <c:pt idx="15">
                  <c:v>-7.0849093642042964E-3</c:v>
                </c:pt>
                <c:pt idx="16">
                  <c:v>8.3438955597205794E-3</c:v>
                </c:pt>
                <c:pt idx="17">
                  <c:v>2.9416905717033117E-3</c:v>
                </c:pt>
                <c:pt idx="18">
                  <c:v>-5.797596243427139E-3</c:v>
                </c:pt>
                <c:pt idx="19">
                  <c:v>3.398431809157373E-5</c:v>
                </c:pt>
                <c:pt idx="20">
                  <c:v>5.1150623181264333E-3</c:v>
                </c:pt>
                <c:pt idx="21">
                  <c:v>-1.9546731699613876E-4</c:v>
                </c:pt>
                <c:pt idx="22">
                  <c:v>8.6576869483295522E-4</c:v>
                </c:pt>
                <c:pt idx="23">
                  <c:v>4.9325959549920183E-3</c:v>
                </c:pt>
                <c:pt idx="24">
                  <c:v>4.4493786311667416E-3</c:v>
                </c:pt>
                <c:pt idx="25">
                  <c:v>-4.3239365514825985E-4</c:v>
                </c:pt>
                <c:pt idx="26">
                  <c:v>3.3523622914350006E-4</c:v>
                </c:pt>
                <c:pt idx="27">
                  <c:v>7.122360834448286E-3</c:v>
                </c:pt>
                <c:pt idx="28">
                  <c:v>7.2579317873283479E-5</c:v>
                </c:pt>
                <c:pt idx="29">
                  <c:v>8.5386672024539822E-3</c:v>
                </c:pt>
                <c:pt idx="30">
                  <c:v>2.9039374393932159E-3</c:v>
                </c:pt>
                <c:pt idx="31">
                  <c:v>-1.0975360392743783E-3</c:v>
                </c:pt>
                <c:pt idx="32">
                  <c:v>-3.1678336297769859E-3</c:v>
                </c:pt>
                <c:pt idx="33">
                  <c:v>9.0942458803792529E-3</c:v>
                </c:pt>
                <c:pt idx="34">
                  <c:v>1.4991269666144746E-3</c:v>
                </c:pt>
                <c:pt idx="35">
                  <c:v>6.3036577396302605E-3</c:v>
                </c:pt>
                <c:pt idx="36">
                  <c:v>-6.6602252533960928E-3</c:v>
                </c:pt>
                <c:pt idx="37">
                  <c:v>-8.6684836049412909E-3</c:v>
                </c:pt>
                <c:pt idx="38">
                  <c:v>-4.0192864386812297E-3</c:v>
                </c:pt>
                <c:pt idx="39">
                  <c:v>4.1657355354963125E-3</c:v>
                </c:pt>
                <c:pt idx="40">
                  <c:v>2.1931636595712636E-3</c:v>
                </c:pt>
                <c:pt idx="41">
                  <c:v>7.479252042189413E-3</c:v>
                </c:pt>
                <c:pt idx="42">
                  <c:v>2.1725739424198064E-3</c:v>
                </c:pt>
                <c:pt idx="43">
                  <c:v>-1.5840061264341748E-3</c:v>
                </c:pt>
                <c:pt idx="44">
                  <c:v>-3.763256516012298E-3</c:v>
                </c:pt>
                <c:pt idx="45">
                  <c:v>-5.9276988942457527E-4</c:v>
                </c:pt>
                <c:pt idx="46">
                  <c:v>5.0302620769013609E-4</c:v>
                </c:pt>
                <c:pt idx="47">
                  <c:v>7.6660287374525583E-3</c:v>
                </c:pt>
                <c:pt idx="48">
                  <c:v>8.3669269520652125E-4</c:v>
                </c:pt>
                <c:pt idx="49">
                  <c:v>7.1128151454077123E-4</c:v>
                </c:pt>
                <c:pt idx="50">
                  <c:v>1.5634232607154054E-3</c:v>
                </c:pt>
                <c:pt idx="51">
                  <c:v>-1.9643952970014303E-3</c:v>
                </c:pt>
                <c:pt idx="52">
                  <c:v>2.5574029882187502E-3</c:v>
                </c:pt>
                <c:pt idx="53">
                  <c:v>2.7263754572537358E-3</c:v>
                </c:pt>
                <c:pt idx="54">
                  <c:v>7.02250556783877E-4</c:v>
                </c:pt>
                <c:pt idx="55">
                  <c:v>-1.1864029250808047E-3</c:v>
                </c:pt>
                <c:pt idx="56">
                  <c:v>3.6972459932524981E-3</c:v>
                </c:pt>
                <c:pt idx="57">
                  <c:v>9.6159303902425119E-3</c:v>
                </c:pt>
                <c:pt idx="58">
                  <c:v>-3.0274386546482847E-3</c:v>
                </c:pt>
                <c:pt idx="59">
                  <c:v>3.2480894157918484E-3</c:v>
                </c:pt>
                <c:pt idx="60">
                  <c:v>-8.3275185869019096E-4</c:v>
                </c:pt>
                <c:pt idx="61">
                  <c:v>5.5658199003797548E-3</c:v>
                </c:pt>
                <c:pt idx="62">
                  <c:v>4.0644295882822203E-3</c:v>
                </c:pt>
                <c:pt idx="63">
                  <c:v>1.9186044823943E-3</c:v>
                </c:pt>
                <c:pt idx="64">
                  <c:v>2.843103580075224E-3</c:v>
                </c:pt>
                <c:pt idx="65">
                  <c:v>-3.5750494353435419E-3</c:v>
                </c:pt>
                <c:pt idx="66">
                  <c:v>6.8481142616272101E-3</c:v>
                </c:pt>
                <c:pt idx="67">
                  <c:v>-3.927045710025329E-3</c:v>
                </c:pt>
                <c:pt idx="68">
                  <c:v>2.7590220483281382E-3</c:v>
                </c:pt>
                <c:pt idx="69">
                  <c:v>-2.0015448090417308E-3</c:v>
                </c:pt>
                <c:pt idx="70">
                  <c:v>9.9064456123445291E-3</c:v>
                </c:pt>
                <c:pt idx="71">
                  <c:v>-1.3880819469238928E-3</c:v>
                </c:pt>
                <c:pt idx="72">
                  <c:v>1.0879579767786803E-2</c:v>
                </c:pt>
                <c:pt idx="73">
                  <c:v>6.3952025933453642E-3</c:v>
                </c:pt>
                <c:pt idx="74">
                  <c:v>9.0632962566768154E-3</c:v>
                </c:pt>
                <c:pt idx="75">
                  <c:v>-1.5683159390420455E-2</c:v>
                </c:pt>
                <c:pt idx="76">
                  <c:v>-4.4883523743439327E-3</c:v>
                </c:pt>
                <c:pt idx="77">
                  <c:v>1.4116785254235103E-2</c:v>
                </c:pt>
                <c:pt idx="78">
                  <c:v>7.9403049843841545E-3</c:v>
                </c:pt>
                <c:pt idx="79">
                  <c:v>-1.8065404333742128E-2</c:v>
                </c:pt>
                <c:pt idx="80">
                  <c:v>-1.2334126866677331E-2</c:v>
                </c:pt>
                <c:pt idx="81">
                  <c:v>5.0349101576151927E-3</c:v>
                </c:pt>
                <c:pt idx="82">
                  <c:v>-5.3305345372608622E-3</c:v>
                </c:pt>
                <c:pt idx="83">
                  <c:v>-2.4318710097662182E-3</c:v>
                </c:pt>
                <c:pt idx="84">
                  <c:v>6.139685063273532E-3</c:v>
                </c:pt>
                <c:pt idx="85">
                  <c:v>-8.4519887484478164E-3</c:v>
                </c:pt>
                <c:pt idx="86">
                  <c:v>-9.6940596948634042E-5</c:v>
                </c:pt>
                <c:pt idx="87">
                  <c:v>-4.9075992042032345E-3</c:v>
                </c:pt>
                <c:pt idx="88">
                  <c:v>1.997465704358366E-5</c:v>
                </c:pt>
                <c:pt idx="89">
                  <c:v>3.4263318554979109E-4</c:v>
                </c:pt>
                <c:pt idx="90">
                  <c:v>2.5784252944315751E-3</c:v>
                </c:pt>
                <c:pt idx="91">
                  <c:v>-3.1405130357880207E-3</c:v>
                </c:pt>
                <c:pt idx="92">
                  <c:v>-7.2467661727595176E-4</c:v>
                </c:pt>
                <c:pt idx="93">
                  <c:v>2.8750160390679956E-3</c:v>
                </c:pt>
                <c:pt idx="94">
                  <c:v>7.2036723045440518E-3</c:v>
                </c:pt>
                <c:pt idx="95">
                  <c:v>3.2225244686973423E-4</c:v>
                </c:pt>
                <c:pt idx="96">
                  <c:v>-9.4014579222948533E-5</c:v>
                </c:pt>
                <c:pt idx="97">
                  <c:v>9.101908253591022E-4</c:v>
                </c:pt>
                <c:pt idx="98">
                  <c:v>1.2925913022813845E-2</c:v>
                </c:pt>
                <c:pt idx="99">
                  <c:v>1.0783725016077904E-2</c:v>
                </c:pt>
                <c:pt idx="100">
                  <c:v>-6.92300919275306E-3</c:v>
                </c:pt>
                <c:pt idx="101">
                  <c:v>6.4258082397493387E-4</c:v>
                </c:pt>
                <c:pt idx="102">
                  <c:v>1.260748253902438E-2</c:v>
                </c:pt>
                <c:pt idx="103">
                  <c:v>6.5241514280121003E-3</c:v>
                </c:pt>
                <c:pt idx="104">
                  <c:v>-3.20832190381789E-3</c:v>
                </c:pt>
                <c:pt idx="105">
                  <c:v>1.0923112944115404E-2</c:v>
                </c:pt>
                <c:pt idx="106">
                  <c:v>-2.6288881212212494E-2</c:v>
                </c:pt>
                <c:pt idx="107">
                  <c:v>-5.0620314096755901E-4</c:v>
                </c:pt>
                <c:pt idx="108">
                  <c:v>8.2129795994355052E-3</c:v>
                </c:pt>
                <c:pt idx="109">
                  <c:v>-7.9462151137351059E-3</c:v>
                </c:pt>
                <c:pt idx="110">
                  <c:v>1.2033175322413726E-2</c:v>
                </c:pt>
                <c:pt idx="111">
                  <c:v>1.4323058175937407E-2</c:v>
                </c:pt>
                <c:pt idx="112">
                  <c:v>2.4612366978827697E-3</c:v>
                </c:pt>
                <c:pt idx="113">
                  <c:v>-2.9730352210714808E-2</c:v>
                </c:pt>
                <c:pt idx="114">
                  <c:v>1.5018346204117041E-2</c:v>
                </c:pt>
                <c:pt idx="115">
                  <c:v>-1.2393809057761218E-2</c:v>
                </c:pt>
                <c:pt idx="116">
                  <c:v>-6.6385932886606509E-3</c:v>
                </c:pt>
                <c:pt idx="117">
                  <c:v>1.8588462666627403E-2</c:v>
                </c:pt>
                <c:pt idx="118">
                  <c:v>7.665820086625915E-4</c:v>
                </c:pt>
                <c:pt idx="119">
                  <c:v>1.2933024156216008E-2</c:v>
                </c:pt>
                <c:pt idx="120">
                  <c:v>-3.0230182310703037E-2</c:v>
                </c:pt>
                <c:pt idx="121">
                  <c:v>-7.3093886184915644E-3</c:v>
                </c:pt>
                <c:pt idx="122">
                  <c:v>-9.0395274941716727E-3</c:v>
                </c:pt>
                <c:pt idx="123">
                  <c:v>-1.0945207008496171E-2</c:v>
                </c:pt>
                <c:pt idx="124">
                  <c:v>-2.5819853510480918E-3</c:v>
                </c:pt>
                <c:pt idx="125">
                  <c:v>-1.6174216913627901E-3</c:v>
                </c:pt>
                <c:pt idx="126">
                  <c:v>7.3605355897441655E-3</c:v>
                </c:pt>
                <c:pt idx="127">
                  <c:v>-5.2762965765231536E-3</c:v>
                </c:pt>
                <c:pt idx="128">
                  <c:v>4.6771928492370975E-3</c:v>
                </c:pt>
                <c:pt idx="129">
                  <c:v>6.8241453375091467E-3</c:v>
                </c:pt>
                <c:pt idx="130">
                  <c:v>2.8247017285257178E-3</c:v>
                </c:pt>
                <c:pt idx="131">
                  <c:v>-6.1958894657200697E-3</c:v>
                </c:pt>
                <c:pt idx="132">
                  <c:v>3.5755975260803518E-3</c:v>
                </c:pt>
                <c:pt idx="133">
                  <c:v>-6.5526654034036725E-3</c:v>
                </c:pt>
                <c:pt idx="134">
                  <c:v>-3.4095846328355182E-3</c:v>
                </c:pt>
                <c:pt idx="135">
                  <c:v>1.7585362986783311E-4</c:v>
                </c:pt>
                <c:pt idx="136">
                  <c:v>4.6095344940618628E-3</c:v>
                </c:pt>
                <c:pt idx="137">
                  <c:v>2.2826196625582262E-3</c:v>
                </c:pt>
                <c:pt idx="138">
                  <c:v>4.5005467530864277E-3</c:v>
                </c:pt>
                <c:pt idx="139">
                  <c:v>1.2357931791357835E-3</c:v>
                </c:pt>
                <c:pt idx="140">
                  <c:v>-4.8471730313032349E-3</c:v>
                </c:pt>
                <c:pt idx="141">
                  <c:v>-1.8075341211651061E-3</c:v>
                </c:pt>
                <c:pt idx="142">
                  <c:v>7.643095461891165E-3</c:v>
                </c:pt>
                <c:pt idx="143">
                  <c:v>2.9238473979908671E-3</c:v>
                </c:pt>
                <c:pt idx="144">
                  <c:v>7.6430184891142601E-3</c:v>
                </c:pt>
                <c:pt idx="145">
                  <c:v>5.7409418775350336E-3</c:v>
                </c:pt>
                <c:pt idx="146">
                  <c:v>3.8158859372135782E-3</c:v>
                </c:pt>
                <c:pt idx="147">
                  <c:v>-1.2346958449606107E-3</c:v>
                </c:pt>
                <c:pt idx="148">
                  <c:v>-9.5417756928268798E-3</c:v>
                </c:pt>
                <c:pt idx="149">
                  <c:v>-1.7333883650608661E-3</c:v>
                </c:pt>
                <c:pt idx="150">
                  <c:v>-1.2600163801944658E-3</c:v>
                </c:pt>
                <c:pt idx="151">
                  <c:v>9.4276054361659405E-3</c:v>
                </c:pt>
                <c:pt idx="152">
                  <c:v>2.9807168143807321E-3</c:v>
                </c:pt>
                <c:pt idx="153">
                  <c:v>9.6704895497130884E-3</c:v>
                </c:pt>
                <c:pt idx="154">
                  <c:v>9.3131563797728433E-4</c:v>
                </c:pt>
                <c:pt idx="155">
                  <c:v>-1.6128120944145414E-3</c:v>
                </c:pt>
                <c:pt idx="156">
                  <c:v>4.0890106107655654E-3</c:v>
                </c:pt>
                <c:pt idx="157">
                  <c:v>-2.0396578921351837E-3</c:v>
                </c:pt>
                <c:pt idx="158">
                  <c:v>-3.4994119269314317E-4</c:v>
                </c:pt>
                <c:pt idx="159">
                  <c:v>4.6492198743191201E-3</c:v>
                </c:pt>
                <c:pt idx="160">
                  <c:v>1.0442979367750647E-2</c:v>
                </c:pt>
                <c:pt idx="161">
                  <c:v>6.1168407152111942E-3</c:v>
                </c:pt>
                <c:pt idx="162">
                  <c:v>8.1287266899663837E-3</c:v>
                </c:pt>
                <c:pt idx="163">
                  <c:v>2.1205927310919484E-2</c:v>
                </c:pt>
                <c:pt idx="164">
                  <c:v>-2.7690708645509332E-3</c:v>
                </c:pt>
                <c:pt idx="165">
                  <c:v>-1.3283204951564839E-2</c:v>
                </c:pt>
                <c:pt idx="166">
                  <c:v>2.0962723552933105E-3</c:v>
                </c:pt>
                <c:pt idx="167">
                  <c:v>-6.9359101493404783E-3</c:v>
                </c:pt>
                <c:pt idx="168">
                  <c:v>-8.4109499934704266E-3</c:v>
                </c:pt>
                <c:pt idx="169">
                  <c:v>1.3526439988342258E-3</c:v>
                </c:pt>
                <c:pt idx="170">
                  <c:v>-1.1985692488440291E-2</c:v>
                </c:pt>
                <c:pt idx="171">
                  <c:v>-2.8283920525026501E-3</c:v>
                </c:pt>
                <c:pt idx="172">
                  <c:v>8.4599491109458805E-3</c:v>
                </c:pt>
                <c:pt idx="173">
                  <c:v>-6.7722580366252581E-3</c:v>
                </c:pt>
                <c:pt idx="174">
                  <c:v>-5.8544371529206324E-3</c:v>
                </c:pt>
                <c:pt idx="175">
                  <c:v>8.8559569696340171E-3</c:v>
                </c:pt>
                <c:pt idx="176">
                  <c:v>5.8219943882337147E-3</c:v>
                </c:pt>
                <c:pt idx="177">
                  <c:v>7.983987551309359E-3</c:v>
                </c:pt>
                <c:pt idx="178">
                  <c:v>-2.4426469085879428E-2</c:v>
                </c:pt>
                <c:pt idx="179">
                  <c:v>3.7133938472042397E-3</c:v>
                </c:pt>
                <c:pt idx="180">
                  <c:v>-3.025998601924958E-3</c:v>
                </c:pt>
                <c:pt idx="181">
                  <c:v>-1.6067154056034693E-3</c:v>
                </c:pt>
                <c:pt idx="182">
                  <c:v>-1.6649488130547674E-2</c:v>
                </c:pt>
                <c:pt idx="183">
                  <c:v>-4.4810132310555738E-3</c:v>
                </c:pt>
                <c:pt idx="184">
                  <c:v>9.5921274614703886E-3</c:v>
                </c:pt>
                <c:pt idx="185">
                  <c:v>-2.1262443276895597E-3</c:v>
                </c:pt>
                <c:pt idx="186">
                  <c:v>-7.5304459681844182E-3</c:v>
                </c:pt>
                <c:pt idx="187">
                  <c:v>9.5096475723260637E-4</c:v>
                </c:pt>
                <c:pt idx="188">
                  <c:v>1.0709483395819413E-3</c:v>
                </c:pt>
                <c:pt idx="189">
                  <c:v>4.6743503443650017E-3</c:v>
                </c:pt>
                <c:pt idx="190">
                  <c:v>-3.6904169755480962E-4</c:v>
                </c:pt>
                <c:pt idx="191">
                  <c:v>-2.1941687255359523E-3</c:v>
                </c:pt>
                <c:pt idx="192">
                  <c:v>8.8023511954049213E-3</c:v>
                </c:pt>
                <c:pt idx="193">
                  <c:v>1.0115060212163732E-3</c:v>
                </c:pt>
                <c:pt idx="194">
                  <c:v>1.5778467813143168E-3</c:v>
                </c:pt>
                <c:pt idx="195">
                  <c:v>-2.2764010197428661E-3</c:v>
                </c:pt>
                <c:pt idx="196">
                  <c:v>5.0922850790659593E-4</c:v>
                </c:pt>
                <c:pt idx="197">
                  <c:v>-6.2956724975841256E-4</c:v>
                </c:pt>
                <c:pt idx="198">
                  <c:v>6.5875784763498937E-3</c:v>
                </c:pt>
                <c:pt idx="199">
                  <c:v>3.8122194279549383E-5</c:v>
                </c:pt>
                <c:pt idx="200">
                  <c:v>3.4718378358556752E-3</c:v>
                </c:pt>
                <c:pt idx="201">
                  <c:v>-6.0859766572597465E-3</c:v>
                </c:pt>
                <c:pt idx="202">
                  <c:v>1.0469119934194092E-3</c:v>
                </c:pt>
                <c:pt idx="203">
                  <c:v>4.6257173955618269E-3</c:v>
                </c:pt>
                <c:pt idx="204">
                  <c:v>2.0824655091414477E-3</c:v>
                </c:pt>
                <c:pt idx="205">
                  <c:v>2.1460723821998496E-3</c:v>
                </c:pt>
                <c:pt idx="206">
                  <c:v>1.7455614805152729E-5</c:v>
                </c:pt>
                <c:pt idx="207">
                  <c:v>1.1502195497633143E-2</c:v>
                </c:pt>
                <c:pt idx="208">
                  <c:v>6.7117060663404718E-3</c:v>
                </c:pt>
                <c:pt idx="209">
                  <c:v>3.5830546378041632E-3</c:v>
                </c:pt>
                <c:pt idx="210">
                  <c:v>-4.6551433656102856E-3</c:v>
                </c:pt>
                <c:pt idx="211">
                  <c:v>7.157053120867043E-3</c:v>
                </c:pt>
                <c:pt idx="212">
                  <c:v>-8.3937300638372073E-4</c:v>
                </c:pt>
                <c:pt idx="213">
                  <c:v>-1.9156827177634429E-2</c:v>
                </c:pt>
                <c:pt idx="214">
                  <c:v>1.0794015726340716E-2</c:v>
                </c:pt>
                <c:pt idx="215">
                  <c:v>-2.9486967798716163E-3</c:v>
                </c:pt>
                <c:pt idx="216">
                  <c:v>-1.3057006339693318E-4</c:v>
                </c:pt>
                <c:pt idx="217">
                  <c:v>3.6990968215831286E-3</c:v>
                </c:pt>
                <c:pt idx="218">
                  <c:v>4.9725194092585948E-3</c:v>
                </c:pt>
                <c:pt idx="219">
                  <c:v>-8.6839954297083632E-4</c:v>
                </c:pt>
                <c:pt idx="220">
                  <c:v>6.9255466335695331E-3</c:v>
                </c:pt>
                <c:pt idx="221">
                  <c:v>2.9489658339722198E-3</c:v>
                </c:pt>
                <c:pt idx="222">
                  <c:v>1.4559535756253676E-2</c:v>
                </c:pt>
                <c:pt idx="223">
                  <c:v>-2.1339643931983471E-3</c:v>
                </c:pt>
                <c:pt idx="224">
                  <c:v>-8.1589109455821977E-3</c:v>
                </c:pt>
                <c:pt idx="225">
                  <c:v>-6.5454735429180165E-3</c:v>
                </c:pt>
                <c:pt idx="226">
                  <c:v>-1.1321737583929806E-3</c:v>
                </c:pt>
                <c:pt idx="227">
                  <c:v>-3.8881071048939902E-3</c:v>
                </c:pt>
                <c:pt idx="228">
                  <c:v>6.8716565279864465E-3</c:v>
                </c:pt>
                <c:pt idx="229">
                  <c:v>-2.8295077502691829E-3</c:v>
                </c:pt>
                <c:pt idx="230">
                  <c:v>-5.4419724611520835E-4</c:v>
                </c:pt>
                <c:pt idx="231">
                  <c:v>-7.9076964499687761E-4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330C-40B7-986A-89B10B4CD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Rate of Returns of </a:t>
            </a:r>
            <a:r>
              <a:rPr lang="en-US" sz="1400" b="0" i="0" u="none" strike="noStrike" cap="none" baseline="0" dirty="0">
                <a:effectLst/>
              </a:rPr>
              <a:t>Cryptocurrencies</a:t>
            </a:r>
            <a:r>
              <a:rPr lang="en-US" dirty="0"/>
              <a:t> vs </a:t>
            </a:r>
            <a:r>
              <a:rPr lang="en-US" sz="1400" b="0" i="0" u="none" strike="noStrike" cap="none" baseline="0" dirty="0">
                <a:effectLst/>
              </a:rPr>
              <a:t>Rate of </a:t>
            </a:r>
            <a:r>
              <a:rPr lang="en-US" dirty="0"/>
              <a:t>Returns of FOREX EUR-USD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BTC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62811374893927729"/>
                  <c:y val="-0.2679185303138594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BTC</a:t>
                    </a:r>
                    <a:r>
                      <a:rPr lang="en-US" baseline="0"/>
                      <a:t> = 0.1241x - 6E-05</a:t>
                    </a:r>
                    <a:br>
                      <a:rPr lang="en-US" baseline="0"/>
                    </a:br>
                    <a:r>
                      <a:rPr lang="en-US" baseline="0"/>
                      <a:t>R² = 0.0002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'DATA-MARKET'!$C$2:$C$254</c:f>
              <c:numCache>
                <c:formatCode>0.000%</c:formatCode>
                <c:ptCount val="253"/>
                <c:pt idx="0">
                  <c:v>-3.2487237584216108E-2</c:v>
                </c:pt>
                <c:pt idx="1">
                  <c:v>-3.7510847946470856E-3</c:v>
                </c:pt>
                <c:pt idx="2">
                  <c:v>8.0815319773980213E-3</c:v>
                </c:pt>
                <c:pt idx="3">
                  <c:v>-2.5892656877771229E-3</c:v>
                </c:pt>
                <c:pt idx="4">
                  <c:v>-5.1449984041988181E-2</c:v>
                </c:pt>
                <c:pt idx="5">
                  <c:v>-1.6634702823624843E-2</c:v>
                </c:pt>
                <c:pt idx="6">
                  <c:v>9.5230151484038128E-3</c:v>
                </c:pt>
                <c:pt idx="7">
                  <c:v>-1.0873762672248257E-2</c:v>
                </c:pt>
                <c:pt idx="8">
                  <c:v>1.1475405000718067E-2</c:v>
                </c:pt>
                <c:pt idx="9">
                  <c:v>3.5052446746707704E-2</c:v>
                </c:pt>
                <c:pt idx="10">
                  <c:v>6.17407382235312E-3</c:v>
                </c:pt>
                <c:pt idx="11">
                  <c:v>6.7748353352202455E-3</c:v>
                </c:pt>
                <c:pt idx="12">
                  <c:v>1.20330845262161E-2</c:v>
                </c:pt>
                <c:pt idx="13">
                  <c:v>4.6028347938904798E-2</c:v>
                </c:pt>
                <c:pt idx="14">
                  <c:v>-1.218545356788169E-2</c:v>
                </c:pt>
                <c:pt idx="15">
                  <c:v>-6.1154082163161335E-3</c:v>
                </c:pt>
                <c:pt idx="16">
                  <c:v>-1.6805048656000431E-2</c:v>
                </c:pt>
                <c:pt idx="17">
                  <c:v>2.0437036891382102E-2</c:v>
                </c:pt>
                <c:pt idx="18">
                  <c:v>-4.493658679402439E-3</c:v>
                </c:pt>
                <c:pt idx="19">
                  <c:v>4.9140656713246647E-2</c:v>
                </c:pt>
                <c:pt idx="20">
                  <c:v>5.352795694674279E-2</c:v>
                </c:pt>
                <c:pt idx="21">
                  <c:v>4.6189329712922594E-3</c:v>
                </c:pt>
                <c:pt idx="22">
                  <c:v>-3.2115367773593459E-2</c:v>
                </c:pt>
                <c:pt idx="23">
                  <c:v>-7.4619512157851784E-3</c:v>
                </c:pt>
                <c:pt idx="24">
                  <c:v>-2.07242781479621E-2</c:v>
                </c:pt>
                <c:pt idx="25">
                  <c:v>2.3255338701146745E-2</c:v>
                </c:pt>
                <c:pt idx="26">
                  <c:v>-9.4947462820764942E-3</c:v>
                </c:pt>
                <c:pt idx="27">
                  <c:v>-2.3537487858660256E-3</c:v>
                </c:pt>
                <c:pt idx="28">
                  <c:v>8.0596506321133021E-2</c:v>
                </c:pt>
                <c:pt idx="29">
                  <c:v>-2.7417352378179727E-3</c:v>
                </c:pt>
                <c:pt idx="30">
                  <c:v>3.5837017038472717E-2</c:v>
                </c:pt>
                <c:pt idx="31">
                  <c:v>-2.5164851126217896E-2</c:v>
                </c:pt>
                <c:pt idx="32">
                  <c:v>-1.0321673221905473E-2</c:v>
                </c:pt>
                <c:pt idx="33">
                  <c:v>4.9526889385573591E-2</c:v>
                </c:pt>
                <c:pt idx="34">
                  <c:v>5.6165621002846881E-2</c:v>
                </c:pt>
                <c:pt idx="35">
                  <c:v>5.0171745890862117E-2</c:v>
                </c:pt>
                <c:pt idx="36">
                  <c:v>-2.935931137807914E-2</c:v>
                </c:pt>
                <c:pt idx="37">
                  <c:v>-1.3722694810562087E-2</c:v>
                </c:pt>
                <c:pt idx="38">
                  <c:v>3.98645189035962E-4</c:v>
                </c:pt>
                <c:pt idx="39">
                  <c:v>7.0371806494539191E-3</c:v>
                </c:pt>
                <c:pt idx="40">
                  <c:v>-1.1477712185347775E-2</c:v>
                </c:pt>
                <c:pt idx="41">
                  <c:v>-4.5095905254843938E-3</c:v>
                </c:pt>
                <c:pt idx="42">
                  <c:v>1.8774784548751436E-2</c:v>
                </c:pt>
                <c:pt idx="43">
                  <c:v>2.215025706772625E-3</c:v>
                </c:pt>
                <c:pt idx="44">
                  <c:v>-1.0215599776004333E-2</c:v>
                </c:pt>
                <c:pt idx="45">
                  <c:v>9.1502039495958115E-2</c:v>
                </c:pt>
                <c:pt idx="46">
                  <c:v>-4.3028139841458451E-2</c:v>
                </c:pt>
                <c:pt idx="47">
                  <c:v>-4.7495221514630648E-2</c:v>
                </c:pt>
                <c:pt idx="48">
                  <c:v>3.6588788022278336E-3</c:v>
                </c:pt>
                <c:pt idx="49">
                  <c:v>3.555471623993482E-3</c:v>
                </c:pt>
                <c:pt idx="50">
                  <c:v>-8.3739838430407672E-3</c:v>
                </c:pt>
                <c:pt idx="51">
                  <c:v>-1.6728999131368879E-2</c:v>
                </c:pt>
                <c:pt idx="52">
                  <c:v>-1.954814515056507E-2</c:v>
                </c:pt>
                <c:pt idx="53">
                  <c:v>1.3162839325317392E-2</c:v>
                </c:pt>
                <c:pt idx="54">
                  <c:v>2.670476772659109E-2</c:v>
                </c:pt>
                <c:pt idx="55">
                  <c:v>-9.3481325621989075E-3</c:v>
                </c:pt>
                <c:pt idx="56">
                  <c:v>-2.517082600507978E-4</c:v>
                </c:pt>
                <c:pt idx="57">
                  <c:v>-5.8260671609365051E-2</c:v>
                </c:pt>
                <c:pt idx="58">
                  <c:v>3.0026642213914833E-2</c:v>
                </c:pt>
                <c:pt idx="59">
                  <c:v>4.2486626371623482E-2</c:v>
                </c:pt>
                <c:pt idx="60">
                  <c:v>1.0057835553424935E-2</c:v>
                </c:pt>
                <c:pt idx="61">
                  <c:v>-2.0833939727870562E-2</c:v>
                </c:pt>
                <c:pt idx="62">
                  <c:v>-4.635206468074371E-2</c:v>
                </c:pt>
                <c:pt idx="63">
                  <c:v>-4.9086768075077496E-2</c:v>
                </c:pt>
                <c:pt idx="64">
                  <c:v>-2.2039071634397726E-2</c:v>
                </c:pt>
                <c:pt idx="65">
                  <c:v>-1.2490374838272521E-2</c:v>
                </c:pt>
                <c:pt idx="66">
                  <c:v>-2.1749923311407841E-2</c:v>
                </c:pt>
                <c:pt idx="67">
                  <c:v>-2.5129397555198239E-2</c:v>
                </c:pt>
                <c:pt idx="68">
                  <c:v>-1.1437202095765309E-2</c:v>
                </c:pt>
                <c:pt idx="69">
                  <c:v>-8.3970109008844136E-4</c:v>
                </c:pt>
                <c:pt idx="70">
                  <c:v>6.5865531907727563E-3</c:v>
                </c:pt>
                <c:pt idx="71">
                  <c:v>-5.3628393284964482E-3</c:v>
                </c:pt>
                <c:pt idx="72">
                  <c:v>-5.1214083801655409E-2</c:v>
                </c:pt>
                <c:pt idx="73">
                  <c:v>-1.0018996068980069E-2</c:v>
                </c:pt>
                <c:pt idx="74">
                  <c:v>1.9624814524329477E-3</c:v>
                </c:pt>
                <c:pt idx="75">
                  <c:v>-7.4737153160064152E-3</c:v>
                </c:pt>
                <c:pt idx="76">
                  <c:v>1.6227207389663781E-2</c:v>
                </c:pt>
                <c:pt idx="77">
                  <c:v>6.6649470366793827E-3</c:v>
                </c:pt>
                <c:pt idx="78">
                  <c:v>-6.6737280919592311E-4</c:v>
                </c:pt>
                <c:pt idx="79">
                  <c:v>-2.3825095664517435E-2</c:v>
                </c:pt>
                <c:pt idx="80">
                  <c:v>1.8362811864515386E-2</c:v>
                </c:pt>
                <c:pt idx="81">
                  <c:v>6.649245347985272E-2</c:v>
                </c:pt>
                <c:pt idx="82">
                  <c:v>0.14476109376229537</c:v>
                </c:pt>
                <c:pt idx="83">
                  <c:v>-2.8228801074019062E-3</c:v>
                </c:pt>
                <c:pt idx="84">
                  <c:v>-7.231210270483085E-2</c:v>
                </c:pt>
                <c:pt idx="85">
                  <c:v>-2.0282321351476076E-2</c:v>
                </c:pt>
                <c:pt idx="86">
                  <c:v>3.3364922607738427E-2</c:v>
                </c:pt>
                <c:pt idx="87">
                  <c:v>-1.625994004129535E-2</c:v>
                </c:pt>
                <c:pt idx="88">
                  <c:v>6.9819798204514491E-3</c:v>
                </c:pt>
                <c:pt idx="89">
                  <c:v>-1.9423892045927805E-2</c:v>
                </c:pt>
                <c:pt idx="90">
                  <c:v>-2.0424933628669525E-2</c:v>
                </c:pt>
                <c:pt idx="91">
                  <c:v>6.3402562056095726E-3</c:v>
                </c:pt>
                <c:pt idx="92">
                  <c:v>-3.1314740971022978E-2</c:v>
                </c:pt>
                <c:pt idx="93">
                  <c:v>-1.0786272328066142E-3</c:v>
                </c:pt>
                <c:pt idx="94">
                  <c:v>4.3628604128225161E-2</c:v>
                </c:pt>
                <c:pt idx="95">
                  <c:v>-2.0443650119499617E-3</c:v>
                </c:pt>
                <c:pt idx="96">
                  <c:v>4.824304191897253E-3</c:v>
                </c:pt>
                <c:pt idx="97">
                  <c:v>-6.5654261586255347E-3</c:v>
                </c:pt>
                <c:pt idx="98">
                  <c:v>-1.5979386535413347E-2</c:v>
                </c:pt>
                <c:pt idx="99">
                  <c:v>5.9470393195571476E-3</c:v>
                </c:pt>
                <c:pt idx="100">
                  <c:v>5.9395226337599265E-3</c:v>
                </c:pt>
                <c:pt idx="101">
                  <c:v>5.0795694514163114E-3</c:v>
                </c:pt>
                <c:pt idx="102">
                  <c:v>1.623387235917427E-2</c:v>
                </c:pt>
                <c:pt idx="103">
                  <c:v>-4.4331750978797012E-2</c:v>
                </c:pt>
                <c:pt idx="104">
                  <c:v>-1.561601534954044E-2</c:v>
                </c:pt>
                <c:pt idx="105">
                  <c:v>-0.12099364957616317</c:v>
                </c:pt>
                <c:pt idx="106">
                  <c:v>-4.5441815239890201E-2</c:v>
                </c:pt>
                <c:pt idx="107">
                  <c:v>-8.291636137128305E-3</c:v>
                </c:pt>
                <c:pt idx="108">
                  <c:v>6.6619463830212087E-3</c:v>
                </c:pt>
                <c:pt idx="109">
                  <c:v>-4.2099302210591967E-3</c:v>
                </c:pt>
                <c:pt idx="110">
                  <c:v>-3.462462669239066E-3</c:v>
                </c:pt>
                <c:pt idx="111">
                  <c:v>-8.1166842702765554E-3</c:v>
                </c:pt>
                <c:pt idx="112">
                  <c:v>-4.77405524519715E-3</c:v>
                </c:pt>
                <c:pt idx="113">
                  <c:v>2.2513994049130032E-2</c:v>
                </c:pt>
                <c:pt idx="114">
                  <c:v>6.149168396074392E-3</c:v>
                </c:pt>
                <c:pt idx="115">
                  <c:v>-2.1417820933124145E-2</c:v>
                </c:pt>
                <c:pt idx="116">
                  <c:v>-1.7718372091675789E-3</c:v>
                </c:pt>
                <c:pt idx="117">
                  <c:v>-2.1237571206121322E-2</c:v>
                </c:pt>
                <c:pt idx="118">
                  <c:v>-1.7912085455745695E-3</c:v>
                </c:pt>
                <c:pt idx="119">
                  <c:v>-2.7379439807193743E-3</c:v>
                </c:pt>
                <c:pt idx="120">
                  <c:v>0.10149944314652297</c:v>
                </c:pt>
                <c:pt idx="121">
                  <c:v>9.2079267938045932E-3</c:v>
                </c:pt>
                <c:pt idx="122">
                  <c:v>-2.5355880664131834E-2</c:v>
                </c:pt>
                <c:pt idx="123">
                  <c:v>-4.3244332276665187E-2</c:v>
                </c:pt>
                <c:pt idx="124">
                  <c:v>-1.8030983273242606E-2</c:v>
                </c:pt>
                <c:pt idx="125">
                  <c:v>-3.5752398694633698E-3</c:v>
                </c:pt>
                <c:pt idx="126">
                  <c:v>2.6965838938677336E-2</c:v>
                </c:pt>
                <c:pt idx="127">
                  <c:v>-6.901282632618762E-4</c:v>
                </c:pt>
                <c:pt idx="128">
                  <c:v>-5.9840267843075758E-2</c:v>
                </c:pt>
                <c:pt idx="129">
                  <c:v>-1.409860264023037E-2</c:v>
                </c:pt>
                <c:pt idx="130">
                  <c:v>5.3652863527082678E-2</c:v>
                </c:pt>
                <c:pt idx="131">
                  <c:v>3.3174313001533059E-3</c:v>
                </c:pt>
                <c:pt idx="132">
                  <c:v>2.5522045879768654E-2</c:v>
                </c:pt>
                <c:pt idx="133">
                  <c:v>-8.0637971869277444E-2</c:v>
                </c:pt>
                <c:pt idx="134">
                  <c:v>-4.3707143406368151E-2</c:v>
                </c:pt>
                <c:pt idx="135">
                  <c:v>-4.1331664031195113E-2</c:v>
                </c:pt>
                <c:pt idx="136">
                  <c:v>-8.6843645702104535E-3</c:v>
                </c:pt>
                <c:pt idx="137">
                  <c:v>2.0443450893457694E-3</c:v>
                </c:pt>
                <c:pt idx="138">
                  <c:v>3.9612102701220696E-2</c:v>
                </c:pt>
                <c:pt idx="139">
                  <c:v>-2.8131633051994915E-2</c:v>
                </c:pt>
                <c:pt idx="140">
                  <c:v>0.11547381702401117</c:v>
                </c:pt>
                <c:pt idx="141">
                  <c:v>1.1330721204403189E-2</c:v>
                </c:pt>
                <c:pt idx="142">
                  <c:v>3.0662540203208546E-2</c:v>
                </c:pt>
                <c:pt idx="143">
                  <c:v>4.857531818977142E-2</c:v>
                </c:pt>
                <c:pt idx="144">
                  <c:v>9.2310278243553853E-3</c:v>
                </c:pt>
                <c:pt idx="145">
                  <c:v>-3.6225536884791409E-2</c:v>
                </c:pt>
                <c:pt idx="146">
                  <c:v>-4.199559348237185E-3</c:v>
                </c:pt>
                <c:pt idx="147">
                  <c:v>1.0131621182368751E-2</c:v>
                </c:pt>
                <c:pt idx="148">
                  <c:v>-9.0137250038620966E-3</c:v>
                </c:pt>
                <c:pt idx="149">
                  <c:v>-4.370796657788837E-2</c:v>
                </c:pt>
                <c:pt idx="150">
                  <c:v>-1.7977625628276438E-2</c:v>
                </c:pt>
                <c:pt idx="151">
                  <c:v>-1.2808461572453474E-2</c:v>
                </c:pt>
                <c:pt idx="152">
                  <c:v>9.5619553117022735E-2</c:v>
                </c:pt>
                <c:pt idx="153">
                  <c:v>2.2551278771244514E-2</c:v>
                </c:pt>
                <c:pt idx="154">
                  <c:v>-0.13937670555744899</c:v>
                </c:pt>
                <c:pt idx="155">
                  <c:v>-8.1141173439137404E-2</c:v>
                </c:pt>
                <c:pt idx="156">
                  <c:v>3.9472753890999794E-2</c:v>
                </c:pt>
                <c:pt idx="157">
                  <c:v>-6.7884416194437913E-2</c:v>
                </c:pt>
                <c:pt idx="158">
                  <c:v>-3.3751227670391175E-2</c:v>
                </c:pt>
                <c:pt idx="159">
                  <c:v>2.3159293265194524E-2</c:v>
                </c:pt>
                <c:pt idx="160">
                  <c:v>0.11252181717867893</c:v>
                </c:pt>
                <c:pt idx="161">
                  <c:v>-8.5738723282887466E-2</c:v>
                </c:pt>
                <c:pt idx="162">
                  <c:v>0.10197242316008566</c:v>
                </c:pt>
                <c:pt idx="163">
                  <c:v>2.0439793579153823E-2</c:v>
                </c:pt>
                <c:pt idx="164">
                  <c:v>-0.15902591646199007</c:v>
                </c:pt>
                <c:pt idx="165">
                  <c:v>0.10391011323312893</c:v>
                </c:pt>
                <c:pt idx="166">
                  <c:v>-0.15181967387944534</c:v>
                </c:pt>
                <c:pt idx="167">
                  <c:v>9.8867662711133009E-2</c:v>
                </c:pt>
                <c:pt idx="168">
                  <c:v>6.8425403121082765E-2</c:v>
                </c:pt>
                <c:pt idx="169">
                  <c:v>8.1966815397984699E-2</c:v>
                </c:pt>
                <c:pt idx="170">
                  <c:v>6.2790586773224369E-2</c:v>
                </c:pt>
                <c:pt idx="171">
                  <c:v>2.6983496278319804E-2</c:v>
                </c:pt>
                <c:pt idx="172">
                  <c:v>2.0894883875609255E-2</c:v>
                </c:pt>
                <c:pt idx="173">
                  <c:v>-2.5932150877259717E-2</c:v>
                </c:pt>
                <c:pt idx="174">
                  <c:v>6.9586529402412292E-2</c:v>
                </c:pt>
                <c:pt idx="175">
                  <c:v>5.4715664987565235E-2</c:v>
                </c:pt>
                <c:pt idx="176">
                  <c:v>1.0388753415522622E-2</c:v>
                </c:pt>
                <c:pt idx="177">
                  <c:v>2.7144739765024711E-2</c:v>
                </c:pt>
                <c:pt idx="178">
                  <c:v>-9.1179730966425183E-3</c:v>
                </c:pt>
                <c:pt idx="179">
                  <c:v>-5.4376621964206196E-3</c:v>
                </c:pt>
                <c:pt idx="180">
                  <c:v>2.7977129028425522E-2</c:v>
                </c:pt>
                <c:pt idx="181">
                  <c:v>-2.8224096196420524E-4</c:v>
                </c:pt>
                <c:pt idx="182">
                  <c:v>1.499647351215839E-2</c:v>
                </c:pt>
                <c:pt idx="183">
                  <c:v>-6.3001478332023145E-2</c:v>
                </c:pt>
                <c:pt idx="184">
                  <c:v>-4.3562391551406898E-2</c:v>
                </c:pt>
                <c:pt idx="185">
                  <c:v>3.0194039950380148E-2</c:v>
                </c:pt>
                <c:pt idx="186">
                  <c:v>-4.0056648033866479E-2</c:v>
                </c:pt>
                <c:pt idx="187">
                  <c:v>-6.9593520848911716E-3</c:v>
                </c:pt>
                <c:pt idx="188">
                  <c:v>8.7753128047280637E-2</c:v>
                </c:pt>
                <c:pt idx="189">
                  <c:v>1.3299515535655294E-2</c:v>
                </c:pt>
                <c:pt idx="190">
                  <c:v>2.5934032931081173E-2</c:v>
                </c:pt>
                <c:pt idx="191">
                  <c:v>-3.6218763612352649E-2</c:v>
                </c:pt>
                <c:pt idx="192">
                  <c:v>-1.879537173558315E-3</c:v>
                </c:pt>
                <c:pt idx="193">
                  <c:v>8.2857069519233675E-2</c:v>
                </c:pt>
                <c:pt idx="194">
                  <c:v>-7.1081277272919283E-2</c:v>
                </c:pt>
                <c:pt idx="195">
                  <c:v>-3.981349359787896E-2</c:v>
                </c:pt>
                <c:pt idx="196">
                  <c:v>2.6020895908440499E-2</c:v>
                </c:pt>
                <c:pt idx="197">
                  <c:v>2.2709207680583553E-2</c:v>
                </c:pt>
                <c:pt idx="198">
                  <c:v>0.20304639975850172</c:v>
                </c:pt>
                <c:pt idx="199">
                  <c:v>3.2555119158977769E-2</c:v>
                </c:pt>
                <c:pt idx="200">
                  <c:v>3.1601133302978431E-2</c:v>
                </c:pt>
                <c:pt idx="201">
                  <c:v>2.5899955365595913E-2</c:v>
                </c:pt>
                <c:pt idx="202">
                  <c:v>1.4287066029060996E-2</c:v>
                </c:pt>
                <c:pt idx="203">
                  <c:v>-3.7311796018111264E-3</c:v>
                </c:pt>
                <c:pt idx="204">
                  <c:v>4.6667296091749896E-2</c:v>
                </c:pt>
                <c:pt idx="205">
                  <c:v>1.8809979611702804E-2</c:v>
                </c:pt>
                <c:pt idx="206">
                  <c:v>9.6659647131604066E-3</c:v>
                </c:pt>
                <c:pt idx="207">
                  <c:v>1.9508686728554894E-2</c:v>
                </c:pt>
                <c:pt idx="208">
                  <c:v>-6.0789615835541216E-3</c:v>
                </c:pt>
                <c:pt idx="209">
                  <c:v>1.3123813511948284E-2</c:v>
                </c:pt>
                <c:pt idx="210">
                  <c:v>-4.766091036686794E-2</c:v>
                </c:pt>
                <c:pt idx="211">
                  <c:v>-1.9479258917525659E-2</c:v>
                </c:pt>
                <c:pt idx="212">
                  <c:v>3.1537591081247623E-2</c:v>
                </c:pt>
                <c:pt idx="213">
                  <c:v>1.8879200217558824E-2</c:v>
                </c:pt>
                <c:pt idx="214">
                  <c:v>8.8050481246124759E-3</c:v>
                </c:pt>
                <c:pt idx="215">
                  <c:v>3.12342028681987E-3</c:v>
                </c:pt>
                <c:pt idx="216">
                  <c:v>3.2703409572899987E-2</c:v>
                </c:pt>
                <c:pt idx="217">
                  <c:v>-4.4169498948558603E-3</c:v>
                </c:pt>
                <c:pt idx="218">
                  <c:v>4.9342632597075267E-3</c:v>
                </c:pt>
                <c:pt idx="219">
                  <c:v>-5.0075525316235277E-2</c:v>
                </c:pt>
                <c:pt idx="220">
                  <c:v>2.2716802987142883E-2</c:v>
                </c:pt>
                <c:pt idx="221">
                  <c:v>-1.6163226788210222E-2</c:v>
                </c:pt>
                <c:pt idx="222">
                  <c:v>4.902759136349568E-2</c:v>
                </c:pt>
                <c:pt idx="223">
                  <c:v>2.2870127348453107E-2</c:v>
                </c:pt>
                <c:pt idx="224">
                  <c:v>-1.0150461942397916E-2</c:v>
                </c:pt>
                <c:pt idx="225">
                  <c:v>1.8907492974592766E-2</c:v>
                </c:pt>
                <c:pt idx="226">
                  <c:v>0.16004197994516287</c:v>
                </c:pt>
                <c:pt idx="227">
                  <c:v>1.4487790651546716E-2</c:v>
                </c:pt>
                <c:pt idx="228">
                  <c:v>7.1668258058515235E-3</c:v>
                </c:pt>
                <c:pt idx="229">
                  <c:v>-4.403784047992027E-3</c:v>
                </c:pt>
                <c:pt idx="230">
                  <c:v>2.5269802021311238E-2</c:v>
                </c:pt>
                <c:pt idx="231">
                  <c:v>5.5384728458277421E-3</c:v>
                </c:pt>
                <c:pt idx="232">
                  <c:v>-1.5249427603174189E-2</c:v>
                </c:pt>
                <c:pt idx="233">
                  <c:v>-1.3307950796282526E-3</c:v>
                </c:pt>
                <c:pt idx="234">
                  <c:v>-1.4328401776095966E-2</c:v>
                </c:pt>
                <c:pt idx="235">
                  <c:v>3.9923567470114014E-3</c:v>
                </c:pt>
                <c:pt idx="236">
                  <c:v>9.5470384395055785E-3</c:v>
                </c:pt>
                <c:pt idx="237">
                  <c:v>1.7914264366589633E-2</c:v>
                </c:pt>
                <c:pt idx="238">
                  <c:v>9.2684729834795233E-3</c:v>
                </c:pt>
                <c:pt idx="239">
                  <c:v>4.5081576004540351E-3</c:v>
                </c:pt>
                <c:pt idx="240">
                  <c:v>-6.2410556369529282E-4</c:v>
                </c:pt>
                <c:pt idx="241">
                  <c:v>1.0055701280708724E-3</c:v>
                </c:pt>
                <c:pt idx="242">
                  <c:v>1.0493248991229099E-3</c:v>
                </c:pt>
                <c:pt idx="243">
                  <c:v>-2.6502746592228718E-3</c:v>
                </c:pt>
                <c:pt idx="244">
                  <c:v>1.9299650138135083E-3</c:v>
                </c:pt>
                <c:pt idx="245">
                  <c:v>1.940338774947898E-3</c:v>
                </c:pt>
                <c:pt idx="246">
                  <c:v>3.5213631988230937E-2</c:v>
                </c:pt>
                <c:pt idx="247">
                  <c:v>-2.5726336556605636E-2</c:v>
                </c:pt>
                <c:pt idx="248">
                  <c:v>1.2440007813265554E-3</c:v>
                </c:pt>
                <c:pt idx="249">
                  <c:v>9.7018386154265374E-4</c:v>
                </c:pt>
                <c:pt idx="250">
                  <c:v>-8.592791907515978E-4</c:v>
                </c:pt>
                <c:pt idx="251">
                  <c:v>-7.3253993042512533E-3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AC-41A7-93C6-063DC3BE90E5}"/>
            </c:ext>
          </c:extLst>
        </c:ser>
        <c:ser>
          <c:idx val="1"/>
          <c:order val="1"/>
          <c:tx>
            <c:v>ETH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9989951026670819"/>
                  <c:y val="0.2366759724830654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ETH</a:t>
                    </a:r>
                    <a:r>
                      <a:rPr lang="en-US" baseline="0"/>
                      <a:t> = 0.2839x - 0.0019</a:t>
                    </a:r>
                    <a:br>
                      <a:rPr lang="en-US" baseline="0"/>
                    </a:br>
                    <a:r>
                      <a:rPr lang="en-US" baseline="0"/>
                      <a:t>R² = 0.0005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'DATA-MARKET'!$F$2:$F$254</c:f>
              <c:numCache>
                <c:formatCode>0.000%</c:formatCode>
                <c:ptCount val="253"/>
                <c:pt idx="0">
                  <c:v>-6.7853237853867016E-2</c:v>
                </c:pt>
                <c:pt idx="1">
                  <c:v>-1.4475234706720667E-3</c:v>
                </c:pt>
                <c:pt idx="2">
                  <c:v>2.9230050987004076E-2</c:v>
                </c:pt>
                <c:pt idx="3">
                  <c:v>-7.0097520741138689E-3</c:v>
                </c:pt>
                <c:pt idx="4">
                  <c:v>-8.1937088838077529E-2</c:v>
                </c:pt>
                <c:pt idx="5">
                  <c:v>-8.0292598016168532E-3</c:v>
                </c:pt>
                <c:pt idx="6">
                  <c:v>5.8382564938868016E-2</c:v>
                </c:pt>
                <c:pt idx="7">
                  <c:v>1.009601035712818E-2</c:v>
                </c:pt>
                <c:pt idx="8">
                  <c:v>0.11806013057037654</c:v>
                </c:pt>
                <c:pt idx="9">
                  <c:v>5.3688083476363835E-2</c:v>
                </c:pt>
                <c:pt idx="10">
                  <c:v>3.5704159229660937E-3</c:v>
                </c:pt>
                <c:pt idx="11">
                  <c:v>4.7758145726322782E-2</c:v>
                </c:pt>
                <c:pt idx="12">
                  <c:v>3.8936450737430926E-2</c:v>
                </c:pt>
                <c:pt idx="13">
                  <c:v>7.6175948571997429E-2</c:v>
                </c:pt>
                <c:pt idx="14">
                  <c:v>-3.2416098814421011E-3</c:v>
                </c:pt>
                <c:pt idx="15">
                  <c:v>5.2467346525693015E-2</c:v>
                </c:pt>
                <c:pt idx="16">
                  <c:v>-2.4835016103915371E-2</c:v>
                </c:pt>
                <c:pt idx="17">
                  <c:v>5.3607731773366828E-2</c:v>
                </c:pt>
                <c:pt idx="18">
                  <c:v>-7.5122687802516496E-3</c:v>
                </c:pt>
                <c:pt idx="19">
                  <c:v>3.1326512453217673E-2</c:v>
                </c:pt>
                <c:pt idx="20">
                  <c:v>4.719521332847406E-2</c:v>
                </c:pt>
                <c:pt idx="21">
                  <c:v>7.5231673777015296E-4</c:v>
                </c:pt>
                <c:pt idx="22">
                  <c:v>-3.2401584463009503E-2</c:v>
                </c:pt>
                <c:pt idx="23">
                  <c:v>-8.3020360797080462E-3</c:v>
                </c:pt>
                <c:pt idx="24">
                  <c:v>-6.3604724797000573E-3</c:v>
                </c:pt>
                <c:pt idx="25">
                  <c:v>3.8128130175208781E-2</c:v>
                </c:pt>
                <c:pt idx="26">
                  <c:v>-1.1128701191810997E-2</c:v>
                </c:pt>
                <c:pt idx="27">
                  <c:v>1.6576799385808003E-3</c:v>
                </c:pt>
                <c:pt idx="28">
                  <c:v>0.1403331690258092</c:v>
                </c:pt>
                <c:pt idx="29">
                  <c:v>1.8239129487254806E-3</c:v>
                </c:pt>
                <c:pt idx="30">
                  <c:v>3.5237416338699562E-2</c:v>
                </c:pt>
                <c:pt idx="31">
                  <c:v>-1.6264651093679416E-2</c:v>
                </c:pt>
                <c:pt idx="32">
                  <c:v>-1.6052598581799329E-2</c:v>
                </c:pt>
                <c:pt idx="33">
                  <c:v>-5.2816999726419227E-3</c:v>
                </c:pt>
                <c:pt idx="34">
                  <c:v>7.2802870497736885E-2</c:v>
                </c:pt>
                <c:pt idx="35">
                  <c:v>5.1708737281148616E-2</c:v>
                </c:pt>
                <c:pt idx="36">
                  <c:v>-1.7124900221167298E-2</c:v>
                </c:pt>
                <c:pt idx="37">
                  <c:v>-2.3053026601196139E-2</c:v>
                </c:pt>
                <c:pt idx="38">
                  <c:v>4.1714085509278916E-2</c:v>
                </c:pt>
                <c:pt idx="39">
                  <c:v>6.730840463463738E-3</c:v>
                </c:pt>
                <c:pt idx="40">
                  <c:v>-2.116290656984688E-2</c:v>
                </c:pt>
                <c:pt idx="41">
                  <c:v>3.4911749820662973E-3</c:v>
                </c:pt>
                <c:pt idx="42">
                  <c:v>-3.5079572272137989E-3</c:v>
                </c:pt>
                <c:pt idx="43">
                  <c:v>-1.974409659223715E-3</c:v>
                </c:pt>
                <c:pt idx="44">
                  <c:v>-2.8743338818454322E-2</c:v>
                </c:pt>
                <c:pt idx="45">
                  <c:v>8.2083332004813034E-2</c:v>
                </c:pt>
                <c:pt idx="46">
                  <c:v>-8.59965190316202E-2</c:v>
                </c:pt>
                <c:pt idx="47">
                  <c:v>-8.1397358452695245E-2</c:v>
                </c:pt>
                <c:pt idx="48">
                  <c:v>-4.5380138570971585E-3</c:v>
                </c:pt>
                <c:pt idx="49">
                  <c:v>1.3803256088897984E-2</c:v>
                </c:pt>
                <c:pt idx="50">
                  <c:v>-1.8346640197058287E-2</c:v>
                </c:pt>
                <c:pt idx="51">
                  <c:v>-1.3298543991158592E-2</c:v>
                </c:pt>
                <c:pt idx="52">
                  <c:v>-6.5178782839393715E-3</c:v>
                </c:pt>
                <c:pt idx="53">
                  <c:v>-3.6556341354743822E-4</c:v>
                </c:pt>
                <c:pt idx="54">
                  <c:v>1.690093330353969E-2</c:v>
                </c:pt>
                <c:pt idx="55">
                  <c:v>-8.2027058239698778E-3</c:v>
                </c:pt>
                <c:pt idx="56">
                  <c:v>-7.425483003835864E-3</c:v>
                </c:pt>
                <c:pt idx="57">
                  <c:v>-4.1042210881630507E-2</c:v>
                </c:pt>
                <c:pt idx="58">
                  <c:v>1.4878539504131452E-2</c:v>
                </c:pt>
                <c:pt idx="59">
                  <c:v>2.6795063011729105E-2</c:v>
                </c:pt>
                <c:pt idx="60">
                  <c:v>1.6846644572436106E-2</c:v>
                </c:pt>
                <c:pt idx="61">
                  <c:v>-2.5556293349459091E-2</c:v>
                </c:pt>
                <c:pt idx="62">
                  <c:v>-7.1852780834496296E-2</c:v>
                </c:pt>
                <c:pt idx="63">
                  <c:v>-8.4494299767155126E-2</c:v>
                </c:pt>
                <c:pt idx="64">
                  <c:v>-9.9515622045307575E-3</c:v>
                </c:pt>
                <c:pt idx="65">
                  <c:v>-1.7340762060565132E-2</c:v>
                </c:pt>
                <c:pt idx="66">
                  <c:v>2.1281664532245016E-4</c:v>
                </c:pt>
                <c:pt idx="67">
                  <c:v>-2.9896599899572593E-2</c:v>
                </c:pt>
                <c:pt idx="68">
                  <c:v>-1.2072603191301611E-2</c:v>
                </c:pt>
                <c:pt idx="69">
                  <c:v>7.5464013750993634E-3</c:v>
                </c:pt>
                <c:pt idx="70">
                  <c:v>7.2718817453989665E-3</c:v>
                </c:pt>
                <c:pt idx="71">
                  <c:v>6.9146240279599619E-3</c:v>
                </c:pt>
                <c:pt idx="72">
                  <c:v>-2.0232803035848099E-2</c:v>
                </c:pt>
                <c:pt idx="73">
                  <c:v>-1.9060520097503478E-2</c:v>
                </c:pt>
                <c:pt idx="74">
                  <c:v>1.2022643929226371E-2</c:v>
                </c:pt>
                <c:pt idx="75">
                  <c:v>1.5700583396117528E-2</c:v>
                </c:pt>
                <c:pt idx="76">
                  <c:v>1.2882286192805546E-2</c:v>
                </c:pt>
                <c:pt idx="77">
                  <c:v>1.6258225675247471E-5</c:v>
                </c:pt>
                <c:pt idx="78">
                  <c:v>-3.9345344206253739E-3</c:v>
                </c:pt>
                <c:pt idx="79">
                  <c:v>-3.0134987153186413E-2</c:v>
                </c:pt>
                <c:pt idx="80">
                  <c:v>4.1183584582609026E-2</c:v>
                </c:pt>
                <c:pt idx="81">
                  <c:v>6.2583715848507186E-3</c:v>
                </c:pt>
                <c:pt idx="82">
                  <c:v>0.11274739718045813</c:v>
                </c:pt>
                <c:pt idx="83">
                  <c:v>-1.4434611252495259E-3</c:v>
                </c:pt>
                <c:pt idx="84">
                  <c:v>-5.9162540455235529E-2</c:v>
                </c:pt>
                <c:pt idx="85">
                  <c:v>-1.5092263050787421E-2</c:v>
                </c:pt>
                <c:pt idx="86">
                  <c:v>7.4576768394707723E-3</c:v>
                </c:pt>
                <c:pt idx="87">
                  <c:v>-2.5066103470627963E-2</c:v>
                </c:pt>
                <c:pt idx="88">
                  <c:v>1.1382093522530541E-2</c:v>
                </c:pt>
                <c:pt idx="89">
                  <c:v>-3.0177263178734304E-2</c:v>
                </c:pt>
                <c:pt idx="90">
                  <c:v>-3.016155897770011E-2</c:v>
                </c:pt>
                <c:pt idx="91">
                  <c:v>2.3767594810888509E-2</c:v>
                </c:pt>
                <c:pt idx="92">
                  <c:v>-4.8589289966912856E-2</c:v>
                </c:pt>
                <c:pt idx="93">
                  <c:v>-8.487275672238637E-3</c:v>
                </c:pt>
                <c:pt idx="94">
                  <c:v>6.0083365259092344E-2</c:v>
                </c:pt>
                <c:pt idx="95">
                  <c:v>4.599142639375409E-3</c:v>
                </c:pt>
                <c:pt idx="96">
                  <c:v>2.346101558353356E-2</c:v>
                </c:pt>
                <c:pt idx="97">
                  <c:v>1.0140571790496882E-2</c:v>
                </c:pt>
                <c:pt idx="98">
                  <c:v>-3.0971941527715399E-2</c:v>
                </c:pt>
                <c:pt idx="99">
                  <c:v>1.8825173770843827E-2</c:v>
                </c:pt>
                <c:pt idx="100">
                  <c:v>-1.4175458360301077E-2</c:v>
                </c:pt>
                <c:pt idx="101">
                  <c:v>2.9113468679810135E-2</c:v>
                </c:pt>
                <c:pt idx="102">
                  <c:v>4.6774668545198426E-2</c:v>
                </c:pt>
                <c:pt idx="103">
                  <c:v>-2.4677368199341968E-2</c:v>
                </c:pt>
                <c:pt idx="104">
                  <c:v>1.6412986895417547E-2</c:v>
                </c:pt>
                <c:pt idx="105">
                  <c:v>-0.18325517977393094</c:v>
                </c:pt>
                <c:pt idx="106">
                  <c:v>-7.6846551958140011E-2</c:v>
                </c:pt>
                <c:pt idx="107">
                  <c:v>-1.470810374570769E-2</c:v>
                </c:pt>
                <c:pt idx="108">
                  <c:v>4.5713592149529636E-2</c:v>
                </c:pt>
                <c:pt idx="109">
                  <c:v>1.3258647402017237E-2</c:v>
                </c:pt>
                <c:pt idx="110">
                  <c:v>5.6682432109040344E-2</c:v>
                </c:pt>
                <c:pt idx="111">
                  <c:v>8.4674982510389019E-2</c:v>
                </c:pt>
                <c:pt idx="112">
                  <c:v>5.1710204509631034E-4</c:v>
                </c:pt>
                <c:pt idx="113">
                  <c:v>1.2734890865450639E-2</c:v>
                </c:pt>
                <c:pt idx="114">
                  <c:v>-5.9226867560438906E-3</c:v>
                </c:pt>
                <c:pt idx="115">
                  <c:v>-7.54875675810296E-3</c:v>
                </c:pt>
                <c:pt idx="116">
                  <c:v>6.3781897720444125E-2</c:v>
                </c:pt>
                <c:pt idx="117">
                  <c:v>-2.4761790584803867E-2</c:v>
                </c:pt>
                <c:pt idx="118">
                  <c:v>-1.0141178762278557E-2</c:v>
                </c:pt>
                <c:pt idx="119">
                  <c:v>-1.9727878946965535E-2</c:v>
                </c:pt>
                <c:pt idx="120">
                  <c:v>6.1250339025341868E-2</c:v>
                </c:pt>
                <c:pt idx="121">
                  <c:v>-4.0305463723319928E-3</c:v>
                </c:pt>
                <c:pt idx="122">
                  <c:v>-2.5471060013563519E-2</c:v>
                </c:pt>
                <c:pt idx="123">
                  <c:v>-7.5444973674813107E-2</c:v>
                </c:pt>
                <c:pt idx="124">
                  <c:v>-7.505594231952289E-3</c:v>
                </c:pt>
                <c:pt idx="125">
                  <c:v>-3.0118486657997871E-2</c:v>
                </c:pt>
                <c:pt idx="126">
                  <c:v>1.7476865220694734E-2</c:v>
                </c:pt>
                <c:pt idx="127">
                  <c:v>2.3485985610886443E-2</c:v>
                </c:pt>
                <c:pt idx="128">
                  <c:v>-5.0466330732622709E-2</c:v>
                </c:pt>
                <c:pt idx="129">
                  <c:v>-3.2663481785164164E-2</c:v>
                </c:pt>
                <c:pt idx="130">
                  <c:v>4.3259855647584479E-2</c:v>
                </c:pt>
                <c:pt idx="131">
                  <c:v>3.1289962513410881E-2</c:v>
                </c:pt>
                <c:pt idx="132">
                  <c:v>1.0100157839957243E-2</c:v>
                </c:pt>
                <c:pt idx="133">
                  <c:v>-0.11193237549574871</c:v>
                </c:pt>
                <c:pt idx="134">
                  <c:v>-1.2281314885388818E-2</c:v>
                </c:pt>
                <c:pt idx="135">
                  <c:v>3.7895143549565298E-3</c:v>
                </c:pt>
                <c:pt idx="136">
                  <c:v>-4.8466654691644163E-2</c:v>
                </c:pt>
                <c:pt idx="137">
                  <c:v>-2.4364011303331601E-2</c:v>
                </c:pt>
                <c:pt idx="138">
                  <c:v>1.6372747338223223E-3</c:v>
                </c:pt>
                <c:pt idx="139">
                  <c:v>-3.5613267556015779E-2</c:v>
                </c:pt>
                <c:pt idx="140">
                  <c:v>7.233386523891161E-2</c:v>
                </c:pt>
                <c:pt idx="141">
                  <c:v>2.8978148770951462E-4</c:v>
                </c:pt>
                <c:pt idx="142">
                  <c:v>-3.8752648563190484E-3</c:v>
                </c:pt>
                <c:pt idx="143">
                  <c:v>3.7898229063748727E-2</c:v>
                </c:pt>
                <c:pt idx="144">
                  <c:v>-3.5347098278201284E-3</c:v>
                </c:pt>
                <c:pt idx="145">
                  <c:v>-3.8814816397667248E-2</c:v>
                </c:pt>
                <c:pt idx="146">
                  <c:v>5.2872229225303769E-5</c:v>
                </c:pt>
                <c:pt idx="147">
                  <c:v>1.1778633319940959E-2</c:v>
                </c:pt>
                <c:pt idx="148">
                  <c:v>2.0094241975235079E-2</c:v>
                </c:pt>
                <c:pt idx="149">
                  <c:v>-2.2457954327646974E-2</c:v>
                </c:pt>
                <c:pt idx="150">
                  <c:v>-1.7195518066123124E-2</c:v>
                </c:pt>
                <c:pt idx="151">
                  <c:v>-2.3366755854201303E-2</c:v>
                </c:pt>
                <c:pt idx="152">
                  <c:v>6.8883076097321902E-2</c:v>
                </c:pt>
                <c:pt idx="153">
                  <c:v>5.9901441006692153E-2</c:v>
                </c:pt>
                <c:pt idx="154">
                  <c:v>-0.14285243454562785</c:v>
                </c:pt>
                <c:pt idx="155">
                  <c:v>-0.184297984933561</c:v>
                </c:pt>
                <c:pt idx="156">
                  <c:v>2.7792356018491095E-2</c:v>
                </c:pt>
                <c:pt idx="157">
                  <c:v>-7.6278364914874136E-2</c:v>
                </c:pt>
                <c:pt idx="158">
                  <c:v>-6.3067208803618394E-2</c:v>
                </c:pt>
                <c:pt idx="159">
                  <c:v>-1.4049947505339807E-2</c:v>
                </c:pt>
                <c:pt idx="160">
                  <c:v>8.4054179043454219E-2</c:v>
                </c:pt>
                <c:pt idx="161">
                  <c:v>-5.1110808116190676E-2</c:v>
                </c:pt>
                <c:pt idx="162">
                  <c:v>3.8691927044377385E-2</c:v>
                </c:pt>
                <c:pt idx="163">
                  <c:v>-6.9875397533458606E-3</c:v>
                </c:pt>
                <c:pt idx="164">
                  <c:v>-5.8161356156594915E-2</c:v>
                </c:pt>
                <c:pt idx="165">
                  <c:v>5.6029983779341687E-2</c:v>
                </c:pt>
                <c:pt idx="166">
                  <c:v>-0.13486055066762181</c:v>
                </c:pt>
                <c:pt idx="167">
                  <c:v>5.6901729174497456E-2</c:v>
                </c:pt>
                <c:pt idx="168">
                  <c:v>2.4507206339567239E-2</c:v>
                </c:pt>
                <c:pt idx="169">
                  <c:v>5.1270137415478118E-2</c:v>
                </c:pt>
                <c:pt idx="170">
                  <c:v>8.1991028329093468E-2</c:v>
                </c:pt>
                <c:pt idx="171">
                  <c:v>8.3648682586068886E-3</c:v>
                </c:pt>
                <c:pt idx="172">
                  <c:v>1.638980766682762E-2</c:v>
                </c:pt>
                <c:pt idx="173">
                  <c:v>-3.4483227746975244E-2</c:v>
                </c:pt>
                <c:pt idx="174">
                  <c:v>3.8128343677449557E-2</c:v>
                </c:pt>
                <c:pt idx="175">
                  <c:v>3.0443772659616952E-2</c:v>
                </c:pt>
                <c:pt idx="176">
                  <c:v>-1.8313227397004733E-2</c:v>
                </c:pt>
                <c:pt idx="177">
                  <c:v>5.9705529746788721E-2</c:v>
                </c:pt>
                <c:pt idx="178">
                  <c:v>-7.0476233625366425E-3</c:v>
                </c:pt>
                <c:pt idx="179">
                  <c:v>-1.3683550576583827E-2</c:v>
                </c:pt>
                <c:pt idx="180">
                  <c:v>5.8194022819158054E-3</c:v>
                </c:pt>
                <c:pt idx="181">
                  <c:v>9.7612106444194217E-3</c:v>
                </c:pt>
                <c:pt idx="182">
                  <c:v>2.3393115421865431E-2</c:v>
                </c:pt>
                <c:pt idx="183">
                  <c:v>-4.5636865034843488E-2</c:v>
                </c:pt>
                <c:pt idx="184">
                  <c:v>-5.9572024048688235E-2</c:v>
                </c:pt>
                <c:pt idx="185">
                  <c:v>4.6784298929423061E-2</c:v>
                </c:pt>
                <c:pt idx="186">
                  <c:v>-5.1777645567649744E-2</c:v>
                </c:pt>
                <c:pt idx="187">
                  <c:v>-8.547408813921159E-3</c:v>
                </c:pt>
                <c:pt idx="188">
                  <c:v>8.5552629618521683E-2</c:v>
                </c:pt>
                <c:pt idx="189">
                  <c:v>1.4206767802727486E-2</c:v>
                </c:pt>
                <c:pt idx="190">
                  <c:v>5.1634328658902457E-3</c:v>
                </c:pt>
                <c:pt idx="191">
                  <c:v>-4.2081246806952903E-2</c:v>
                </c:pt>
                <c:pt idx="192">
                  <c:v>1.3218892006243245E-2</c:v>
                </c:pt>
                <c:pt idx="193">
                  <c:v>3.268793496209943E-2</c:v>
                </c:pt>
                <c:pt idx="194">
                  <c:v>-7.9784066904230497E-2</c:v>
                </c:pt>
                <c:pt idx="195">
                  <c:v>6.5979194226712376E-2</c:v>
                </c:pt>
                <c:pt idx="196">
                  <c:v>0.12942602819228832</c:v>
                </c:pt>
                <c:pt idx="197">
                  <c:v>9.8158661861456623E-2</c:v>
                </c:pt>
                <c:pt idx="198">
                  <c:v>0.12830675915415807</c:v>
                </c:pt>
                <c:pt idx="199">
                  <c:v>1.661757915776774E-2</c:v>
                </c:pt>
                <c:pt idx="200">
                  <c:v>-3.8615912428566993E-3</c:v>
                </c:pt>
                <c:pt idx="201">
                  <c:v>6.7470055357504747E-3</c:v>
                </c:pt>
                <c:pt idx="202">
                  <c:v>-1.6671657150339528E-2</c:v>
                </c:pt>
                <c:pt idx="203">
                  <c:v>2.7604385803231643E-2</c:v>
                </c:pt>
                <c:pt idx="204">
                  <c:v>3.5326660973998919E-2</c:v>
                </c:pt>
                <c:pt idx="205">
                  <c:v>8.0785627417237545E-3</c:v>
                </c:pt>
                <c:pt idx="206">
                  <c:v>-8.3452632744343298E-3</c:v>
                </c:pt>
                <c:pt idx="207">
                  <c:v>4.3893224623546438E-2</c:v>
                </c:pt>
                <c:pt idx="208">
                  <c:v>-7.3510159432699637E-3</c:v>
                </c:pt>
                <c:pt idx="209">
                  <c:v>1.2147231698472625E-2</c:v>
                </c:pt>
                <c:pt idx="210">
                  <c:v>-7.1008372031175326E-2</c:v>
                </c:pt>
                <c:pt idx="211">
                  <c:v>-3.3339222330101351E-2</c:v>
                </c:pt>
                <c:pt idx="212">
                  <c:v>-2.4866664125990884E-3</c:v>
                </c:pt>
                <c:pt idx="213">
                  <c:v>-1.1220398021501654E-2</c:v>
                </c:pt>
                <c:pt idx="214">
                  <c:v>4.0286992890877615E-2</c:v>
                </c:pt>
                <c:pt idx="215">
                  <c:v>-4.0211402933939206E-3</c:v>
                </c:pt>
                <c:pt idx="216">
                  <c:v>3.6755746164075509E-2</c:v>
                </c:pt>
                <c:pt idx="217">
                  <c:v>-1.9381870826339194E-2</c:v>
                </c:pt>
                <c:pt idx="218">
                  <c:v>-4.6070352286191694E-3</c:v>
                </c:pt>
                <c:pt idx="219">
                  <c:v>-6.9101359395091877E-2</c:v>
                </c:pt>
                <c:pt idx="220">
                  <c:v>6.9197836340114628E-3</c:v>
                </c:pt>
                <c:pt idx="221">
                  <c:v>-2.3258912420945046E-2</c:v>
                </c:pt>
                <c:pt idx="222">
                  <c:v>8.5332806243552745E-2</c:v>
                </c:pt>
                <c:pt idx="223">
                  <c:v>4.6133416675105121E-2</c:v>
                </c:pt>
                <c:pt idx="224">
                  <c:v>-2.1322523863333612E-2</c:v>
                </c:pt>
                <c:pt idx="225">
                  <c:v>-1.5383136566767023E-2</c:v>
                </c:pt>
                <c:pt idx="226">
                  <c:v>0.14500171689063704</c:v>
                </c:pt>
                <c:pt idx="227">
                  <c:v>-4.6924736717501667E-3</c:v>
                </c:pt>
                <c:pt idx="228">
                  <c:v>2.185823922279613E-2</c:v>
                </c:pt>
                <c:pt idx="229">
                  <c:v>-1.1210246051833688E-2</c:v>
                </c:pt>
                <c:pt idx="230">
                  <c:v>3.9996871498491446E-2</c:v>
                </c:pt>
                <c:pt idx="231">
                  <c:v>3.1744994028195732E-3</c:v>
                </c:pt>
                <c:pt idx="232">
                  <c:v>-1.5799906525289554E-2</c:v>
                </c:pt>
                <c:pt idx="233">
                  <c:v>3.9835270662831983E-3</c:v>
                </c:pt>
                <c:pt idx="234">
                  <c:v>-2.9212070450728763E-2</c:v>
                </c:pt>
                <c:pt idx="235">
                  <c:v>1.1888813609853247E-3</c:v>
                </c:pt>
                <c:pt idx="236">
                  <c:v>8.1788119959590889E-3</c:v>
                </c:pt>
                <c:pt idx="237">
                  <c:v>1.2147526715367844E-2</c:v>
                </c:pt>
                <c:pt idx="238">
                  <c:v>2.9332570186685027E-2</c:v>
                </c:pt>
                <c:pt idx="239">
                  <c:v>3.3599998103538394E-3</c:v>
                </c:pt>
                <c:pt idx="240">
                  <c:v>-8.8142723844190293E-3</c:v>
                </c:pt>
                <c:pt idx="241">
                  <c:v>4.5390192672351611E-3</c:v>
                </c:pt>
                <c:pt idx="242">
                  <c:v>-9.6151818085688026E-3</c:v>
                </c:pt>
                <c:pt idx="243">
                  <c:v>-2.1288021919232979E-2</c:v>
                </c:pt>
                <c:pt idx="244">
                  <c:v>-5.4536765201628895E-3</c:v>
                </c:pt>
                <c:pt idx="245">
                  <c:v>6.9915177054295759E-3</c:v>
                </c:pt>
                <c:pt idx="246">
                  <c:v>7.5701763897516094E-2</c:v>
                </c:pt>
                <c:pt idx="247">
                  <c:v>-6.5647432848672901E-2</c:v>
                </c:pt>
                <c:pt idx="248">
                  <c:v>-2.2155076930573782E-3</c:v>
                </c:pt>
                <c:pt idx="249">
                  <c:v>4.5463484553674958E-3</c:v>
                </c:pt>
                <c:pt idx="250">
                  <c:v>-1.4322659282621211E-2</c:v>
                </c:pt>
                <c:pt idx="251">
                  <c:v>-1.2473042698481972E-2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AC-41A7-93C6-063DC3BE90E5}"/>
            </c:ext>
          </c:extLst>
        </c:ser>
        <c:ser>
          <c:idx val="2"/>
          <c:order val="2"/>
          <c:tx>
            <c:v>XRP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8.6206282314905042E-2"/>
                  <c:y val="-0.3607044289202738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XRP</a:t>
                    </a:r>
                    <a:r>
                      <a:rPr lang="en-US" baseline="0"/>
                      <a:t> = -0.3496x - 0.0032</a:t>
                    </a:r>
                    <a:br>
                      <a:rPr lang="en-US" baseline="0"/>
                    </a:br>
                    <a:r>
                      <a:rPr lang="en-US" baseline="0"/>
                      <a:t>R² = 0.0007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'DATA-MARKET'!$I$2:$I$254</c:f>
              <c:numCache>
                <c:formatCode>0.000%</c:formatCode>
                <c:ptCount val="253"/>
                <c:pt idx="0">
                  <c:v>-6.572486630493822E-2</c:v>
                </c:pt>
                <c:pt idx="1">
                  <c:v>-1.5804128672743008E-2</c:v>
                </c:pt>
                <c:pt idx="2">
                  <c:v>9.288727822690114E-3</c:v>
                </c:pt>
                <c:pt idx="3">
                  <c:v>-1.8931543337917283E-2</c:v>
                </c:pt>
                <c:pt idx="4">
                  <c:v>-7.0613064354412336E-2</c:v>
                </c:pt>
                <c:pt idx="5">
                  <c:v>-0.11679754975655833</c:v>
                </c:pt>
                <c:pt idx="6">
                  <c:v>2.4538363417325789E-2</c:v>
                </c:pt>
                <c:pt idx="7">
                  <c:v>7.0741054245993321E-2</c:v>
                </c:pt>
                <c:pt idx="8">
                  <c:v>8.3026581817019773E-2</c:v>
                </c:pt>
                <c:pt idx="9">
                  <c:v>2.1873013272469186E-2</c:v>
                </c:pt>
                <c:pt idx="10">
                  <c:v>-1.8809150662087888E-2</c:v>
                </c:pt>
                <c:pt idx="11">
                  <c:v>-1.0436463155798503E-2</c:v>
                </c:pt>
                <c:pt idx="12">
                  <c:v>1.6960037171844401E-2</c:v>
                </c:pt>
                <c:pt idx="13">
                  <c:v>3.917631262242819E-2</c:v>
                </c:pt>
                <c:pt idx="14">
                  <c:v>4.6729569395034504E-2</c:v>
                </c:pt>
                <c:pt idx="15">
                  <c:v>6.2361756777278829E-2</c:v>
                </c:pt>
                <c:pt idx="16">
                  <c:v>-1.8261962340185383E-2</c:v>
                </c:pt>
                <c:pt idx="17">
                  <c:v>3.3012852483439402E-2</c:v>
                </c:pt>
                <c:pt idx="18">
                  <c:v>-1.1631912313315789E-2</c:v>
                </c:pt>
                <c:pt idx="19">
                  <c:v>3.0940706616624292E-2</c:v>
                </c:pt>
                <c:pt idx="20">
                  <c:v>3.6022676917722228E-2</c:v>
                </c:pt>
                <c:pt idx="21">
                  <c:v>-1.3639459351650802E-2</c:v>
                </c:pt>
                <c:pt idx="22">
                  <c:v>-4.3073994598349978E-2</c:v>
                </c:pt>
                <c:pt idx="23">
                  <c:v>-4.6912528822655028E-3</c:v>
                </c:pt>
                <c:pt idx="24">
                  <c:v>-6.7655560600764688E-3</c:v>
                </c:pt>
                <c:pt idx="25">
                  <c:v>4.3665864845889815E-2</c:v>
                </c:pt>
                <c:pt idx="26">
                  <c:v>-1.8727699109175305E-2</c:v>
                </c:pt>
                <c:pt idx="27">
                  <c:v>-7.665003245054142E-3</c:v>
                </c:pt>
                <c:pt idx="28">
                  <c:v>9.8760286381831222E-2</c:v>
                </c:pt>
                <c:pt idx="29">
                  <c:v>1.4637948782792369E-3</c:v>
                </c:pt>
                <c:pt idx="30">
                  <c:v>3.5511455399930447E-2</c:v>
                </c:pt>
                <c:pt idx="31">
                  <c:v>-1.9941471337943259E-2</c:v>
                </c:pt>
                <c:pt idx="32">
                  <c:v>-2.3129443179705621E-2</c:v>
                </c:pt>
                <c:pt idx="33">
                  <c:v>-3.4879645871854117E-2</c:v>
                </c:pt>
                <c:pt idx="34">
                  <c:v>0.13508170147999357</c:v>
                </c:pt>
                <c:pt idx="35">
                  <c:v>2.8715373631981796E-2</c:v>
                </c:pt>
                <c:pt idx="36">
                  <c:v>-2.5470155147876462E-2</c:v>
                </c:pt>
                <c:pt idx="37">
                  <c:v>-8.1576628016399415E-3</c:v>
                </c:pt>
                <c:pt idx="38">
                  <c:v>1.7491161114297517E-2</c:v>
                </c:pt>
                <c:pt idx="39">
                  <c:v>3.7117076605229786E-3</c:v>
                </c:pt>
                <c:pt idx="40">
                  <c:v>-9.430481399097539E-3</c:v>
                </c:pt>
                <c:pt idx="41">
                  <c:v>6.5511364664205081E-3</c:v>
                </c:pt>
                <c:pt idx="42">
                  <c:v>-2.2643805581791833E-2</c:v>
                </c:pt>
                <c:pt idx="43">
                  <c:v>2.3288184446459401E-2</c:v>
                </c:pt>
                <c:pt idx="44">
                  <c:v>-2.7681640166331348E-2</c:v>
                </c:pt>
                <c:pt idx="45">
                  <c:v>6.5713666941906237E-2</c:v>
                </c:pt>
                <c:pt idx="46">
                  <c:v>-0.12050661092946498</c:v>
                </c:pt>
                <c:pt idx="47">
                  <c:v>-6.3248329806596032E-2</c:v>
                </c:pt>
                <c:pt idx="48">
                  <c:v>4.0670574927613315E-3</c:v>
                </c:pt>
                <c:pt idx="49">
                  <c:v>-9.9296603260357989E-3</c:v>
                </c:pt>
                <c:pt idx="50">
                  <c:v>-1.0077265998463413E-2</c:v>
                </c:pt>
                <c:pt idx="51">
                  <c:v>-5.1139178584168341E-3</c:v>
                </c:pt>
                <c:pt idx="52">
                  <c:v>-2.3505567157853976E-4</c:v>
                </c:pt>
                <c:pt idx="53">
                  <c:v>1.1493482274683298E-2</c:v>
                </c:pt>
                <c:pt idx="54">
                  <c:v>2.9960627023172235E-2</c:v>
                </c:pt>
                <c:pt idx="55">
                  <c:v>-1.6148240257804956E-2</c:v>
                </c:pt>
                <c:pt idx="56">
                  <c:v>1.3152776608226968E-3</c:v>
                </c:pt>
                <c:pt idx="57">
                  <c:v>-4.7301157443152914E-2</c:v>
                </c:pt>
                <c:pt idx="58">
                  <c:v>2.2562004968230822E-2</c:v>
                </c:pt>
                <c:pt idx="59">
                  <c:v>1.313001560622121E-2</c:v>
                </c:pt>
                <c:pt idx="60">
                  <c:v>1.5986110696059482E-2</c:v>
                </c:pt>
                <c:pt idx="61">
                  <c:v>-5.7667534581152938E-2</c:v>
                </c:pt>
                <c:pt idx="62">
                  <c:v>-5.1197003050479625E-2</c:v>
                </c:pt>
                <c:pt idx="63">
                  <c:v>-3.0693339062309616E-2</c:v>
                </c:pt>
                <c:pt idx="64">
                  <c:v>-2.0226576799194901E-2</c:v>
                </c:pt>
                <c:pt idx="65">
                  <c:v>3.3076083600049092E-3</c:v>
                </c:pt>
                <c:pt idx="66">
                  <c:v>-2.3201964048479424E-2</c:v>
                </c:pt>
                <c:pt idx="67">
                  <c:v>-3.2846039291916124E-2</c:v>
                </c:pt>
                <c:pt idx="68">
                  <c:v>-9.7345950317751541E-3</c:v>
                </c:pt>
                <c:pt idx="69">
                  <c:v>2.2660032356190594E-3</c:v>
                </c:pt>
                <c:pt idx="70">
                  <c:v>-9.7461246629463854E-3</c:v>
                </c:pt>
                <c:pt idx="71">
                  <c:v>-6.7640406503218188E-3</c:v>
                </c:pt>
                <c:pt idx="72">
                  <c:v>-5.4380924707197902E-2</c:v>
                </c:pt>
                <c:pt idx="73">
                  <c:v>-5.8620936952559571E-2</c:v>
                </c:pt>
                <c:pt idx="74">
                  <c:v>2.8892596182895653E-2</c:v>
                </c:pt>
                <c:pt idx="75">
                  <c:v>4.3846295743874093E-3</c:v>
                </c:pt>
                <c:pt idx="76">
                  <c:v>2.4622433648209322E-2</c:v>
                </c:pt>
                <c:pt idx="77">
                  <c:v>-1.2618164021718463E-2</c:v>
                </c:pt>
                <c:pt idx="78">
                  <c:v>-6.6451572911811611E-4</c:v>
                </c:pt>
                <c:pt idx="79">
                  <c:v>-1.8048612690289886E-2</c:v>
                </c:pt>
                <c:pt idx="80">
                  <c:v>1.9898208702946348E-2</c:v>
                </c:pt>
                <c:pt idx="81">
                  <c:v>-7.2639218570329867E-3</c:v>
                </c:pt>
                <c:pt idx="82">
                  <c:v>6.8261281683406977E-2</c:v>
                </c:pt>
                <c:pt idx="83">
                  <c:v>1.573587480971721E-2</c:v>
                </c:pt>
                <c:pt idx="84">
                  <c:v>-6.1757137276351466E-2</c:v>
                </c:pt>
                <c:pt idx="85">
                  <c:v>-4.6939287601880826E-3</c:v>
                </c:pt>
                <c:pt idx="86">
                  <c:v>-6.8913712551945021E-3</c:v>
                </c:pt>
                <c:pt idx="87">
                  <c:v>-2.4477214788870112E-2</c:v>
                </c:pt>
                <c:pt idx="88">
                  <c:v>6.0244296220072047E-2</c:v>
                </c:pt>
                <c:pt idx="89">
                  <c:v>-1.4169790333880614E-2</c:v>
                </c:pt>
                <c:pt idx="90">
                  <c:v>-2.6729772847325327E-2</c:v>
                </c:pt>
                <c:pt idx="91">
                  <c:v>8.9640719276679853E-2</c:v>
                </c:pt>
                <c:pt idx="92">
                  <c:v>-3.5863448187861465E-3</c:v>
                </c:pt>
                <c:pt idx="93">
                  <c:v>-3.4513087728609448E-2</c:v>
                </c:pt>
                <c:pt idx="94">
                  <c:v>1.1312669074817384E-2</c:v>
                </c:pt>
                <c:pt idx="95">
                  <c:v>1.0011921709082369E-2</c:v>
                </c:pt>
                <c:pt idx="96">
                  <c:v>8.2180580828224367E-2</c:v>
                </c:pt>
                <c:pt idx="97">
                  <c:v>2.4214258120594745E-2</c:v>
                </c:pt>
                <c:pt idx="98">
                  <c:v>-2.2653586715250022E-2</c:v>
                </c:pt>
                <c:pt idx="99">
                  <c:v>1.5798255048034598E-2</c:v>
                </c:pt>
                <c:pt idx="100">
                  <c:v>-2.5196289171290038E-2</c:v>
                </c:pt>
                <c:pt idx="101">
                  <c:v>4.7661404311690407E-2</c:v>
                </c:pt>
                <c:pt idx="102">
                  <c:v>9.7169983353160314E-4</c:v>
                </c:pt>
                <c:pt idx="103">
                  <c:v>-1.0840026590952918E-2</c:v>
                </c:pt>
                <c:pt idx="104">
                  <c:v>4.6575859788367424E-2</c:v>
                </c:pt>
                <c:pt idx="105">
                  <c:v>-0.13295571659461991</c:v>
                </c:pt>
                <c:pt idx="106">
                  <c:v>-9.1674659603414754E-2</c:v>
                </c:pt>
                <c:pt idx="107">
                  <c:v>-2.6709086794918225E-2</c:v>
                </c:pt>
                <c:pt idx="108">
                  <c:v>-3.6793138412933551E-2</c:v>
                </c:pt>
                <c:pt idx="109">
                  <c:v>9.6144562275033651E-2</c:v>
                </c:pt>
                <c:pt idx="110">
                  <c:v>8.819831089989183E-2</c:v>
                </c:pt>
                <c:pt idx="111">
                  <c:v>2.0914484028379535E-2</c:v>
                </c:pt>
                <c:pt idx="112">
                  <c:v>2.8999044544162347E-3</c:v>
                </c:pt>
                <c:pt idx="113">
                  <c:v>-4.4834608265998136E-3</c:v>
                </c:pt>
                <c:pt idx="114">
                  <c:v>-1.0551429244743662E-2</c:v>
                </c:pt>
                <c:pt idx="115">
                  <c:v>-3.4386111186871398E-3</c:v>
                </c:pt>
                <c:pt idx="116">
                  <c:v>2.8218210571197694E-2</c:v>
                </c:pt>
                <c:pt idx="117">
                  <c:v>-1.575070994151425E-2</c:v>
                </c:pt>
                <c:pt idx="118">
                  <c:v>-1.3788085189810213E-2</c:v>
                </c:pt>
                <c:pt idx="119">
                  <c:v>-1.2366230041133916E-2</c:v>
                </c:pt>
                <c:pt idx="120">
                  <c:v>2.6653765066128998E-2</c:v>
                </c:pt>
                <c:pt idx="121">
                  <c:v>-3.2225222378208531E-3</c:v>
                </c:pt>
                <c:pt idx="122">
                  <c:v>-1.5743596484048058E-3</c:v>
                </c:pt>
                <c:pt idx="123">
                  <c:v>-4.6180615895914587E-2</c:v>
                </c:pt>
                <c:pt idx="124">
                  <c:v>-4.3300845219649171E-3</c:v>
                </c:pt>
                <c:pt idx="125">
                  <c:v>-2.1037329453996972E-2</c:v>
                </c:pt>
                <c:pt idx="126">
                  <c:v>2.0461398904160117E-2</c:v>
                </c:pt>
                <c:pt idx="127">
                  <c:v>1.7435126735663973E-2</c:v>
                </c:pt>
                <c:pt idx="128">
                  <c:v>-3.5220689293215625E-2</c:v>
                </c:pt>
                <c:pt idx="129">
                  <c:v>-2.6907517092257461E-2</c:v>
                </c:pt>
                <c:pt idx="130">
                  <c:v>2.4100058663304208E-3</c:v>
                </c:pt>
                <c:pt idx="131">
                  <c:v>6.4910787443914139E-2</c:v>
                </c:pt>
                <c:pt idx="132">
                  <c:v>5.8270788194680779E-3</c:v>
                </c:pt>
                <c:pt idx="133">
                  <c:v>-0.11905854630230885</c:v>
                </c:pt>
                <c:pt idx="134">
                  <c:v>-1.2339321096884515E-2</c:v>
                </c:pt>
                <c:pt idx="135">
                  <c:v>9.9688777849724457E-3</c:v>
                </c:pt>
                <c:pt idx="136">
                  <c:v>-3.4112172869424494E-2</c:v>
                </c:pt>
                <c:pt idx="137">
                  <c:v>-1.3905296435084907E-2</c:v>
                </c:pt>
                <c:pt idx="138">
                  <c:v>2.0632292192291121E-3</c:v>
                </c:pt>
                <c:pt idx="139">
                  <c:v>-3.8556335861421265E-2</c:v>
                </c:pt>
                <c:pt idx="140">
                  <c:v>3.5131718905761861E-2</c:v>
                </c:pt>
                <c:pt idx="141">
                  <c:v>-1.7490529963228543E-2</c:v>
                </c:pt>
                <c:pt idx="142">
                  <c:v>-9.4018522444605061E-3</c:v>
                </c:pt>
                <c:pt idx="143">
                  <c:v>7.62931478965795E-3</c:v>
                </c:pt>
                <c:pt idx="144">
                  <c:v>2.4835650420510051E-2</c:v>
                </c:pt>
                <c:pt idx="145">
                  <c:v>-4.0599216711866511E-2</c:v>
                </c:pt>
                <c:pt idx="146">
                  <c:v>2.7322563105036019E-2</c:v>
                </c:pt>
                <c:pt idx="147">
                  <c:v>-3.6051957616224238E-3</c:v>
                </c:pt>
                <c:pt idx="148">
                  <c:v>1.924091869501535E-2</c:v>
                </c:pt>
                <c:pt idx="149">
                  <c:v>-3.8547124612931576E-2</c:v>
                </c:pt>
                <c:pt idx="150">
                  <c:v>4.670848107220309E-3</c:v>
                </c:pt>
                <c:pt idx="151">
                  <c:v>-7.9872306521849151E-3</c:v>
                </c:pt>
                <c:pt idx="152">
                  <c:v>3.9649302150056819E-2</c:v>
                </c:pt>
                <c:pt idx="153">
                  <c:v>4.5738610253179754E-2</c:v>
                </c:pt>
                <c:pt idx="154">
                  <c:v>-6.0747127813534141E-2</c:v>
                </c:pt>
                <c:pt idx="155">
                  <c:v>-8.742833993590958E-2</c:v>
                </c:pt>
                <c:pt idx="156">
                  <c:v>4.0877330752357346E-2</c:v>
                </c:pt>
                <c:pt idx="157">
                  <c:v>-9.6428253588514062E-2</c:v>
                </c:pt>
                <c:pt idx="158">
                  <c:v>-8.0241669709762597E-2</c:v>
                </c:pt>
                <c:pt idx="159">
                  <c:v>-1.8512507433973941E-2</c:v>
                </c:pt>
                <c:pt idx="160">
                  <c:v>5.7848508026572834E-2</c:v>
                </c:pt>
                <c:pt idx="161">
                  <c:v>-7.5129032841813423E-2</c:v>
                </c:pt>
                <c:pt idx="162">
                  <c:v>2.0595829503137437E-2</c:v>
                </c:pt>
                <c:pt idx="163">
                  <c:v>-1.6499644505358471E-2</c:v>
                </c:pt>
                <c:pt idx="164">
                  <c:v>-4.9047384568591514E-2</c:v>
                </c:pt>
                <c:pt idx="165">
                  <c:v>4.4407938079829193E-2</c:v>
                </c:pt>
                <c:pt idx="166">
                  <c:v>-0.13418102230496515</c:v>
                </c:pt>
                <c:pt idx="167">
                  <c:v>-1.6629620795418729E-3</c:v>
                </c:pt>
                <c:pt idx="168">
                  <c:v>-3.9624187397416712E-3</c:v>
                </c:pt>
                <c:pt idx="169">
                  <c:v>5.8925851966308528E-2</c:v>
                </c:pt>
                <c:pt idx="170">
                  <c:v>3.0620563215634361E-2</c:v>
                </c:pt>
                <c:pt idx="171">
                  <c:v>-1.6140847048665096E-2</c:v>
                </c:pt>
                <c:pt idx="172">
                  <c:v>1.8614688959556862E-2</c:v>
                </c:pt>
                <c:pt idx="173">
                  <c:v>-4.4072133773859642E-2</c:v>
                </c:pt>
                <c:pt idx="174">
                  <c:v>9.8813228514026005E-2</c:v>
                </c:pt>
                <c:pt idx="175">
                  <c:v>1.2478967304019392E-2</c:v>
                </c:pt>
                <c:pt idx="176">
                  <c:v>-2.1753033257432808E-3</c:v>
                </c:pt>
                <c:pt idx="177">
                  <c:v>1.884176887735892E-2</c:v>
                </c:pt>
                <c:pt idx="178">
                  <c:v>-1.5518351203108637E-2</c:v>
                </c:pt>
                <c:pt idx="179">
                  <c:v>-5.5147982700692044E-2</c:v>
                </c:pt>
                <c:pt idx="180">
                  <c:v>8.5205874650730786E-3</c:v>
                </c:pt>
                <c:pt idx="181">
                  <c:v>4.0887544649740114E-2</c:v>
                </c:pt>
                <c:pt idx="182">
                  <c:v>5.1406699474509229E-3</c:v>
                </c:pt>
                <c:pt idx="183">
                  <c:v>-6.0754543776093253E-2</c:v>
                </c:pt>
                <c:pt idx="184">
                  <c:v>-2.9643352551377806E-2</c:v>
                </c:pt>
                <c:pt idx="185">
                  <c:v>3.7587659500143242E-2</c:v>
                </c:pt>
                <c:pt idx="186">
                  <c:v>-4.923706183082617E-2</c:v>
                </c:pt>
                <c:pt idx="187">
                  <c:v>-6.3711797048953247E-3</c:v>
                </c:pt>
                <c:pt idx="188">
                  <c:v>0.14949872148599277</c:v>
                </c:pt>
                <c:pt idx="189">
                  <c:v>8.7157503460817895E-3</c:v>
                </c:pt>
                <c:pt idx="190">
                  <c:v>1.2052806029913033E-2</c:v>
                </c:pt>
                <c:pt idx="191">
                  <c:v>-5.4172161151068897E-2</c:v>
                </c:pt>
                <c:pt idx="192">
                  <c:v>-1.0055229188883328E-3</c:v>
                </c:pt>
                <c:pt idx="193">
                  <c:v>3.0122298437989695E-2</c:v>
                </c:pt>
                <c:pt idx="194">
                  <c:v>-8.3219604273915351E-2</c:v>
                </c:pt>
                <c:pt idx="195">
                  <c:v>-8.2946925586155337E-2</c:v>
                </c:pt>
                <c:pt idx="196">
                  <c:v>0.10863704057018517</c:v>
                </c:pt>
                <c:pt idx="197">
                  <c:v>0.22858108001290656</c:v>
                </c:pt>
                <c:pt idx="198">
                  <c:v>8.0214010462388283E-2</c:v>
                </c:pt>
                <c:pt idx="199">
                  <c:v>1.2994071212434972E-2</c:v>
                </c:pt>
                <c:pt idx="200">
                  <c:v>-1.4105352494243523E-2</c:v>
                </c:pt>
                <c:pt idx="201">
                  <c:v>3.4543384254385667E-3</c:v>
                </c:pt>
                <c:pt idx="202">
                  <c:v>-8.9856818049493838E-3</c:v>
                </c:pt>
                <c:pt idx="203">
                  <c:v>-1.9106034575372126E-2</c:v>
                </c:pt>
                <c:pt idx="204">
                  <c:v>1.6299029093077705E-2</c:v>
                </c:pt>
                <c:pt idx="205">
                  <c:v>-4.793284774251185E-3</c:v>
                </c:pt>
                <c:pt idx="206">
                  <c:v>-1.5565986452494286E-2</c:v>
                </c:pt>
                <c:pt idx="207">
                  <c:v>5.031826697690326E-2</c:v>
                </c:pt>
                <c:pt idx="208">
                  <c:v>-1.4214355263186398E-2</c:v>
                </c:pt>
                <c:pt idx="209">
                  <c:v>3.1022107108979347E-2</c:v>
                </c:pt>
                <c:pt idx="210">
                  <c:v>-4.3724917643867572E-2</c:v>
                </c:pt>
                <c:pt idx="211">
                  <c:v>-6.0653029365139721E-2</c:v>
                </c:pt>
                <c:pt idx="212">
                  <c:v>-8.4073184604653729E-3</c:v>
                </c:pt>
                <c:pt idx="213">
                  <c:v>-3.9735998753797262E-2</c:v>
                </c:pt>
                <c:pt idx="214">
                  <c:v>4.7939329124860233E-3</c:v>
                </c:pt>
                <c:pt idx="215">
                  <c:v>2.4855241739105451E-2</c:v>
                </c:pt>
                <c:pt idx="216">
                  <c:v>1.9456557082517322E-2</c:v>
                </c:pt>
                <c:pt idx="217">
                  <c:v>-1.6788109868683825E-2</c:v>
                </c:pt>
                <c:pt idx="218">
                  <c:v>-1.4111867613565858E-2</c:v>
                </c:pt>
                <c:pt idx="219">
                  <c:v>-6.9461666426752139E-2</c:v>
                </c:pt>
                <c:pt idx="220">
                  <c:v>1.5136873256719027E-2</c:v>
                </c:pt>
                <c:pt idx="221">
                  <c:v>-2.4791575151547472E-2</c:v>
                </c:pt>
                <c:pt idx="222">
                  <c:v>-9.9134606390538383E-3</c:v>
                </c:pt>
                <c:pt idx="223">
                  <c:v>8.4420907724808023E-2</c:v>
                </c:pt>
                <c:pt idx="224">
                  <c:v>-2.8815756547640802E-2</c:v>
                </c:pt>
                <c:pt idx="225">
                  <c:v>-2.671215267284573E-2</c:v>
                </c:pt>
                <c:pt idx="226">
                  <c:v>0.1168123093215846</c:v>
                </c:pt>
                <c:pt idx="227">
                  <c:v>1.5525320055519149E-2</c:v>
                </c:pt>
                <c:pt idx="228">
                  <c:v>-4.2678397505925263E-3</c:v>
                </c:pt>
                <c:pt idx="229">
                  <c:v>-1.0355386234039629E-2</c:v>
                </c:pt>
                <c:pt idx="230">
                  <c:v>2.3983984332200649E-2</c:v>
                </c:pt>
                <c:pt idx="231">
                  <c:v>3.2998724771735855E-3</c:v>
                </c:pt>
                <c:pt idx="232">
                  <c:v>-2.4322344659386815E-2</c:v>
                </c:pt>
                <c:pt idx="233">
                  <c:v>-3.7708752126780118E-3</c:v>
                </c:pt>
                <c:pt idx="234">
                  <c:v>-2.1799676547336493E-2</c:v>
                </c:pt>
                <c:pt idx="235">
                  <c:v>1.0299097313352973E-3</c:v>
                </c:pt>
                <c:pt idx="236">
                  <c:v>5.7827686861714502E-3</c:v>
                </c:pt>
                <c:pt idx="237">
                  <c:v>7.5511195298946709E-3</c:v>
                </c:pt>
                <c:pt idx="238">
                  <c:v>6.6782943304037794E-3</c:v>
                </c:pt>
                <c:pt idx="239">
                  <c:v>-3.6456288892017857E-3</c:v>
                </c:pt>
                <c:pt idx="240">
                  <c:v>1.2484564661541084E-2</c:v>
                </c:pt>
                <c:pt idx="241">
                  <c:v>-2.7814190926686265E-3</c:v>
                </c:pt>
                <c:pt idx="242">
                  <c:v>3.1489902895433597E-3</c:v>
                </c:pt>
                <c:pt idx="243">
                  <c:v>-1.4976602360691619E-2</c:v>
                </c:pt>
                <c:pt idx="244">
                  <c:v>-7.1700552663946648E-3</c:v>
                </c:pt>
                <c:pt idx="245">
                  <c:v>1.6542026507925483E-3</c:v>
                </c:pt>
                <c:pt idx="246">
                  <c:v>3.6597611111068837E-2</c:v>
                </c:pt>
                <c:pt idx="247">
                  <c:v>-3.9137769840450101E-2</c:v>
                </c:pt>
                <c:pt idx="248">
                  <c:v>7.0652897519547829E-3</c:v>
                </c:pt>
                <c:pt idx="249">
                  <c:v>6.2784358653243839E-3</c:v>
                </c:pt>
                <c:pt idx="250">
                  <c:v>-2.0143492390536945E-2</c:v>
                </c:pt>
                <c:pt idx="251">
                  <c:v>-2.7881995115711374E-2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1AC-41A7-93C6-063DC3BE90E5}"/>
            </c:ext>
          </c:extLst>
        </c:ser>
        <c:ser>
          <c:idx val="3"/>
          <c:order val="3"/>
          <c:tx>
            <c:v>TETHER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7971986829819935"/>
                  <c:y val="0.2545256695110577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USDT</a:t>
                    </a:r>
                    <a:r>
                      <a:rPr lang="en-US" baseline="0"/>
                      <a:t> = -0.0418x + 7E-06</a:t>
                    </a:r>
                    <a:br>
                      <a:rPr lang="en-US" baseline="0"/>
                    </a:br>
                    <a:r>
                      <a:rPr lang="en-US" baseline="0"/>
                      <a:t>R² = 0.0013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'DATA-MARKET'!$AD$2:$AD$254</c:f>
              <c:numCache>
                <c:formatCode>0.000%</c:formatCode>
                <c:ptCount val="253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'DATA-MARKET'!$L$2:$L$254</c:f>
              <c:numCache>
                <c:formatCode>0.000%</c:formatCode>
                <c:ptCount val="253"/>
                <c:pt idx="0">
                  <c:v>2.6536645420443161E-3</c:v>
                </c:pt>
                <c:pt idx="1">
                  <c:v>-4.3338073303466262E-3</c:v>
                </c:pt>
                <c:pt idx="2">
                  <c:v>5.4244536492348218E-4</c:v>
                </c:pt>
                <c:pt idx="3">
                  <c:v>1.2675171040248949E-3</c:v>
                </c:pt>
                <c:pt idx="4">
                  <c:v>5.6441217971397886E-4</c:v>
                </c:pt>
                <c:pt idx="5">
                  <c:v>6.4471860267174147E-4</c:v>
                </c:pt>
                <c:pt idx="6">
                  <c:v>1.5360040804613746E-3</c:v>
                </c:pt>
                <c:pt idx="7">
                  <c:v>-3.9777419126231853E-3</c:v>
                </c:pt>
                <c:pt idx="8">
                  <c:v>4.1339761079993475E-3</c:v>
                </c:pt>
                <c:pt idx="9">
                  <c:v>-2.2180400606832311E-3</c:v>
                </c:pt>
                <c:pt idx="10">
                  <c:v>2.8913280860615302E-3</c:v>
                </c:pt>
                <c:pt idx="11">
                  <c:v>5.3634973693832567E-4</c:v>
                </c:pt>
                <c:pt idx="12">
                  <c:v>-5.6218630167942235E-3</c:v>
                </c:pt>
                <c:pt idx="13">
                  <c:v>1.0905012247588251E-3</c:v>
                </c:pt>
                <c:pt idx="14">
                  <c:v>2.8310704693459282E-3</c:v>
                </c:pt>
                <c:pt idx="15">
                  <c:v>-1.7353813516262707E-3</c:v>
                </c:pt>
                <c:pt idx="16">
                  <c:v>-8.0315672865405134E-4</c:v>
                </c:pt>
                <c:pt idx="17">
                  <c:v>-8.4242135229959704E-4</c:v>
                </c:pt>
                <c:pt idx="18">
                  <c:v>1.5336568733666049E-3</c:v>
                </c:pt>
                <c:pt idx="19">
                  <c:v>-1.1384859368381958E-3</c:v>
                </c:pt>
                <c:pt idx="20">
                  <c:v>-1.0674009802046909E-3</c:v>
                </c:pt>
                <c:pt idx="21">
                  <c:v>4.5578652478115598E-3</c:v>
                </c:pt>
                <c:pt idx="22">
                  <c:v>-2.1870900422101716E-3</c:v>
                </c:pt>
                <c:pt idx="23">
                  <c:v>-8.2217252970895305E-4</c:v>
                </c:pt>
                <c:pt idx="24">
                  <c:v>-1.4578680293040806E-3</c:v>
                </c:pt>
                <c:pt idx="25">
                  <c:v>3.644159448869561E-3</c:v>
                </c:pt>
                <c:pt idx="26">
                  <c:v>-4.252366506003073E-4</c:v>
                </c:pt>
                <c:pt idx="27">
                  <c:v>-2.1634031711646692E-3</c:v>
                </c:pt>
                <c:pt idx="28">
                  <c:v>-1.5220672727726625E-3</c:v>
                </c:pt>
                <c:pt idx="29">
                  <c:v>1.8804789438576176E-3</c:v>
                </c:pt>
                <c:pt idx="30">
                  <c:v>-5.0905597134647904E-3</c:v>
                </c:pt>
                <c:pt idx="31">
                  <c:v>2.3075104752209355E-3</c:v>
                </c:pt>
                <c:pt idx="32">
                  <c:v>2.5224642184110508E-3</c:v>
                </c:pt>
                <c:pt idx="33">
                  <c:v>-1.1772770943690313E-3</c:v>
                </c:pt>
                <c:pt idx="34">
                  <c:v>-1.2844436134965193E-3</c:v>
                </c:pt>
                <c:pt idx="35">
                  <c:v>2.6194613825239175E-3</c:v>
                </c:pt>
                <c:pt idx="36">
                  <c:v>1.8848281952094387E-3</c:v>
                </c:pt>
                <c:pt idx="37">
                  <c:v>-6.4770643428648947E-3</c:v>
                </c:pt>
                <c:pt idx="38">
                  <c:v>3.6978535971958428E-4</c:v>
                </c:pt>
                <c:pt idx="39">
                  <c:v>1.806158444742743E-3</c:v>
                </c:pt>
                <c:pt idx="40">
                  <c:v>-4.5702724172656424E-3</c:v>
                </c:pt>
                <c:pt idx="41">
                  <c:v>-3.5126077637410505E-3</c:v>
                </c:pt>
                <c:pt idx="42">
                  <c:v>6.2379474992542826E-3</c:v>
                </c:pt>
                <c:pt idx="43">
                  <c:v>-2.7074928263001534E-3</c:v>
                </c:pt>
                <c:pt idx="44">
                  <c:v>2.4231943507498754E-3</c:v>
                </c:pt>
                <c:pt idx="45">
                  <c:v>1.2792583633258867E-2</c:v>
                </c:pt>
                <c:pt idx="46">
                  <c:v>-1.0661360418290081E-2</c:v>
                </c:pt>
                <c:pt idx="47">
                  <c:v>2.228608162532569E-3</c:v>
                </c:pt>
                <c:pt idx="48">
                  <c:v>-4.0705619299423092E-3</c:v>
                </c:pt>
                <c:pt idx="49">
                  <c:v>-6.0324502973744818E-3</c:v>
                </c:pt>
                <c:pt idx="50">
                  <c:v>6.0145549137867009E-3</c:v>
                </c:pt>
                <c:pt idx="51">
                  <c:v>1.593944543455194E-3</c:v>
                </c:pt>
                <c:pt idx="52">
                  <c:v>8.2184375549279565E-4</c:v>
                </c:pt>
                <c:pt idx="53">
                  <c:v>-6.5994776398163122E-3</c:v>
                </c:pt>
                <c:pt idx="54">
                  <c:v>2.1139634960728945E-3</c:v>
                </c:pt>
                <c:pt idx="55">
                  <c:v>4.7775558110945658E-3</c:v>
                </c:pt>
                <c:pt idx="56">
                  <c:v>1.4505074330326479E-3</c:v>
                </c:pt>
                <c:pt idx="57">
                  <c:v>-2.8312222767966546E-3</c:v>
                </c:pt>
                <c:pt idx="58">
                  <c:v>-5.0359584413378839E-4</c:v>
                </c:pt>
                <c:pt idx="59">
                  <c:v>-4.7111462954929368E-3</c:v>
                </c:pt>
                <c:pt idx="60">
                  <c:v>6.6163915732656529E-3</c:v>
                </c:pt>
                <c:pt idx="61">
                  <c:v>6.878816686740041E-5</c:v>
                </c:pt>
                <c:pt idx="62">
                  <c:v>2.6294578145299682E-3</c:v>
                </c:pt>
                <c:pt idx="63">
                  <c:v>-5.0143410824295236E-3</c:v>
                </c:pt>
                <c:pt idx="64">
                  <c:v>-3.5027696546098314E-3</c:v>
                </c:pt>
                <c:pt idx="65">
                  <c:v>-3.0084496726939299E-3</c:v>
                </c:pt>
                <c:pt idx="66">
                  <c:v>1.0568412198503437E-2</c:v>
                </c:pt>
                <c:pt idx="67">
                  <c:v>-4.1984145984964539E-3</c:v>
                </c:pt>
                <c:pt idx="68">
                  <c:v>2.3965080415404528E-3</c:v>
                </c:pt>
                <c:pt idx="69">
                  <c:v>1.7729466230226507E-3</c:v>
                </c:pt>
                <c:pt idx="70">
                  <c:v>-1.0380091917502423E-3</c:v>
                </c:pt>
                <c:pt idx="71">
                  <c:v>-5.9852284579489933E-5</c:v>
                </c:pt>
                <c:pt idx="72">
                  <c:v>-3.2207494117549081E-3</c:v>
                </c:pt>
                <c:pt idx="73">
                  <c:v>2.6872248612086788E-3</c:v>
                </c:pt>
                <c:pt idx="74">
                  <c:v>-1.7033776810391271E-3</c:v>
                </c:pt>
                <c:pt idx="75">
                  <c:v>3.9819102346564235E-4</c:v>
                </c:pt>
                <c:pt idx="76">
                  <c:v>2.4098257274905271E-4</c:v>
                </c:pt>
                <c:pt idx="77">
                  <c:v>-2.3058721396216888E-3</c:v>
                </c:pt>
                <c:pt idx="78">
                  <c:v>5.6254821905411215E-4</c:v>
                </c:pt>
                <c:pt idx="79">
                  <c:v>3.7032136138151618E-3</c:v>
                </c:pt>
                <c:pt idx="80">
                  <c:v>-7.18208101735564E-4</c:v>
                </c:pt>
                <c:pt idx="81">
                  <c:v>6.812876100102097E-4</c:v>
                </c:pt>
                <c:pt idx="82">
                  <c:v>-5.2309036471985537E-3</c:v>
                </c:pt>
                <c:pt idx="83">
                  <c:v>4.9545421786087833E-3</c:v>
                </c:pt>
                <c:pt idx="84">
                  <c:v>-2.0339439351396544E-3</c:v>
                </c:pt>
                <c:pt idx="85">
                  <c:v>3.1065362967829798E-4</c:v>
                </c:pt>
                <c:pt idx="86">
                  <c:v>1.4340406171308667E-3</c:v>
                </c:pt>
                <c:pt idx="87">
                  <c:v>-1.4629195422394465E-3</c:v>
                </c:pt>
                <c:pt idx="88">
                  <c:v>-1.9101309372232392E-3</c:v>
                </c:pt>
                <c:pt idx="89">
                  <c:v>2.0664854280277017E-3</c:v>
                </c:pt>
                <c:pt idx="90">
                  <c:v>-1.4440469190939593E-4</c:v>
                </c:pt>
                <c:pt idx="91">
                  <c:v>-8.0901109565189658E-3</c:v>
                </c:pt>
                <c:pt idx="92">
                  <c:v>9.0445642806929565E-3</c:v>
                </c:pt>
                <c:pt idx="93">
                  <c:v>-2.4709364095843096E-3</c:v>
                </c:pt>
                <c:pt idx="94">
                  <c:v>-3.9864025432480987E-4</c:v>
                </c:pt>
                <c:pt idx="95">
                  <c:v>-2.3865269903771669E-3</c:v>
                </c:pt>
                <c:pt idx="96">
                  <c:v>-3.1526257767196594E-4</c:v>
                </c:pt>
                <c:pt idx="97">
                  <c:v>3.8673395471455945E-3</c:v>
                </c:pt>
                <c:pt idx="98">
                  <c:v>6.9978347395003779E-4</c:v>
                </c:pt>
                <c:pt idx="99">
                  <c:v>-2.1396169884125983E-3</c:v>
                </c:pt>
                <c:pt idx="100">
                  <c:v>2.2750512795862779E-3</c:v>
                </c:pt>
                <c:pt idx="101">
                  <c:v>-6.1902858098279992E-3</c:v>
                </c:pt>
                <c:pt idx="102">
                  <c:v>5.8696549010497454E-3</c:v>
                </c:pt>
                <c:pt idx="103">
                  <c:v>-2.3051154311417195E-3</c:v>
                </c:pt>
                <c:pt idx="104">
                  <c:v>-4.0617566314938512E-4</c:v>
                </c:pt>
                <c:pt idx="105">
                  <c:v>4.587743765211331E-3</c:v>
                </c:pt>
                <c:pt idx="106">
                  <c:v>1.5942112656233034E-3</c:v>
                </c:pt>
                <c:pt idx="107">
                  <c:v>-2.0339937349647661E-3</c:v>
                </c:pt>
                <c:pt idx="108">
                  <c:v>-1.8925458290864441E-3</c:v>
                </c:pt>
                <c:pt idx="109">
                  <c:v>2.9854088144800316E-6</c:v>
                </c:pt>
                <c:pt idx="110">
                  <c:v>3.2494227479920035E-3</c:v>
                </c:pt>
                <c:pt idx="111">
                  <c:v>2.516225674782345E-4</c:v>
                </c:pt>
                <c:pt idx="112">
                  <c:v>-9.4126296881389369E-4</c:v>
                </c:pt>
                <c:pt idx="113">
                  <c:v>-8.9787920991180075E-5</c:v>
                </c:pt>
                <c:pt idx="114">
                  <c:v>2.5981266359965055E-3</c:v>
                </c:pt>
                <c:pt idx="115">
                  <c:v>-2.6799263902437575E-3</c:v>
                </c:pt>
                <c:pt idx="116">
                  <c:v>-9.0732888618845476E-4</c:v>
                </c:pt>
                <c:pt idx="117">
                  <c:v>2.348782088407162E-3</c:v>
                </c:pt>
                <c:pt idx="118">
                  <c:v>-1.433473032939337E-3</c:v>
                </c:pt>
                <c:pt idx="119">
                  <c:v>-7.082177702798993E-5</c:v>
                </c:pt>
                <c:pt idx="120">
                  <c:v>4.6093018921071076E-4</c:v>
                </c:pt>
                <c:pt idx="121">
                  <c:v>-5.0282240055684116E-4</c:v>
                </c:pt>
                <c:pt idx="122">
                  <c:v>5.6774005318724376E-3</c:v>
                </c:pt>
                <c:pt idx="123">
                  <c:v>-2.2233865440840698E-3</c:v>
                </c:pt>
                <c:pt idx="124">
                  <c:v>-2.2094662082314609E-3</c:v>
                </c:pt>
                <c:pt idx="125">
                  <c:v>-2.55329388774288E-3</c:v>
                </c:pt>
                <c:pt idx="126">
                  <c:v>9.2381889556167633E-4</c:v>
                </c:pt>
                <c:pt idx="127">
                  <c:v>8.5189045376784737E-3</c:v>
                </c:pt>
                <c:pt idx="128">
                  <c:v>-6.0981819806107266E-3</c:v>
                </c:pt>
                <c:pt idx="129">
                  <c:v>-3.712037845291641E-3</c:v>
                </c:pt>
                <c:pt idx="130">
                  <c:v>8.5072560863804479E-4</c:v>
                </c:pt>
                <c:pt idx="131">
                  <c:v>6.5098489930501095E-4</c:v>
                </c:pt>
                <c:pt idx="132">
                  <c:v>9.5209422858809709E-3</c:v>
                </c:pt>
                <c:pt idx="133">
                  <c:v>-3.3569996257672998E-3</c:v>
                </c:pt>
                <c:pt idx="134">
                  <c:v>-1.8245308148983745E-3</c:v>
                </c:pt>
                <c:pt idx="135">
                  <c:v>-3.1544651715712093E-4</c:v>
                </c:pt>
                <c:pt idx="136">
                  <c:v>1.290454623433188E-3</c:v>
                </c:pt>
                <c:pt idx="137">
                  <c:v>-4.5083263191795422E-3</c:v>
                </c:pt>
                <c:pt idx="138">
                  <c:v>3.7496819211397048E-3</c:v>
                </c:pt>
                <c:pt idx="139">
                  <c:v>-1.1713209868249648E-2</c:v>
                </c:pt>
                <c:pt idx="140">
                  <c:v>8.1761336705980896E-3</c:v>
                </c:pt>
                <c:pt idx="141">
                  <c:v>-4.3031898005365648E-3</c:v>
                </c:pt>
                <c:pt idx="142">
                  <c:v>2.3066775477120446E-3</c:v>
                </c:pt>
                <c:pt idx="143">
                  <c:v>5.7201911346130697E-4</c:v>
                </c:pt>
                <c:pt idx="144">
                  <c:v>2.6501028387512105E-3</c:v>
                </c:pt>
                <c:pt idx="145">
                  <c:v>-3.3486394777980776E-3</c:v>
                </c:pt>
                <c:pt idx="146">
                  <c:v>7.4738270069324246E-4</c:v>
                </c:pt>
                <c:pt idx="147">
                  <c:v>7.8756838302646053E-5</c:v>
                </c:pt>
                <c:pt idx="148">
                  <c:v>5.4151747855493825E-3</c:v>
                </c:pt>
                <c:pt idx="149">
                  <c:v>-2.7677321328191179E-3</c:v>
                </c:pt>
                <c:pt idx="150">
                  <c:v>-2.5736647978178472E-3</c:v>
                </c:pt>
                <c:pt idx="151">
                  <c:v>-5.8434643213442928E-3</c:v>
                </c:pt>
                <c:pt idx="152">
                  <c:v>2.5666004865152387E-3</c:v>
                </c:pt>
                <c:pt idx="153">
                  <c:v>1.0330779775154387E-2</c:v>
                </c:pt>
                <c:pt idx="154">
                  <c:v>-1.2336189093931456E-2</c:v>
                </c:pt>
                <c:pt idx="155">
                  <c:v>1.5980453652506318E-3</c:v>
                </c:pt>
                <c:pt idx="156">
                  <c:v>1.0145904454740848E-2</c:v>
                </c:pt>
                <c:pt idx="157">
                  <c:v>-3.2740664904199542E-3</c:v>
                </c:pt>
                <c:pt idx="158">
                  <c:v>-2.4355632064085868E-3</c:v>
                </c:pt>
                <c:pt idx="159">
                  <c:v>-2.3977935055876252E-3</c:v>
                </c:pt>
                <c:pt idx="160">
                  <c:v>2.9477241792791372E-3</c:v>
                </c:pt>
                <c:pt idx="161">
                  <c:v>-3.3348580055280589E-3</c:v>
                </c:pt>
                <c:pt idx="162">
                  <c:v>2.1266060273269359E-3</c:v>
                </c:pt>
                <c:pt idx="163">
                  <c:v>6.8326786346480529E-3</c:v>
                </c:pt>
                <c:pt idx="164">
                  <c:v>-4.6205975387201229E-3</c:v>
                </c:pt>
                <c:pt idx="165">
                  <c:v>1.502744495217679E-2</c:v>
                </c:pt>
                <c:pt idx="166">
                  <c:v>-6.1490172801647912E-3</c:v>
                </c:pt>
                <c:pt idx="167">
                  <c:v>-7.5474254790124547E-3</c:v>
                </c:pt>
                <c:pt idx="168">
                  <c:v>1.4931092938775098E-3</c:v>
                </c:pt>
                <c:pt idx="169">
                  <c:v>-4.9564191393418515E-3</c:v>
                </c:pt>
                <c:pt idx="170">
                  <c:v>2.569113062602778E-3</c:v>
                </c:pt>
                <c:pt idx="171">
                  <c:v>-1.8987647756174455E-3</c:v>
                </c:pt>
                <c:pt idx="172">
                  <c:v>2.1737401670527345E-3</c:v>
                </c:pt>
                <c:pt idx="173">
                  <c:v>-5.0216122177889864E-3</c:v>
                </c:pt>
                <c:pt idx="174">
                  <c:v>-1.1625242900969797E-3</c:v>
                </c:pt>
                <c:pt idx="175">
                  <c:v>4.2389361768698907E-3</c:v>
                </c:pt>
                <c:pt idx="176">
                  <c:v>-1.0265225781165488E-3</c:v>
                </c:pt>
                <c:pt idx="177">
                  <c:v>-2.137448884048473E-3</c:v>
                </c:pt>
                <c:pt idx="178">
                  <c:v>-5.5204574131031828E-4</c:v>
                </c:pt>
                <c:pt idx="179">
                  <c:v>-1.0147699077664562E-3</c:v>
                </c:pt>
                <c:pt idx="180">
                  <c:v>2.9647043084865821E-3</c:v>
                </c:pt>
                <c:pt idx="181">
                  <c:v>-1.4048532964651393E-3</c:v>
                </c:pt>
                <c:pt idx="182">
                  <c:v>1.0017362523239242E-2</c:v>
                </c:pt>
                <c:pt idx="183">
                  <c:v>-4.5111312950214819E-3</c:v>
                </c:pt>
                <c:pt idx="184">
                  <c:v>-3.9050790127095904E-3</c:v>
                </c:pt>
                <c:pt idx="185">
                  <c:v>1.4979229346177021E-3</c:v>
                </c:pt>
                <c:pt idx="186">
                  <c:v>6.8488503397976072E-4</c:v>
                </c:pt>
                <c:pt idx="187">
                  <c:v>1.2741751440933644E-3</c:v>
                </c:pt>
                <c:pt idx="188">
                  <c:v>-2.9894970577382528E-3</c:v>
                </c:pt>
                <c:pt idx="189">
                  <c:v>-1.4187282446938754E-3</c:v>
                </c:pt>
                <c:pt idx="190">
                  <c:v>3.0192043387251405E-3</c:v>
                </c:pt>
                <c:pt idx="191">
                  <c:v>-4.0829257221578225E-3</c:v>
                </c:pt>
                <c:pt idx="192">
                  <c:v>1.6413312499308779E-3</c:v>
                </c:pt>
                <c:pt idx="193">
                  <c:v>7.0728333791010289E-3</c:v>
                </c:pt>
                <c:pt idx="194">
                  <c:v>-2.2717568980421079E-3</c:v>
                </c:pt>
                <c:pt idx="195">
                  <c:v>-3.7326151230925296E-3</c:v>
                </c:pt>
                <c:pt idx="196">
                  <c:v>2.7711540284682083E-3</c:v>
                </c:pt>
                <c:pt idx="197">
                  <c:v>-5.0949933418695846E-3</c:v>
                </c:pt>
                <c:pt idx="198">
                  <c:v>3.9946000976468611E-3</c:v>
                </c:pt>
                <c:pt idx="199">
                  <c:v>1.8206518481878198E-3</c:v>
                </c:pt>
                <c:pt idx="200">
                  <c:v>-2.0923155302224002E-3</c:v>
                </c:pt>
                <c:pt idx="201">
                  <c:v>3.3600296492601726E-3</c:v>
                </c:pt>
                <c:pt idx="202">
                  <c:v>-1.5328696343002743E-3</c:v>
                </c:pt>
                <c:pt idx="203">
                  <c:v>-1.6753570549102636E-3</c:v>
                </c:pt>
                <c:pt idx="204">
                  <c:v>7.2913561005788738E-5</c:v>
                </c:pt>
                <c:pt idx="205">
                  <c:v>-9.9935165275733613E-4</c:v>
                </c:pt>
                <c:pt idx="206">
                  <c:v>-3.8830861873834456E-3</c:v>
                </c:pt>
                <c:pt idx="207">
                  <c:v>5.6608466779627204E-3</c:v>
                </c:pt>
                <c:pt idx="208">
                  <c:v>9.3067462011713325E-3</c:v>
                </c:pt>
                <c:pt idx="209">
                  <c:v>-1.7188275278140111E-3</c:v>
                </c:pt>
                <c:pt idx="210">
                  <c:v>-1.2766565236886898E-2</c:v>
                </c:pt>
                <c:pt idx="211">
                  <c:v>-2.7399766978911427E-3</c:v>
                </c:pt>
                <c:pt idx="212">
                  <c:v>2.2180178790299192E-3</c:v>
                </c:pt>
                <c:pt idx="213">
                  <c:v>1.0879705749855964E-3</c:v>
                </c:pt>
                <c:pt idx="214">
                  <c:v>-1.3046277347620401E-3</c:v>
                </c:pt>
                <c:pt idx="215">
                  <c:v>-4.1798349157948968E-3</c:v>
                </c:pt>
                <c:pt idx="216">
                  <c:v>9.2577604848570333E-3</c:v>
                </c:pt>
                <c:pt idx="217">
                  <c:v>-5.9599709383465118E-3</c:v>
                </c:pt>
                <c:pt idx="218">
                  <c:v>1.57591134381237E-3</c:v>
                </c:pt>
                <c:pt idx="219">
                  <c:v>1.8383867590273074E-3</c:v>
                </c:pt>
                <c:pt idx="220">
                  <c:v>-4.0673843056375841E-3</c:v>
                </c:pt>
                <c:pt idx="221">
                  <c:v>-1.1205671836898362E-3</c:v>
                </c:pt>
                <c:pt idx="222">
                  <c:v>1.9573486911069683E-3</c:v>
                </c:pt>
                <c:pt idx="223">
                  <c:v>1.5791849064381424E-3</c:v>
                </c:pt>
                <c:pt idx="224">
                  <c:v>-2.0676406811190955E-3</c:v>
                </c:pt>
                <c:pt idx="225">
                  <c:v>-6.5983058143694148E-4</c:v>
                </c:pt>
                <c:pt idx="226">
                  <c:v>5.1123996527067325E-3</c:v>
                </c:pt>
                <c:pt idx="227">
                  <c:v>4.5265630204280064E-3</c:v>
                </c:pt>
                <c:pt idx="228">
                  <c:v>-1.2298671752463968E-2</c:v>
                </c:pt>
                <c:pt idx="229">
                  <c:v>-1.3850000113219936E-3</c:v>
                </c:pt>
                <c:pt idx="230">
                  <c:v>1.8926215186566902E-3</c:v>
                </c:pt>
                <c:pt idx="231">
                  <c:v>2.7622916917977077E-3</c:v>
                </c:pt>
                <c:pt idx="232">
                  <c:v>-6.947290906712682E-5</c:v>
                </c:pt>
                <c:pt idx="233">
                  <c:v>-4.0745679485787757E-3</c:v>
                </c:pt>
                <c:pt idx="234">
                  <c:v>1.166003278038533E-3</c:v>
                </c:pt>
                <c:pt idx="235">
                  <c:v>-3.4111030636677316E-3</c:v>
                </c:pt>
                <c:pt idx="236">
                  <c:v>3.0252517323433752E-3</c:v>
                </c:pt>
                <c:pt idx="237">
                  <c:v>1.1342335836624685E-3</c:v>
                </c:pt>
                <c:pt idx="238">
                  <c:v>-8.9680423014565076E-4</c:v>
                </c:pt>
                <c:pt idx="239">
                  <c:v>6.1758027289628842E-4</c:v>
                </c:pt>
                <c:pt idx="240">
                  <c:v>3.4561772229450972E-3</c:v>
                </c:pt>
                <c:pt idx="241">
                  <c:v>-2.1653514651547002E-3</c:v>
                </c:pt>
                <c:pt idx="242">
                  <c:v>-7.3824326237664848E-4</c:v>
                </c:pt>
                <c:pt idx="243">
                  <c:v>1.0406343852878489E-3</c:v>
                </c:pt>
                <c:pt idx="244">
                  <c:v>-2.0881032302562802E-3</c:v>
                </c:pt>
                <c:pt idx="245">
                  <c:v>-5.6486082530265774E-4</c:v>
                </c:pt>
                <c:pt idx="246">
                  <c:v>-4.5778786435612549E-4</c:v>
                </c:pt>
                <c:pt idx="247">
                  <c:v>4.7055180124236339E-3</c:v>
                </c:pt>
                <c:pt idx="248">
                  <c:v>-3.1721425653193844E-3</c:v>
                </c:pt>
                <c:pt idx="249">
                  <c:v>1.0123262971834864E-3</c:v>
                </c:pt>
                <c:pt idx="250">
                  <c:v>-1.7842542849470769E-3</c:v>
                </c:pt>
                <c:pt idx="251">
                  <c:v>-4.1512494341364907E-3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1AC-41A7-93C6-063DC3BE90E5}"/>
            </c:ext>
          </c:extLst>
        </c:ser>
        <c:ser>
          <c:idx val="4"/>
          <c:order val="4"/>
          <c:tx>
            <c:v>XMR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481191853306672E-2"/>
                  <c:y val="0.3693186120221812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XMR</a:t>
                    </a:r>
                    <a:r>
                      <a:rPr lang="en-US" baseline="0"/>
                      <a:t> = -0.1197x + 0.0018</a:t>
                    </a:r>
                    <a:br>
                      <a:rPr lang="en-US" baseline="0"/>
                    </a:br>
                    <a:r>
                      <a:rPr lang="en-US" baseline="0"/>
                      <a:t>R² = 0.0004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'DATA-MARKET'!$U$2:$U$253</c:f>
              <c:numCache>
                <c:formatCode>0.000%</c:formatCode>
                <c:ptCount val="252"/>
                <c:pt idx="0">
                  <c:v>-3.0747904486151584E-2</c:v>
                </c:pt>
                <c:pt idx="1">
                  <c:v>-3.4088079289662898E-2</c:v>
                </c:pt>
                <c:pt idx="2">
                  <c:v>-1.0573809093858041E-2</c:v>
                </c:pt>
                <c:pt idx="3">
                  <c:v>-3.8228174654427851E-3</c:v>
                </c:pt>
                <c:pt idx="4">
                  <c:v>4.6947482013129449E-3</c:v>
                </c:pt>
                <c:pt idx="5">
                  <c:v>-2.9242139723342853E-3</c:v>
                </c:pt>
                <c:pt idx="6">
                  <c:v>1.8418361865356393E-3</c:v>
                </c:pt>
                <c:pt idx="7">
                  <c:v>-1.631776429537957E-3</c:v>
                </c:pt>
                <c:pt idx="8">
                  <c:v>6.4418530543442504E-3</c:v>
                </c:pt>
                <c:pt idx="9">
                  <c:v>1.687048653373355E-3</c:v>
                </c:pt>
                <c:pt idx="10">
                  <c:v>7.2996901344203769E-3</c:v>
                </c:pt>
                <c:pt idx="11">
                  <c:v>-5.41549090194545E-3</c:v>
                </c:pt>
                <c:pt idx="12">
                  <c:v>3.3201550900961913E-3</c:v>
                </c:pt>
                <c:pt idx="13">
                  <c:v>1.1187778503979414E-2</c:v>
                </c:pt>
                <c:pt idx="14">
                  <c:v>1.486931591219986E-2</c:v>
                </c:pt>
                <c:pt idx="15">
                  <c:v>7.2284256543816159E-3</c:v>
                </c:pt>
                <c:pt idx="16">
                  <c:v>-1.7864443392728784E-2</c:v>
                </c:pt>
                <c:pt idx="17">
                  <c:v>3.1294570019154417E-3</c:v>
                </c:pt>
                <c:pt idx="18">
                  <c:v>-8.6725017705989612E-4</c:v>
                </c:pt>
                <c:pt idx="19">
                  <c:v>1.0003383371009162E-2</c:v>
                </c:pt>
                <c:pt idx="20">
                  <c:v>-1.5855752389124188E-2</c:v>
                </c:pt>
                <c:pt idx="21">
                  <c:v>-9.0832893173140306E-3</c:v>
                </c:pt>
                <c:pt idx="22">
                  <c:v>1.1403261745642909E-3</c:v>
                </c:pt>
                <c:pt idx="23">
                  <c:v>2.8903431550190799E-4</c:v>
                </c:pt>
                <c:pt idx="24">
                  <c:v>-2.6555003320934225E-3</c:v>
                </c:pt>
                <c:pt idx="25">
                  <c:v>3.8547230686901417E-3</c:v>
                </c:pt>
                <c:pt idx="26">
                  <c:v>8.3317475637150612E-3</c:v>
                </c:pt>
                <c:pt idx="27">
                  <c:v>1.8684503293881162E-3</c:v>
                </c:pt>
                <c:pt idx="28">
                  <c:v>-1.5156809986203762E-3</c:v>
                </c:pt>
                <c:pt idx="29">
                  <c:v>6.9519939976844915E-3</c:v>
                </c:pt>
                <c:pt idx="30">
                  <c:v>-2.8592623297471966E-3</c:v>
                </c:pt>
                <c:pt idx="31">
                  <c:v>6.6332140115857923E-3</c:v>
                </c:pt>
                <c:pt idx="32">
                  <c:v>4.8904734274613417E-3</c:v>
                </c:pt>
                <c:pt idx="33">
                  <c:v>-2.8071748821291158E-3</c:v>
                </c:pt>
                <c:pt idx="34">
                  <c:v>3.5271449965572142E-3</c:v>
                </c:pt>
                <c:pt idx="35">
                  <c:v>-7.0849093642042964E-3</c:v>
                </c:pt>
                <c:pt idx="36">
                  <c:v>8.3438955597205794E-3</c:v>
                </c:pt>
                <c:pt idx="37">
                  <c:v>2.9416905717033117E-3</c:v>
                </c:pt>
                <c:pt idx="38">
                  <c:v>-5.797596243427139E-3</c:v>
                </c:pt>
                <c:pt idx="39">
                  <c:v>3.398431809157373E-5</c:v>
                </c:pt>
                <c:pt idx="40">
                  <c:v>5.1150623181264333E-3</c:v>
                </c:pt>
                <c:pt idx="41">
                  <c:v>-1.9546731699613876E-4</c:v>
                </c:pt>
                <c:pt idx="42">
                  <c:v>8.6576869483295522E-4</c:v>
                </c:pt>
                <c:pt idx="43">
                  <c:v>4.9325959549920183E-3</c:v>
                </c:pt>
                <c:pt idx="44">
                  <c:v>4.4493786311667416E-3</c:v>
                </c:pt>
                <c:pt idx="45">
                  <c:v>-4.3239365514825985E-4</c:v>
                </c:pt>
                <c:pt idx="46">
                  <c:v>3.3523622914350006E-4</c:v>
                </c:pt>
                <c:pt idx="47">
                  <c:v>7.122360834448286E-3</c:v>
                </c:pt>
                <c:pt idx="48">
                  <c:v>7.2579317873283479E-5</c:v>
                </c:pt>
                <c:pt idx="49">
                  <c:v>8.5386672024539822E-3</c:v>
                </c:pt>
                <c:pt idx="50">
                  <c:v>2.9039374393932159E-3</c:v>
                </c:pt>
                <c:pt idx="51">
                  <c:v>-1.0975360392743783E-3</c:v>
                </c:pt>
                <c:pt idx="52">
                  <c:v>-3.1678336297769859E-3</c:v>
                </c:pt>
                <c:pt idx="53">
                  <c:v>9.0942458803792529E-3</c:v>
                </c:pt>
                <c:pt idx="54">
                  <c:v>1.4991269666144746E-3</c:v>
                </c:pt>
                <c:pt idx="55">
                  <c:v>6.3036577396302605E-3</c:v>
                </c:pt>
                <c:pt idx="56">
                  <c:v>-6.6602252533960928E-3</c:v>
                </c:pt>
                <c:pt idx="57">
                  <c:v>-8.6684836049412909E-3</c:v>
                </c:pt>
                <c:pt idx="58">
                  <c:v>-4.0192864386812297E-3</c:v>
                </c:pt>
                <c:pt idx="59">
                  <c:v>4.1657355354963125E-3</c:v>
                </c:pt>
                <c:pt idx="60">
                  <c:v>2.1931636595712636E-3</c:v>
                </c:pt>
                <c:pt idx="61">
                  <c:v>7.479252042189413E-3</c:v>
                </c:pt>
                <c:pt idx="62">
                  <c:v>2.1725739424198064E-3</c:v>
                </c:pt>
                <c:pt idx="63">
                  <c:v>-1.5840061264341748E-3</c:v>
                </c:pt>
                <c:pt idx="64">
                  <c:v>-3.763256516012298E-3</c:v>
                </c:pt>
                <c:pt idx="65">
                  <c:v>-5.9276988942457527E-4</c:v>
                </c:pt>
                <c:pt idx="66">
                  <c:v>5.0302620769013609E-4</c:v>
                </c:pt>
                <c:pt idx="67">
                  <c:v>7.6660287374525583E-3</c:v>
                </c:pt>
                <c:pt idx="68">
                  <c:v>8.3669269520652125E-4</c:v>
                </c:pt>
                <c:pt idx="69">
                  <c:v>7.1128151454077123E-4</c:v>
                </c:pt>
                <c:pt idx="70">
                  <c:v>1.5634232607154054E-3</c:v>
                </c:pt>
                <c:pt idx="71">
                  <c:v>-1.9643952970014303E-3</c:v>
                </c:pt>
                <c:pt idx="72">
                  <c:v>2.5574029882187502E-3</c:v>
                </c:pt>
                <c:pt idx="73">
                  <c:v>2.7263754572537358E-3</c:v>
                </c:pt>
                <c:pt idx="74">
                  <c:v>7.02250556783877E-4</c:v>
                </c:pt>
                <c:pt idx="75">
                  <c:v>-1.1864029250808047E-3</c:v>
                </c:pt>
                <c:pt idx="76">
                  <c:v>3.6972459932524981E-3</c:v>
                </c:pt>
                <c:pt idx="77">
                  <c:v>9.6159303902425119E-3</c:v>
                </c:pt>
                <c:pt idx="78">
                  <c:v>-3.0274386546482847E-3</c:v>
                </c:pt>
                <c:pt idx="79">
                  <c:v>3.2480894157918484E-3</c:v>
                </c:pt>
                <c:pt idx="80">
                  <c:v>-8.3275185869019096E-4</c:v>
                </c:pt>
                <c:pt idx="81">
                  <c:v>5.5658199003797548E-3</c:v>
                </c:pt>
                <c:pt idx="82">
                  <c:v>4.0644295882822203E-3</c:v>
                </c:pt>
                <c:pt idx="83">
                  <c:v>1.9186044823943E-3</c:v>
                </c:pt>
                <c:pt idx="84">
                  <c:v>2.843103580075224E-3</c:v>
                </c:pt>
                <c:pt idx="85">
                  <c:v>-3.5750494353435419E-3</c:v>
                </c:pt>
                <c:pt idx="86">
                  <c:v>6.8481142616272101E-3</c:v>
                </c:pt>
                <c:pt idx="87">
                  <c:v>-3.927045710025329E-3</c:v>
                </c:pt>
                <c:pt idx="88">
                  <c:v>2.7590220483281382E-3</c:v>
                </c:pt>
                <c:pt idx="89">
                  <c:v>-2.0015448090417308E-3</c:v>
                </c:pt>
                <c:pt idx="90">
                  <c:v>9.9064456123445291E-3</c:v>
                </c:pt>
                <c:pt idx="91">
                  <c:v>-1.3880819469238928E-3</c:v>
                </c:pt>
                <c:pt idx="92">
                  <c:v>1.0879579767786803E-2</c:v>
                </c:pt>
                <c:pt idx="93">
                  <c:v>6.3952025933453642E-3</c:v>
                </c:pt>
                <c:pt idx="94">
                  <c:v>9.0632962566768154E-3</c:v>
                </c:pt>
                <c:pt idx="95">
                  <c:v>-1.5683159390420455E-2</c:v>
                </c:pt>
                <c:pt idx="96">
                  <c:v>-4.4883523743439327E-3</c:v>
                </c:pt>
                <c:pt idx="97">
                  <c:v>1.4116785254235103E-2</c:v>
                </c:pt>
                <c:pt idx="98">
                  <c:v>7.9403049843841545E-3</c:v>
                </c:pt>
                <c:pt idx="99">
                  <c:v>-1.8065404333742128E-2</c:v>
                </c:pt>
                <c:pt idx="100">
                  <c:v>-1.2334126866677331E-2</c:v>
                </c:pt>
                <c:pt idx="101">
                  <c:v>5.0349101576151927E-3</c:v>
                </c:pt>
                <c:pt idx="102">
                  <c:v>-5.3305345372608622E-3</c:v>
                </c:pt>
                <c:pt idx="103">
                  <c:v>-2.4318710097662182E-3</c:v>
                </c:pt>
                <c:pt idx="104">
                  <c:v>6.139685063273532E-3</c:v>
                </c:pt>
                <c:pt idx="105">
                  <c:v>-8.4519887484478164E-3</c:v>
                </c:pt>
                <c:pt idx="106">
                  <c:v>-9.6940596948634042E-5</c:v>
                </c:pt>
                <c:pt idx="107">
                  <c:v>-4.9075992042032345E-3</c:v>
                </c:pt>
                <c:pt idx="108">
                  <c:v>1.997465704358366E-5</c:v>
                </c:pt>
                <c:pt idx="109">
                  <c:v>3.4263318554979109E-4</c:v>
                </c:pt>
                <c:pt idx="110">
                  <c:v>2.5784252944315751E-3</c:v>
                </c:pt>
                <c:pt idx="111">
                  <c:v>-3.1405130357880207E-3</c:v>
                </c:pt>
                <c:pt idx="112">
                  <c:v>-7.2467661727595176E-4</c:v>
                </c:pt>
                <c:pt idx="113">
                  <c:v>2.8750160390679956E-3</c:v>
                </c:pt>
                <c:pt idx="114">
                  <c:v>7.2036723045440518E-3</c:v>
                </c:pt>
                <c:pt idx="115">
                  <c:v>3.2225244686973423E-4</c:v>
                </c:pt>
                <c:pt idx="116">
                  <c:v>-9.4014579222948533E-5</c:v>
                </c:pt>
                <c:pt idx="117">
                  <c:v>9.101908253591022E-4</c:v>
                </c:pt>
                <c:pt idx="118">
                  <c:v>1.2925913022813845E-2</c:v>
                </c:pt>
                <c:pt idx="119">
                  <c:v>1.0783725016077904E-2</c:v>
                </c:pt>
                <c:pt idx="120">
                  <c:v>-6.92300919275306E-3</c:v>
                </c:pt>
                <c:pt idx="121">
                  <c:v>6.4258082397493387E-4</c:v>
                </c:pt>
                <c:pt idx="122">
                  <c:v>1.260748253902438E-2</c:v>
                </c:pt>
                <c:pt idx="123">
                  <c:v>6.5241514280121003E-3</c:v>
                </c:pt>
                <c:pt idx="124">
                  <c:v>-3.20832190381789E-3</c:v>
                </c:pt>
                <c:pt idx="125">
                  <c:v>1.0923112944115404E-2</c:v>
                </c:pt>
                <c:pt idx="126">
                  <c:v>-2.6288881212212494E-2</c:v>
                </c:pt>
                <c:pt idx="127">
                  <c:v>-5.0620314096755901E-4</c:v>
                </c:pt>
                <c:pt idx="128">
                  <c:v>8.2129795994355052E-3</c:v>
                </c:pt>
                <c:pt idx="129">
                  <c:v>-7.9462151137351059E-3</c:v>
                </c:pt>
                <c:pt idx="130">
                  <c:v>1.2033175322413726E-2</c:v>
                </c:pt>
                <c:pt idx="131">
                  <c:v>1.4323058175937407E-2</c:v>
                </c:pt>
                <c:pt idx="132">
                  <c:v>2.4612366978827697E-3</c:v>
                </c:pt>
                <c:pt idx="133">
                  <c:v>-2.9730352210714808E-2</c:v>
                </c:pt>
                <c:pt idx="134">
                  <c:v>1.5018346204117041E-2</c:v>
                </c:pt>
                <c:pt idx="135">
                  <c:v>-1.2393809057761218E-2</c:v>
                </c:pt>
                <c:pt idx="136">
                  <c:v>-6.6385932886606509E-3</c:v>
                </c:pt>
                <c:pt idx="137">
                  <c:v>1.8588462666627403E-2</c:v>
                </c:pt>
                <c:pt idx="138">
                  <c:v>7.665820086625915E-4</c:v>
                </c:pt>
                <c:pt idx="139">
                  <c:v>1.2933024156216008E-2</c:v>
                </c:pt>
                <c:pt idx="140">
                  <c:v>-3.0230182310703037E-2</c:v>
                </c:pt>
                <c:pt idx="141">
                  <c:v>-7.3093886184915644E-3</c:v>
                </c:pt>
                <c:pt idx="142">
                  <c:v>-9.0395274941716727E-3</c:v>
                </c:pt>
                <c:pt idx="143">
                  <c:v>-1.0945207008496171E-2</c:v>
                </c:pt>
                <c:pt idx="144">
                  <c:v>-2.5819853510480918E-3</c:v>
                </c:pt>
                <c:pt idx="145">
                  <c:v>-1.6174216913627901E-3</c:v>
                </c:pt>
                <c:pt idx="146">
                  <c:v>7.3605355897441655E-3</c:v>
                </c:pt>
                <c:pt idx="147">
                  <c:v>-5.2762965765231536E-3</c:v>
                </c:pt>
                <c:pt idx="148">
                  <c:v>4.6771928492370975E-3</c:v>
                </c:pt>
                <c:pt idx="149">
                  <c:v>6.8241453375091467E-3</c:v>
                </c:pt>
                <c:pt idx="150">
                  <c:v>2.8247017285257178E-3</c:v>
                </c:pt>
                <c:pt idx="151">
                  <c:v>-6.1958894657200697E-3</c:v>
                </c:pt>
                <c:pt idx="152">
                  <c:v>3.5755975260803518E-3</c:v>
                </c:pt>
                <c:pt idx="153">
                  <c:v>-6.5526654034036725E-3</c:v>
                </c:pt>
                <c:pt idx="154">
                  <c:v>-3.4095846328355182E-3</c:v>
                </c:pt>
                <c:pt idx="155">
                  <c:v>1.7585362986783311E-4</c:v>
                </c:pt>
                <c:pt idx="156">
                  <c:v>4.6095344940618628E-3</c:v>
                </c:pt>
                <c:pt idx="157">
                  <c:v>2.2826196625582262E-3</c:v>
                </c:pt>
                <c:pt idx="158">
                  <c:v>4.5005467530864277E-3</c:v>
                </c:pt>
                <c:pt idx="159">
                  <c:v>1.2357931791357835E-3</c:v>
                </c:pt>
                <c:pt idx="160">
                  <c:v>-4.8471730313032349E-3</c:v>
                </c:pt>
                <c:pt idx="161">
                  <c:v>-1.8075341211651061E-3</c:v>
                </c:pt>
                <c:pt idx="162">
                  <c:v>7.643095461891165E-3</c:v>
                </c:pt>
                <c:pt idx="163">
                  <c:v>2.9238473979908671E-3</c:v>
                </c:pt>
                <c:pt idx="164">
                  <c:v>7.6430184891142601E-3</c:v>
                </c:pt>
                <c:pt idx="165">
                  <c:v>5.7409418775350336E-3</c:v>
                </c:pt>
                <c:pt idx="166">
                  <c:v>3.8158859372135782E-3</c:v>
                </c:pt>
                <c:pt idx="167">
                  <c:v>-1.2346958449606107E-3</c:v>
                </c:pt>
                <c:pt idx="168">
                  <c:v>-9.5417756928268798E-3</c:v>
                </c:pt>
                <c:pt idx="169">
                  <c:v>-1.7333883650608661E-3</c:v>
                </c:pt>
                <c:pt idx="170">
                  <c:v>-1.2600163801944658E-3</c:v>
                </c:pt>
                <c:pt idx="171">
                  <c:v>9.4276054361659405E-3</c:v>
                </c:pt>
                <c:pt idx="172">
                  <c:v>2.9807168143807321E-3</c:v>
                </c:pt>
                <c:pt idx="173">
                  <c:v>9.6704895497130884E-3</c:v>
                </c:pt>
                <c:pt idx="174">
                  <c:v>9.3131563797728433E-4</c:v>
                </c:pt>
                <c:pt idx="175">
                  <c:v>-1.6128120944145414E-3</c:v>
                </c:pt>
                <c:pt idx="176">
                  <c:v>4.0890106107655654E-3</c:v>
                </c:pt>
                <c:pt idx="177">
                  <c:v>-2.0396578921351837E-3</c:v>
                </c:pt>
                <c:pt idx="178">
                  <c:v>-3.4994119269314317E-4</c:v>
                </c:pt>
                <c:pt idx="179">
                  <c:v>4.6492198743191201E-3</c:v>
                </c:pt>
                <c:pt idx="180">
                  <c:v>1.0442979367750647E-2</c:v>
                </c:pt>
                <c:pt idx="181">
                  <c:v>6.1168407152111942E-3</c:v>
                </c:pt>
                <c:pt idx="182">
                  <c:v>8.1287266899663837E-3</c:v>
                </c:pt>
                <c:pt idx="183">
                  <c:v>2.1205927310919484E-2</c:v>
                </c:pt>
                <c:pt idx="184">
                  <c:v>-2.7690708645509332E-3</c:v>
                </c:pt>
                <c:pt idx="185">
                  <c:v>-1.3283204951564839E-2</c:v>
                </c:pt>
                <c:pt idx="186">
                  <c:v>2.0962723552933105E-3</c:v>
                </c:pt>
                <c:pt idx="187">
                  <c:v>-6.9359101493404783E-3</c:v>
                </c:pt>
                <c:pt idx="188">
                  <c:v>-8.4109499934704266E-3</c:v>
                </c:pt>
                <c:pt idx="189">
                  <c:v>1.3526439988342258E-3</c:v>
                </c:pt>
                <c:pt idx="190">
                  <c:v>-1.1985692488440291E-2</c:v>
                </c:pt>
                <c:pt idx="191">
                  <c:v>-2.8283920525026501E-3</c:v>
                </c:pt>
                <c:pt idx="192">
                  <c:v>8.4599491109458805E-3</c:v>
                </c:pt>
                <c:pt idx="193">
                  <c:v>-6.7722580366252581E-3</c:v>
                </c:pt>
                <c:pt idx="194">
                  <c:v>-5.8544371529206324E-3</c:v>
                </c:pt>
                <c:pt idx="195">
                  <c:v>8.8559569696340171E-3</c:v>
                </c:pt>
                <c:pt idx="196">
                  <c:v>5.8219943882337147E-3</c:v>
                </c:pt>
                <c:pt idx="197">
                  <c:v>7.983987551309359E-3</c:v>
                </c:pt>
                <c:pt idx="198">
                  <c:v>-2.4426469085879428E-2</c:v>
                </c:pt>
                <c:pt idx="199">
                  <c:v>3.7133938472042397E-3</c:v>
                </c:pt>
                <c:pt idx="200">
                  <c:v>-3.025998601924958E-3</c:v>
                </c:pt>
                <c:pt idx="201">
                  <c:v>-1.6067154056034693E-3</c:v>
                </c:pt>
                <c:pt idx="202">
                  <c:v>-1.6649488130547674E-2</c:v>
                </c:pt>
                <c:pt idx="203">
                  <c:v>-4.4810132310555738E-3</c:v>
                </c:pt>
                <c:pt idx="204">
                  <c:v>9.5921274614703886E-3</c:v>
                </c:pt>
                <c:pt idx="205">
                  <c:v>-2.1262443276895597E-3</c:v>
                </c:pt>
                <c:pt idx="206">
                  <c:v>-7.5304459681844182E-3</c:v>
                </c:pt>
                <c:pt idx="207">
                  <c:v>9.5096475723260637E-4</c:v>
                </c:pt>
                <c:pt idx="208">
                  <c:v>1.0709483395819413E-3</c:v>
                </c:pt>
                <c:pt idx="209">
                  <c:v>4.6743503443650017E-3</c:v>
                </c:pt>
                <c:pt idx="210">
                  <c:v>-3.6904169755480962E-4</c:v>
                </c:pt>
                <c:pt idx="211">
                  <c:v>-2.1941687255359523E-3</c:v>
                </c:pt>
                <c:pt idx="212">
                  <c:v>8.8023511954049213E-3</c:v>
                </c:pt>
                <c:pt idx="213">
                  <c:v>1.0115060212163732E-3</c:v>
                </c:pt>
                <c:pt idx="214">
                  <c:v>1.5778467813143168E-3</c:v>
                </c:pt>
                <c:pt idx="215">
                  <c:v>-2.2764010197428661E-3</c:v>
                </c:pt>
                <c:pt idx="216">
                  <c:v>5.0922850790659593E-4</c:v>
                </c:pt>
                <c:pt idx="217">
                  <c:v>-6.2956724975841256E-4</c:v>
                </c:pt>
                <c:pt idx="218">
                  <c:v>6.5875784763498937E-3</c:v>
                </c:pt>
                <c:pt idx="219">
                  <c:v>3.8122194279549383E-5</c:v>
                </c:pt>
                <c:pt idx="220">
                  <c:v>3.4718378358556752E-3</c:v>
                </c:pt>
                <c:pt idx="221">
                  <c:v>-6.0859766572597465E-3</c:v>
                </c:pt>
                <c:pt idx="222">
                  <c:v>1.0469119934194092E-3</c:v>
                </c:pt>
                <c:pt idx="223">
                  <c:v>4.6257173955618269E-3</c:v>
                </c:pt>
                <c:pt idx="224">
                  <c:v>2.0824655091414477E-3</c:v>
                </c:pt>
                <c:pt idx="225">
                  <c:v>2.1460723821998496E-3</c:v>
                </c:pt>
                <c:pt idx="226">
                  <c:v>1.7455614805152729E-5</c:v>
                </c:pt>
                <c:pt idx="227">
                  <c:v>1.1502195497633143E-2</c:v>
                </c:pt>
                <c:pt idx="228">
                  <c:v>6.7117060663404718E-3</c:v>
                </c:pt>
                <c:pt idx="229">
                  <c:v>3.5830546378041632E-3</c:v>
                </c:pt>
                <c:pt idx="230">
                  <c:v>-4.6551433656102856E-3</c:v>
                </c:pt>
                <c:pt idx="231">
                  <c:v>7.157053120867043E-3</c:v>
                </c:pt>
                <c:pt idx="232">
                  <c:v>-8.3937300638372073E-4</c:v>
                </c:pt>
                <c:pt idx="233">
                  <c:v>-1.9156827177634429E-2</c:v>
                </c:pt>
                <c:pt idx="234">
                  <c:v>1.0794015726340716E-2</c:v>
                </c:pt>
                <c:pt idx="235">
                  <c:v>-2.9486967798716163E-3</c:v>
                </c:pt>
                <c:pt idx="236">
                  <c:v>-1.3057006339693318E-4</c:v>
                </c:pt>
                <c:pt idx="237">
                  <c:v>3.6990968215831286E-3</c:v>
                </c:pt>
                <c:pt idx="238">
                  <c:v>4.9725194092585948E-3</c:v>
                </c:pt>
                <c:pt idx="239">
                  <c:v>-8.6839954297083632E-4</c:v>
                </c:pt>
                <c:pt idx="240">
                  <c:v>6.9255466335695331E-3</c:v>
                </c:pt>
                <c:pt idx="241">
                  <c:v>2.9489658339722198E-3</c:v>
                </c:pt>
                <c:pt idx="242">
                  <c:v>1.4559535756253676E-2</c:v>
                </c:pt>
                <c:pt idx="243">
                  <c:v>-2.1339643931983471E-3</c:v>
                </c:pt>
                <c:pt idx="244">
                  <c:v>-8.1589109455821977E-3</c:v>
                </c:pt>
                <c:pt idx="245">
                  <c:v>-6.5454735429180165E-3</c:v>
                </c:pt>
                <c:pt idx="246">
                  <c:v>-1.1321737583929806E-3</c:v>
                </c:pt>
                <c:pt idx="247">
                  <c:v>-3.8881071048939902E-3</c:v>
                </c:pt>
                <c:pt idx="248">
                  <c:v>6.8716565279864465E-3</c:v>
                </c:pt>
                <c:pt idx="249">
                  <c:v>-2.8295077502691829E-3</c:v>
                </c:pt>
                <c:pt idx="250">
                  <c:v>-5.4419724611520835E-4</c:v>
                </c:pt>
                <c:pt idx="251">
                  <c:v>-7.9076964499687761E-4</c:v>
                </c:pt>
              </c:numCache>
            </c:numRef>
          </c:xVal>
          <c:yVal>
            <c:numRef>
              <c:f>'DATA-MARKET'!$R$2:$R$253</c:f>
              <c:numCache>
                <c:formatCode>0.000%</c:formatCode>
                <c:ptCount val="252"/>
                <c:pt idx="0">
                  <c:v>-2.9852440382657167E-2</c:v>
                </c:pt>
                <c:pt idx="1">
                  <c:v>-1.6036298746258056E-2</c:v>
                </c:pt>
                <c:pt idx="2">
                  <c:v>4.8398851627312188E-2</c:v>
                </c:pt>
                <c:pt idx="3">
                  <c:v>-2.0475177158922431E-2</c:v>
                </c:pt>
                <c:pt idx="4">
                  <c:v>-9.6400672437484333E-2</c:v>
                </c:pt>
                <c:pt idx="5">
                  <c:v>-9.6443702460844688E-2</c:v>
                </c:pt>
                <c:pt idx="6">
                  <c:v>2.5190351386148776E-2</c:v>
                </c:pt>
                <c:pt idx="7">
                  <c:v>-2.9621144025027395E-2</c:v>
                </c:pt>
                <c:pt idx="8">
                  <c:v>5.858618679239095E-2</c:v>
                </c:pt>
                <c:pt idx="9">
                  <c:v>5.7240322900835382E-2</c:v>
                </c:pt>
                <c:pt idx="10">
                  <c:v>6.4002940216361007E-2</c:v>
                </c:pt>
                <c:pt idx="11">
                  <c:v>1.875994328201272E-2</c:v>
                </c:pt>
                <c:pt idx="12">
                  <c:v>1.1816545368169152E-3</c:v>
                </c:pt>
                <c:pt idx="13">
                  <c:v>3.5526701813782452E-2</c:v>
                </c:pt>
                <c:pt idx="14">
                  <c:v>-2.0414094142538908E-2</c:v>
                </c:pt>
                <c:pt idx="15">
                  <c:v>6.3650424604792269E-2</c:v>
                </c:pt>
                <c:pt idx="16">
                  <c:v>-3.9311883436284868E-2</c:v>
                </c:pt>
                <c:pt idx="17">
                  <c:v>6.8107811796160031E-2</c:v>
                </c:pt>
                <c:pt idx="18">
                  <c:v>3.3681464041687384E-2</c:v>
                </c:pt>
                <c:pt idx="19">
                  <c:v>3.2064305715923731E-2</c:v>
                </c:pt>
                <c:pt idx="20">
                  <c:v>5.9999763704809396E-2</c:v>
                </c:pt>
                <c:pt idx="21">
                  <c:v>-1.2363418500065908E-2</c:v>
                </c:pt>
                <c:pt idx="22">
                  <c:v>-3.9215465461929611E-2</c:v>
                </c:pt>
                <c:pt idx="23">
                  <c:v>-1.4180963674178992E-2</c:v>
                </c:pt>
                <c:pt idx="24">
                  <c:v>-4.7565626173602889E-2</c:v>
                </c:pt>
                <c:pt idx="25">
                  <c:v>5.1853936684342752E-2</c:v>
                </c:pt>
                <c:pt idx="26">
                  <c:v>-3.9673401488932884E-2</c:v>
                </c:pt>
                <c:pt idx="27">
                  <c:v>8.4174661632886186E-2</c:v>
                </c:pt>
                <c:pt idx="28">
                  <c:v>7.9762780807296998E-2</c:v>
                </c:pt>
                <c:pt idx="29">
                  <c:v>-9.7503844013272362E-3</c:v>
                </c:pt>
                <c:pt idx="30">
                  <c:v>-1.0584795985613175E-2</c:v>
                </c:pt>
                <c:pt idx="31">
                  <c:v>-4.4977937935259749E-3</c:v>
                </c:pt>
                <c:pt idx="32">
                  <c:v>1.0921033958678585E-2</c:v>
                </c:pt>
                <c:pt idx="33">
                  <c:v>-2.5914442047907638E-3</c:v>
                </c:pt>
                <c:pt idx="34">
                  <c:v>0.14341565851713473</c:v>
                </c:pt>
                <c:pt idx="35">
                  <c:v>0.1104485246992034</c:v>
                </c:pt>
                <c:pt idx="36">
                  <c:v>2.6166652128798994E-2</c:v>
                </c:pt>
                <c:pt idx="37">
                  <c:v>-4.2397574123402552E-2</c:v>
                </c:pt>
                <c:pt idx="38">
                  <c:v>2.5123892690594937E-2</c:v>
                </c:pt>
                <c:pt idx="39">
                  <c:v>8.2478538448070744E-4</c:v>
                </c:pt>
                <c:pt idx="40">
                  <c:v>-1.970667993797081E-2</c:v>
                </c:pt>
                <c:pt idx="41">
                  <c:v>-2.4261502144307636E-2</c:v>
                </c:pt>
                <c:pt idx="42">
                  <c:v>6.040781881470599E-3</c:v>
                </c:pt>
                <c:pt idx="43">
                  <c:v>-1.6997434183359035E-2</c:v>
                </c:pt>
                <c:pt idx="44">
                  <c:v>-1.4051090144765899E-3</c:v>
                </c:pt>
                <c:pt idx="45">
                  <c:v>6.4372743173613758E-2</c:v>
                </c:pt>
                <c:pt idx="46">
                  <c:v>-9.551627922644812E-2</c:v>
                </c:pt>
                <c:pt idx="47">
                  <c:v>-6.2154092891098696E-2</c:v>
                </c:pt>
                <c:pt idx="48">
                  <c:v>-1.2975248984808773E-2</c:v>
                </c:pt>
                <c:pt idx="49">
                  <c:v>4.4887124630229348E-3</c:v>
                </c:pt>
                <c:pt idx="50">
                  <c:v>1.1363930258414382E-3</c:v>
                </c:pt>
                <c:pt idx="51">
                  <c:v>-2.4284942442790919E-2</c:v>
                </c:pt>
                <c:pt idx="52">
                  <c:v>1.1978431047175078E-3</c:v>
                </c:pt>
                <c:pt idx="53">
                  <c:v>4.4229859744188641E-3</c:v>
                </c:pt>
                <c:pt idx="54">
                  <c:v>1.7842176933355956E-2</c:v>
                </c:pt>
                <c:pt idx="55">
                  <c:v>-7.0468145948129439E-3</c:v>
                </c:pt>
                <c:pt idx="56">
                  <c:v>-1.1261290333246935E-2</c:v>
                </c:pt>
                <c:pt idx="57">
                  <c:v>-3.4963022816867501E-2</c:v>
                </c:pt>
                <c:pt idx="58">
                  <c:v>-1.5775948962385534E-4</c:v>
                </c:pt>
                <c:pt idx="59">
                  <c:v>7.884492835470254E-2</c:v>
                </c:pt>
                <c:pt idx="60">
                  <c:v>2.9812927919704576E-2</c:v>
                </c:pt>
                <c:pt idx="61">
                  <c:v>-2.1006665508862744E-2</c:v>
                </c:pt>
                <c:pt idx="62">
                  <c:v>-5.4622878435484155E-2</c:v>
                </c:pt>
                <c:pt idx="63">
                  <c:v>-7.3109311004592517E-2</c:v>
                </c:pt>
                <c:pt idx="64">
                  <c:v>-1.2156862919146251E-2</c:v>
                </c:pt>
                <c:pt idx="65">
                  <c:v>-6.9462124868943315E-3</c:v>
                </c:pt>
                <c:pt idx="66">
                  <c:v>-4.2587578889671567E-2</c:v>
                </c:pt>
                <c:pt idx="67">
                  <c:v>-5.6170184460942615E-2</c:v>
                </c:pt>
                <c:pt idx="68">
                  <c:v>3.1778359200233981E-3</c:v>
                </c:pt>
                <c:pt idx="69">
                  <c:v>4.8173909836505546E-2</c:v>
                </c:pt>
                <c:pt idx="70">
                  <c:v>5.2775942953043409E-3</c:v>
                </c:pt>
                <c:pt idx="71">
                  <c:v>1.6922508530566236E-2</c:v>
                </c:pt>
                <c:pt idx="72">
                  <c:v>-4.2042844410637124E-2</c:v>
                </c:pt>
                <c:pt idx="73">
                  <c:v>-1.1016823096720061E-2</c:v>
                </c:pt>
                <c:pt idx="74">
                  <c:v>1.9252331651638109E-2</c:v>
                </c:pt>
                <c:pt idx="75">
                  <c:v>-2.363802973054825E-3</c:v>
                </c:pt>
                <c:pt idx="76">
                  <c:v>3.6482236193226748E-2</c:v>
                </c:pt>
                <c:pt idx="77">
                  <c:v>2.623302367673604E-2</c:v>
                </c:pt>
                <c:pt idx="78">
                  <c:v>1.1448896362965756E-2</c:v>
                </c:pt>
                <c:pt idx="79">
                  <c:v>-2.0993257637351749E-2</c:v>
                </c:pt>
                <c:pt idx="80">
                  <c:v>5.2837651458709604E-3</c:v>
                </c:pt>
                <c:pt idx="81">
                  <c:v>9.7470442442303493E-3</c:v>
                </c:pt>
                <c:pt idx="82">
                  <c:v>9.6395809073611019E-2</c:v>
                </c:pt>
                <c:pt idx="83">
                  <c:v>1.0188740309551567E-2</c:v>
                </c:pt>
                <c:pt idx="84">
                  <c:v>-6.6581631024343876E-2</c:v>
                </c:pt>
                <c:pt idx="85">
                  <c:v>-2.0603676993434995E-2</c:v>
                </c:pt>
                <c:pt idx="86">
                  <c:v>2.3302642566784517E-2</c:v>
                </c:pt>
                <c:pt idx="87">
                  <c:v>8.0461267548681426E-3</c:v>
                </c:pt>
                <c:pt idx="88">
                  <c:v>1.7368314456074063E-2</c:v>
                </c:pt>
                <c:pt idx="89">
                  <c:v>5.407638541758239E-2</c:v>
                </c:pt>
                <c:pt idx="90">
                  <c:v>-1.584899593368469E-2</c:v>
                </c:pt>
                <c:pt idx="91">
                  <c:v>-2.7186325870181799E-2</c:v>
                </c:pt>
                <c:pt idx="92">
                  <c:v>-2.6584787698788897E-2</c:v>
                </c:pt>
                <c:pt idx="93">
                  <c:v>-2.6376775703251611E-2</c:v>
                </c:pt>
                <c:pt idx="94">
                  <c:v>2.783659709072682E-2</c:v>
                </c:pt>
                <c:pt idx="95">
                  <c:v>-1.2152872604666753E-2</c:v>
                </c:pt>
                <c:pt idx="96">
                  <c:v>-1.9539890193078804E-2</c:v>
                </c:pt>
                <c:pt idx="97">
                  <c:v>2.452453272485719E-2</c:v>
                </c:pt>
                <c:pt idx="98">
                  <c:v>3.7478675901946438E-3</c:v>
                </c:pt>
                <c:pt idx="99">
                  <c:v>3.8961737925030291E-3</c:v>
                </c:pt>
                <c:pt idx="100">
                  <c:v>-1.7287046654932109E-2</c:v>
                </c:pt>
                <c:pt idx="101">
                  <c:v>-2.1336405735996641E-2</c:v>
                </c:pt>
                <c:pt idx="102">
                  <c:v>8.093527031437793E-3</c:v>
                </c:pt>
                <c:pt idx="103">
                  <c:v>-3.9005609849108738E-2</c:v>
                </c:pt>
                <c:pt idx="104">
                  <c:v>1.0876411471739374E-2</c:v>
                </c:pt>
                <c:pt idx="105">
                  <c:v>-0.14883776982420988</c:v>
                </c:pt>
                <c:pt idx="106">
                  <c:v>-7.411314115541999E-2</c:v>
                </c:pt>
                <c:pt idx="107">
                  <c:v>-2.6926595890726861E-2</c:v>
                </c:pt>
                <c:pt idx="108">
                  <c:v>-7.2774006776117353E-2</c:v>
                </c:pt>
                <c:pt idx="109">
                  <c:v>9.5965184351439262E-2</c:v>
                </c:pt>
                <c:pt idx="110">
                  <c:v>-1.4191064667024699E-2</c:v>
                </c:pt>
                <c:pt idx="111">
                  <c:v>-2.0566678619964574E-2</c:v>
                </c:pt>
                <c:pt idx="112">
                  <c:v>2.3431149681378202E-2</c:v>
                </c:pt>
                <c:pt idx="113">
                  <c:v>1.0276869857870035E-2</c:v>
                </c:pt>
                <c:pt idx="114">
                  <c:v>2.9090077105327794E-2</c:v>
                </c:pt>
                <c:pt idx="115">
                  <c:v>-3.959124094035564E-2</c:v>
                </c:pt>
                <c:pt idx="116">
                  <c:v>-6.0580167690789301E-3</c:v>
                </c:pt>
                <c:pt idx="117">
                  <c:v>-4.7570467849809396E-3</c:v>
                </c:pt>
                <c:pt idx="118">
                  <c:v>2.7169143640970814E-2</c:v>
                </c:pt>
                <c:pt idx="119">
                  <c:v>-1.3451476829022684E-2</c:v>
                </c:pt>
                <c:pt idx="120">
                  <c:v>9.9227772822904056E-2</c:v>
                </c:pt>
                <c:pt idx="121">
                  <c:v>1.0224799422455062E-2</c:v>
                </c:pt>
                <c:pt idx="122">
                  <c:v>-7.4649185532388793E-2</c:v>
                </c:pt>
                <c:pt idx="123">
                  <c:v>-7.7643713377287302E-2</c:v>
                </c:pt>
                <c:pt idx="124">
                  <c:v>-1.8948927353833547E-2</c:v>
                </c:pt>
                <c:pt idx="125">
                  <c:v>-3.0448370512657953E-2</c:v>
                </c:pt>
                <c:pt idx="126">
                  <c:v>-1.0326104077059254E-3</c:v>
                </c:pt>
                <c:pt idx="127">
                  <c:v>2.0735841442973593E-2</c:v>
                </c:pt>
                <c:pt idx="128">
                  <c:v>-6.2261493558392528E-2</c:v>
                </c:pt>
                <c:pt idx="129">
                  <c:v>-5.0181761600779376E-2</c:v>
                </c:pt>
                <c:pt idx="130">
                  <c:v>2.3895276100967758E-2</c:v>
                </c:pt>
                <c:pt idx="131">
                  <c:v>6.4496009009126207E-2</c:v>
                </c:pt>
                <c:pt idx="132">
                  <c:v>5.0218639589092104E-2</c:v>
                </c:pt>
                <c:pt idx="133">
                  <c:v>-8.5895119495292369E-2</c:v>
                </c:pt>
                <c:pt idx="134">
                  <c:v>-6.4058664320876632E-2</c:v>
                </c:pt>
                <c:pt idx="135">
                  <c:v>-2.3636135905337457E-2</c:v>
                </c:pt>
                <c:pt idx="136">
                  <c:v>-1.9012847978630537E-2</c:v>
                </c:pt>
                <c:pt idx="137">
                  <c:v>-2.4200495428960585E-2</c:v>
                </c:pt>
                <c:pt idx="138">
                  <c:v>8.2748925980346166E-2</c:v>
                </c:pt>
                <c:pt idx="139">
                  <c:v>-4.265029725385986E-2</c:v>
                </c:pt>
                <c:pt idx="140">
                  <c:v>0.10983115632643493</c:v>
                </c:pt>
                <c:pt idx="141">
                  <c:v>2.3471527154361176E-2</c:v>
                </c:pt>
                <c:pt idx="142">
                  <c:v>1.5800026787457181E-2</c:v>
                </c:pt>
                <c:pt idx="143">
                  <c:v>2.8979829370635372E-2</c:v>
                </c:pt>
                <c:pt idx="144">
                  <c:v>5.3510098475575548E-3</c:v>
                </c:pt>
                <c:pt idx="145">
                  <c:v>-2.9518830759584301E-2</c:v>
                </c:pt>
                <c:pt idx="146">
                  <c:v>-4.8328185428862915E-3</c:v>
                </c:pt>
                <c:pt idx="147">
                  <c:v>2.4136326351699758E-3</c:v>
                </c:pt>
                <c:pt idx="148">
                  <c:v>-4.6399278578488929E-3</c:v>
                </c:pt>
                <c:pt idx="149">
                  <c:v>-2.8269042323906372E-2</c:v>
                </c:pt>
                <c:pt idx="150">
                  <c:v>1.0691258671502972E-2</c:v>
                </c:pt>
                <c:pt idx="151">
                  <c:v>-2.1926358429212534E-2</c:v>
                </c:pt>
                <c:pt idx="152">
                  <c:v>9.5508646858843693E-2</c:v>
                </c:pt>
                <c:pt idx="153">
                  <c:v>3.2463903915904063E-2</c:v>
                </c:pt>
                <c:pt idx="154">
                  <c:v>-0.18991037711153894</c:v>
                </c:pt>
                <c:pt idx="155">
                  <c:v>-9.3325124158600697E-2</c:v>
                </c:pt>
                <c:pt idx="156">
                  <c:v>9.7595713705913786E-2</c:v>
                </c:pt>
                <c:pt idx="157">
                  <c:v>-6.328983644566856E-2</c:v>
                </c:pt>
                <c:pt idx="158">
                  <c:v>-4.6120136261175809E-2</c:v>
                </c:pt>
                <c:pt idx="159">
                  <c:v>-2.1576574591143018E-2</c:v>
                </c:pt>
                <c:pt idx="160">
                  <c:v>0.13082568886837431</c:v>
                </c:pt>
                <c:pt idx="161">
                  <c:v>-9.7446879852852962E-3</c:v>
                </c:pt>
                <c:pt idx="162">
                  <c:v>4.2406705001975603E-2</c:v>
                </c:pt>
                <c:pt idx="163">
                  <c:v>-2.4711774029378769E-2</c:v>
                </c:pt>
                <c:pt idx="164">
                  <c:v>-0.13932576519808104</c:v>
                </c:pt>
                <c:pt idx="165">
                  <c:v>7.3765149216457451E-2</c:v>
                </c:pt>
                <c:pt idx="166">
                  <c:v>-9.5907426618709019E-2</c:v>
                </c:pt>
                <c:pt idx="167">
                  <c:v>-7.7721315678025468E-2</c:v>
                </c:pt>
                <c:pt idx="168">
                  <c:v>-4.4401310861957193E-2</c:v>
                </c:pt>
                <c:pt idx="169">
                  <c:v>7.2231971657944996E-2</c:v>
                </c:pt>
                <c:pt idx="170">
                  <c:v>3.9723760231541602E-2</c:v>
                </c:pt>
                <c:pt idx="171">
                  <c:v>4.4535491569060413E-2</c:v>
                </c:pt>
                <c:pt idx="172">
                  <c:v>4.2352595911090959E-2</c:v>
                </c:pt>
                <c:pt idx="173">
                  <c:v>-2.1641089556227278E-2</c:v>
                </c:pt>
                <c:pt idx="174">
                  <c:v>8.3100332735160876E-2</c:v>
                </c:pt>
                <c:pt idx="175">
                  <c:v>1.3860496012532121E-2</c:v>
                </c:pt>
                <c:pt idx="176">
                  <c:v>-9.7413825666752864E-3</c:v>
                </c:pt>
                <c:pt idx="177">
                  <c:v>3.8676229196663796E-2</c:v>
                </c:pt>
                <c:pt idx="178">
                  <c:v>-2.347343628884507E-3</c:v>
                </c:pt>
                <c:pt idx="179">
                  <c:v>-1.5392631984573678E-2</c:v>
                </c:pt>
                <c:pt idx="180">
                  <c:v>1.5196479608670375E-2</c:v>
                </c:pt>
                <c:pt idx="181">
                  <c:v>2.2687649626138912E-2</c:v>
                </c:pt>
                <c:pt idx="182">
                  <c:v>1.9511070088902412E-2</c:v>
                </c:pt>
                <c:pt idx="183">
                  <c:v>-7.3606107423267716E-2</c:v>
                </c:pt>
                <c:pt idx="184">
                  <c:v>-3.8349134784041124E-2</c:v>
                </c:pt>
                <c:pt idx="185">
                  <c:v>1.3521320530895053E-2</c:v>
                </c:pt>
                <c:pt idx="186">
                  <c:v>-2.1773333116683287E-2</c:v>
                </c:pt>
                <c:pt idx="187">
                  <c:v>-2.18042625483446E-2</c:v>
                </c:pt>
                <c:pt idx="188">
                  <c:v>0.11555699974215387</c:v>
                </c:pt>
                <c:pt idx="189">
                  <c:v>1.1218573903238589E-2</c:v>
                </c:pt>
                <c:pt idx="190">
                  <c:v>1.3298883653223846E-2</c:v>
                </c:pt>
                <c:pt idx="191">
                  <c:v>-6.3766607308419224E-2</c:v>
                </c:pt>
                <c:pt idx="192">
                  <c:v>1.5798941792873882E-2</c:v>
                </c:pt>
                <c:pt idx="193">
                  <c:v>6.6049441816050811E-2</c:v>
                </c:pt>
                <c:pt idx="194">
                  <c:v>-5.9206964455235718E-2</c:v>
                </c:pt>
                <c:pt idx="195">
                  <c:v>-7.815104248046037E-2</c:v>
                </c:pt>
                <c:pt idx="196">
                  <c:v>0.12444534297767121</c:v>
                </c:pt>
                <c:pt idx="197">
                  <c:v>4.8302991029636894E-2</c:v>
                </c:pt>
                <c:pt idx="198">
                  <c:v>0.15085760074737975</c:v>
                </c:pt>
                <c:pt idx="199">
                  <c:v>5.1024987224320535E-2</c:v>
                </c:pt>
                <c:pt idx="200">
                  <c:v>-4.0045178420888089E-2</c:v>
                </c:pt>
                <c:pt idx="201">
                  <c:v>2.6869566046387718E-2</c:v>
                </c:pt>
                <c:pt idx="202">
                  <c:v>-1.5198001557368387E-2</c:v>
                </c:pt>
                <c:pt idx="203">
                  <c:v>-7.1351800234138903E-3</c:v>
                </c:pt>
                <c:pt idx="204">
                  <c:v>3.9842590887940676E-2</c:v>
                </c:pt>
                <c:pt idx="205">
                  <c:v>-8.5461268861339833E-3</c:v>
                </c:pt>
                <c:pt idx="206">
                  <c:v>4.5085679163846891E-2</c:v>
                </c:pt>
                <c:pt idx="207">
                  <c:v>2.5344703449495142E-2</c:v>
                </c:pt>
                <c:pt idx="208">
                  <c:v>-2.5243645049080252E-2</c:v>
                </c:pt>
                <c:pt idx="209">
                  <c:v>1.2777177282193915E-2</c:v>
                </c:pt>
                <c:pt idx="210">
                  <c:v>-9.8979896503469347E-2</c:v>
                </c:pt>
                <c:pt idx="211">
                  <c:v>-2.4109004665316573E-2</c:v>
                </c:pt>
                <c:pt idx="212">
                  <c:v>1.070620456425962E-2</c:v>
                </c:pt>
                <c:pt idx="213">
                  <c:v>-8.2684210468729289E-3</c:v>
                </c:pt>
                <c:pt idx="214">
                  <c:v>2.466096499583104E-2</c:v>
                </c:pt>
                <c:pt idx="215">
                  <c:v>-2.0908183353261379E-2</c:v>
                </c:pt>
                <c:pt idx="216">
                  <c:v>6.8328581101104305E-2</c:v>
                </c:pt>
                <c:pt idx="217">
                  <c:v>-2.6817035813501512E-2</c:v>
                </c:pt>
                <c:pt idx="218">
                  <c:v>-4.012461901662082E-3</c:v>
                </c:pt>
                <c:pt idx="219">
                  <c:v>-6.7159158545665204E-2</c:v>
                </c:pt>
                <c:pt idx="220">
                  <c:v>3.738867851437061E-2</c:v>
                </c:pt>
                <c:pt idx="221">
                  <c:v>-3.9022484339683368E-2</c:v>
                </c:pt>
                <c:pt idx="222">
                  <c:v>2.7541099342467765E-2</c:v>
                </c:pt>
                <c:pt idx="223">
                  <c:v>7.8726625250707893E-2</c:v>
                </c:pt>
                <c:pt idx="224">
                  <c:v>-2.7472338362319892E-2</c:v>
                </c:pt>
                <c:pt idx="225">
                  <c:v>-4.9762648484428823E-2</c:v>
                </c:pt>
                <c:pt idx="226">
                  <c:v>0.14106483586851934</c:v>
                </c:pt>
                <c:pt idx="227">
                  <c:v>0.11453674145724702</c:v>
                </c:pt>
                <c:pt idx="228">
                  <c:v>-7.7406838264832498E-3</c:v>
                </c:pt>
                <c:pt idx="229">
                  <c:v>-1.5307096955776847E-2</c:v>
                </c:pt>
                <c:pt idx="230">
                  <c:v>3.3239564499957491E-2</c:v>
                </c:pt>
                <c:pt idx="231">
                  <c:v>1.1410610621287225E-2</c:v>
                </c:pt>
                <c:pt idx="232">
                  <c:v>-2.980131687745436E-2</c:v>
                </c:pt>
                <c:pt idx="233">
                  <c:v>1.3014760655970527E-3</c:v>
                </c:pt>
                <c:pt idx="234">
                  <c:v>-3.6961961038190702E-2</c:v>
                </c:pt>
                <c:pt idx="235">
                  <c:v>2.0430937644088102E-2</c:v>
                </c:pt>
                <c:pt idx="236">
                  <c:v>2.3328910131262044E-2</c:v>
                </c:pt>
                <c:pt idx="237">
                  <c:v>-2.2195415922679749E-3</c:v>
                </c:pt>
                <c:pt idx="238">
                  <c:v>2.3641461464629358E-2</c:v>
                </c:pt>
                <c:pt idx="239">
                  <c:v>6.019262901745117E-3</c:v>
                </c:pt>
                <c:pt idx="240">
                  <c:v>1.0979530991344922E-2</c:v>
                </c:pt>
                <c:pt idx="241">
                  <c:v>2.4315294611588528E-2</c:v>
                </c:pt>
                <c:pt idx="242">
                  <c:v>4.3363997290725596E-3</c:v>
                </c:pt>
                <c:pt idx="243">
                  <c:v>-1.9994370368623771E-2</c:v>
                </c:pt>
                <c:pt idx="244">
                  <c:v>3.5282178795349325E-3</c:v>
                </c:pt>
                <c:pt idx="245">
                  <c:v>5.9199650226472444E-3</c:v>
                </c:pt>
                <c:pt idx="246">
                  <c:v>4.1508371073142959E-2</c:v>
                </c:pt>
                <c:pt idx="247">
                  <c:v>-2.1802526095468764E-2</c:v>
                </c:pt>
                <c:pt idx="248">
                  <c:v>8.9357632707538926E-3</c:v>
                </c:pt>
                <c:pt idx="249">
                  <c:v>-1.749273887734655E-2</c:v>
                </c:pt>
                <c:pt idx="250">
                  <c:v>1.1726301073833155E-2</c:v>
                </c:pt>
                <c:pt idx="251">
                  <c:v>-1.3532359615064028E-2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01AC-41A7-93C6-063DC3BE90E5}"/>
            </c:ext>
          </c:extLst>
        </c:ser>
        <c:ser>
          <c:idx val="5"/>
          <c:order val="5"/>
          <c:tx>
            <c:v>LTC</c:v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8780161804205345"/>
                  <c:y val="-0.2820617543462092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y</a:t>
                    </a:r>
                    <a:r>
                      <a:rPr lang="en-US" baseline="-25000"/>
                      <a:t>LTC</a:t>
                    </a:r>
                    <a:r>
                      <a:rPr lang="en-US" baseline="0"/>
                      <a:t> = -2.808x - 0.001</a:t>
                    </a:r>
                    <a:br>
                      <a:rPr lang="en-US" baseline="0"/>
                    </a:br>
                    <a:r>
                      <a:rPr lang="en-US" baseline="0"/>
                      <a:t>R² = 0.0248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'DATA-MARKET'!$AD$2:$AD$253</c:f>
              <c:numCache>
                <c:formatCode>0.000%</c:formatCode>
                <c:ptCount val="252"/>
                <c:pt idx="0">
                  <c:v>9.35990754534792E-4</c:v>
                </c:pt>
                <c:pt idx="1">
                  <c:v>4.7209485171659264E-3</c:v>
                </c:pt>
                <c:pt idx="2">
                  <c:v>-2.0464770246480992E-3</c:v>
                </c:pt>
                <c:pt idx="3">
                  <c:v>1.3607648300950701E-3</c:v>
                </c:pt>
                <c:pt idx="4">
                  <c:v>-4.1330260894532379E-3</c:v>
                </c:pt>
                <c:pt idx="5">
                  <c:v>-1.5127853451021021E-4</c:v>
                </c:pt>
                <c:pt idx="6">
                  <c:v>-3.9100432355041728E-4</c:v>
                </c:pt>
                <c:pt idx="7">
                  <c:v>-2.7585030616952815E-3</c:v>
                </c:pt>
                <c:pt idx="8">
                  <c:v>-3.9880100718486799E-3</c:v>
                </c:pt>
                <c:pt idx="9">
                  <c:v>5.4504974813694761E-4</c:v>
                </c:pt>
                <c:pt idx="10">
                  <c:v>-3.2795507734758953E-3</c:v>
                </c:pt>
                <c:pt idx="11">
                  <c:v>-3.0703612300326936E-3</c:v>
                </c:pt>
                <c:pt idx="12">
                  <c:v>-1.7584489429910203E-3</c:v>
                </c:pt>
                <c:pt idx="13">
                  <c:v>-4.0789930653203545E-3</c:v>
                </c:pt>
                <c:pt idx="14">
                  <c:v>-1.4156358183466048E-3</c:v>
                </c:pt>
                <c:pt idx="15">
                  <c:v>-2.4249855695048757E-3</c:v>
                </c:pt>
                <c:pt idx="16">
                  <c:v>5.4849108433677298E-3</c:v>
                </c:pt>
                <c:pt idx="17">
                  <c:v>1.1131277177329473E-3</c:v>
                </c:pt>
                <c:pt idx="18">
                  <c:v>-5.1725500281654159E-4</c:v>
                </c:pt>
                <c:pt idx="19">
                  <c:v>2.5314928275720311E-4</c:v>
                </c:pt>
                <c:pt idx="20">
                  <c:v>-5.0714149744712127E-4</c:v>
                </c:pt>
                <c:pt idx="21">
                  <c:v>-2.7046407478751931E-3</c:v>
                </c:pt>
                <c:pt idx="22">
                  <c:v>-3.7216215467684739E-3</c:v>
                </c:pt>
                <c:pt idx="23">
                  <c:v>9.7646528256145333E-4</c:v>
                </c:pt>
                <c:pt idx="24">
                  <c:v>-1.0206226142401432E-3</c:v>
                </c:pt>
                <c:pt idx="25">
                  <c:v>2.1089136829514376E-4</c:v>
                </c:pt>
                <c:pt idx="26">
                  <c:v>-4.0469296944734391E-3</c:v>
                </c:pt>
                <c:pt idx="27">
                  <c:v>-1.2936461538266553E-3</c:v>
                </c:pt>
                <c:pt idx="28">
                  <c:v>2.0731534154143139E-3</c:v>
                </c:pt>
                <c:pt idx="29">
                  <c:v>-4.3383305652945723E-4</c:v>
                </c:pt>
                <c:pt idx="30">
                  <c:v>1.7130740649239995E-3</c:v>
                </c:pt>
                <c:pt idx="31">
                  <c:v>5.0027489168597906E-4</c:v>
                </c:pt>
                <c:pt idx="32">
                  <c:v>-1.8898216064656173E-4</c:v>
                </c:pt>
                <c:pt idx="33">
                  <c:v>-3.7300288666862439E-3</c:v>
                </c:pt>
                <c:pt idx="34">
                  <c:v>-3.8697782304929111E-3</c:v>
                </c:pt>
                <c:pt idx="35">
                  <c:v>3.222729137042653E-3</c:v>
                </c:pt>
                <c:pt idx="36">
                  <c:v>-8.4895274068161059E-4</c:v>
                </c:pt>
                <c:pt idx="37">
                  <c:v>-4.4113508897632115E-3</c:v>
                </c:pt>
                <c:pt idx="38">
                  <c:v>0</c:v>
                </c:pt>
                <c:pt idx="39">
                  <c:v>1.6527580420806084E-3</c:v>
                </c:pt>
                <c:pt idx="40">
                  <c:v>1.7869432843958374E-3</c:v>
                </c:pt>
                <c:pt idx="41">
                  <c:v>7.2861669475825829E-3</c:v>
                </c:pt>
                <c:pt idx="42">
                  <c:v>5.1088975668991531E-4</c:v>
                </c:pt>
                <c:pt idx="43">
                  <c:v>4.7688570206134274E-4</c:v>
                </c:pt>
                <c:pt idx="44">
                  <c:v>-3.326720492851981E-4</c:v>
                </c:pt>
                <c:pt idx="45">
                  <c:v>1.2636599379090075E-3</c:v>
                </c:pt>
                <c:pt idx="46">
                  <c:v>-4.1529768832733521E-3</c:v>
                </c:pt>
                <c:pt idx="47">
                  <c:v>9.0100303372348727E-4</c:v>
                </c:pt>
                <c:pt idx="48">
                  <c:v>-3.1840424325801663E-3</c:v>
                </c:pt>
                <c:pt idx="49">
                  <c:v>1.2930523800796961E-3</c:v>
                </c:pt>
                <c:pt idx="50">
                  <c:v>1.1239171353210661E-3</c:v>
                </c:pt>
                <c:pt idx="51">
                  <c:v>-5.5220726842875132E-3</c:v>
                </c:pt>
                <c:pt idx="52">
                  <c:v>4.4978285587205574E-3</c:v>
                </c:pt>
                <c:pt idx="53">
                  <c:v>3.8787899062683651E-3</c:v>
                </c:pt>
                <c:pt idx="54">
                  <c:v>2.5056720156490754E-3</c:v>
                </c:pt>
                <c:pt idx="55">
                  <c:v>5.5144035807258443E-4</c:v>
                </c:pt>
                <c:pt idx="56">
                  <c:v>-4.1995484994868729E-3</c:v>
                </c:pt>
                <c:pt idx="57">
                  <c:v>2.0190682552752568E-3</c:v>
                </c:pt>
                <c:pt idx="58">
                  <c:v>-2.0028617532984958E-4</c:v>
                </c:pt>
                <c:pt idx="59">
                  <c:v>5.5404263033633654E-4</c:v>
                </c:pt>
                <c:pt idx="60">
                  <c:v>5.43666759064604E-3</c:v>
                </c:pt>
                <c:pt idx="61">
                  <c:v>6.6089295576925622E-4</c:v>
                </c:pt>
                <c:pt idx="62">
                  <c:v>6.2770791932889038E-4</c:v>
                </c:pt>
                <c:pt idx="63">
                  <c:v>-1.6079969289167098E-3</c:v>
                </c:pt>
                <c:pt idx="64">
                  <c:v>7.37850347878404E-4</c:v>
                </c:pt>
                <c:pt idx="65">
                  <c:v>-7.3785034787841462E-4</c:v>
                </c:pt>
                <c:pt idx="66">
                  <c:v>-3.9206113850042464E-3</c:v>
                </c:pt>
                <c:pt idx="67">
                  <c:v>-1.1740949078039441E-3</c:v>
                </c:pt>
                <c:pt idx="68">
                  <c:v>-1.0289337998498706E-4</c:v>
                </c:pt>
                <c:pt idx="69">
                  <c:v>6.8976852154020393E-4</c:v>
                </c:pt>
                <c:pt idx="70">
                  <c:v>1.5600528484124155E-3</c:v>
                </c:pt>
                <c:pt idx="71">
                  <c:v>3.134685202880399E-3</c:v>
                </c:pt>
                <c:pt idx="72">
                  <c:v>6.6080537148598541E-4</c:v>
                </c:pt>
                <c:pt idx="73">
                  <c:v>7.7182949507358258E-5</c:v>
                </c:pt>
                <c:pt idx="74">
                  <c:v>-2.0945379605602226E-3</c:v>
                </c:pt>
                <c:pt idx="75">
                  <c:v>1.1805295619356636E-3</c:v>
                </c:pt>
                <c:pt idx="76">
                  <c:v>2.4861470021636691E-4</c:v>
                </c:pt>
                <c:pt idx="77">
                  <c:v>-4.5902996386901476E-3</c:v>
                </c:pt>
                <c:pt idx="78">
                  <c:v>-3.4319879675404118E-4</c:v>
                </c:pt>
                <c:pt idx="79">
                  <c:v>-4.895799714800475E-3</c:v>
                </c:pt>
                <c:pt idx="80">
                  <c:v>-3.4106151350594177E-3</c:v>
                </c:pt>
                <c:pt idx="81">
                  <c:v>8.4842685526754559E-4</c:v>
                </c:pt>
                <c:pt idx="82">
                  <c:v>2.3395912276134357E-4</c:v>
                </c:pt>
                <c:pt idx="83">
                  <c:v>3.5627544779480705E-3</c:v>
                </c:pt>
                <c:pt idx="84">
                  <c:v>1.4108241434704657E-3</c:v>
                </c:pt>
                <c:pt idx="85">
                  <c:v>1.342444848305788E-3</c:v>
                </c:pt>
                <c:pt idx="86">
                  <c:v>-1.7757174912145608E-3</c:v>
                </c:pt>
                <c:pt idx="87">
                  <c:v>-2.557075733303305E-3</c:v>
                </c:pt>
                <c:pt idx="88">
                  <c:v>2.785054874599593E-4</c:v>
                </c:pt>
                <c:pt idx="89">
                  <c:v>-2.016064564977083E-3</c:v>
                </c:pt>
                <c:pt idx="90">
                  <c:v>-3.5683098603965014E-4</c:v>
                </c:pt>
                <c:pt idx="91">
                  <c:v>2.5625033375454623E-3</c:v>
                </c:pt>
                <c:pt idx="92">
                  <c:v>4.7067685423355888E-3</c:v>
                </c:pt>
                <c:pt idx="93">
                  <c:v>3.6364235631821985E-3</c:v>
                </c:pt>
                <c:pt idx="94">
                  <c:v>5.1849778216629368E-4</c:v>
                </c:pt>
                <c:pt idx="95">
                  <c:v>-8.9759241295494442E-5</c:v>
                </c:pt>
                <c:pt idx="96">
                  <c:v>1.7213355894895404E-3</c:v>
                </c:pt>
                <c:pt idx="97">
                  <c:v>2.1119312831006259E-3</c:v>
                </c:pt>
                <c:pt idx="98">
                  <c:v>2.5232484269663859E-3</c:v>
                </c:pt>
                <c:pt idx="99">
                  <c:v>-1.0961033805433373E-3</c:v>
                </c:pt>
                <c:pt idx="100">
                  <c:v>-1.3179270471880217E-3</c:v>
                </c:pt>
                <c:pt idx="101">
                  <c:v>1.0217658859670783E-3</c:v>
                </c:pt>
                <c:pt idx="102">
                  <c:v>1.0638546175490771E-3</c:v>
                </c:pt>
                <c:pt idx="103">
                  <c:v>2.6275607448422553E-3</c:v>
                </c:pt>
                <c:pt idx="104">
                  <c:v>3.2315710571812874E-3</c:v>
                </c:pt>
                <c:pt idx="105">
                  <c:v>-3.9418850375853957E-3</c:v>
                </c:pt>
                <c:pt idx="106">
                  <c:v>1.82571101127125E-3</c:v>
                </c:pt>
                <c:pt idx="107">
                  <c:v>-2.75649126682733E-3</c:v>
                </c:pt>
                <c:pt idx="108">
                  <c:v>-5.8225652623401418E-3</c:v>
                </c:pt>
                <c:pt idx="109">
                  <c:v>2.1026259667150187E-3</c:v>
                </c:pt>
                <c:pt idx="110">
                  <c:v>-2.3004849157130963E-3</c:v>
                </c:pt>
                <c:pt idx="111">
                  <c:v>-2.6699865504965048E-3</c:v>
                </c:pt>
                <c:pt idx="112">
                  <c:v>1.5452943617464115E-3</c:v>
                </c:pt>
                <c:pt idx="113">
                  <c:v>-3.9129467875140015E-3</c:v>
                </c:pt>
                <c:pt idx="114">
                  <c:v>6.2271975179529447E-3</c:v>
                </c:pt>
                <c:pt idx="115">
                  <c:v>-7.0133664024198518E-3</c:v>
                </c:pt>
                <c:pt idx="116">
                  <c:v>2.2690248235428248E-3</c:v>
                </c:pt>
                <c:pt idx="117">
                  <c:v>4.061307500531566E-3</c:v>
                </c:pt>
                <c:pt idx="118">
                  <c:v>-3.3421306420445404E-3</c:v>
                </c:pt>
                <c:pt idx="119">
                  <c:v>1.7648089006654783E-4</c:v>
                </c:pt>
                <c:pt idx="120">
                  <c:v>2.5157473959898369E-3</c:v>
                </c:pt>
                <c:pt idx="121">
                  <c:v>-1.4226823629954523E-3</c:v>
                </c:pt>
                <c:pt idx="122">
                  <c:v>1.2142476572704509E-4</c:v>
                </c:pt>
                <c:pt idx="123">
                  <c:v>5.4912764392329597E-3</c:v>
                </c:pt>
                <c:pt idx="124">
                  <c:v>5.4869285788166104E-4</c:v>
                </c:pt>
                <c:pt idx="125">
                  <c:v>-2.1192787086757527E-3</c:v>
                </c:pt>
                <c:pt idx="126">
                  <c:v>-6.3626610899661928E-3</c:v>
                </c:pt>
                <c:pt idx="127">
                  <c:v>-2.1591307934037429E-3</c:v>
                </c:pt>
                <c:pt idx="128">
                  <c:v>-3.7698583142101784E-4</c:v>
                </c:pt>
                <c:pt idx="129">
                  <c:v>-1.2318784999121003E-3</c:v>
                </c:pt>
                <c:pt idx="130">
                  <c:v>-3.5366984681058648E-3</c:v>
                </c:pt>
                <c:pt idx="131">
                  <c:v>5.3115537749629637E-3</c:v>
                </c:pt>
                <c:pt idx="132">
                  <c:v>-6.0970112103922208E-4</c:v>
                </c:pt>
                <c:pt idx="133">
                  <c:v>-6.3185687344659487E-4</c:v>
                </c:pt>
                <c:pt idx="134">
                  <c:v>1.3191501826154163E-3</c:v>
                </c:pt>
                <c:pt idx="135">
                  <c:v>-9.6406150585257239E-4</c:v>
                </c:pt>
                <c:pt idx="136">
                  <c:v>-1.7768832495386208E-3</c:v>
                </c:pt>
                <c:pt idx="137">
                  <c:v>-2.6706364651581755E-3</c:v>
                </c:pt>
                <c:pt idx="138">
                  <c:v>-3.0250431215705026E-3</c:v>
                </c:pt>
                <c:pt idx="139">
                  <c:v>-3.6838013078785356E-3</c:v>
                </c:pt>
                <c:pt idx="140">
                  <c:v>8.7484583190191147E-4</c:v>
                </c:pt>
                <c:pt idx="141">
                  <c:v>1.9039391918787456E-3</c:v>
                </c:pt>
                <c:pt idx="142">
                  <c:v>-1.5345084233748876E-3</c:v>
                </c:pt>
                <c:pt idx="143">
                  <c:v>-2.3470250672731038E-4</c:v>
                </c:pt>
                <c:pt idx="144">
                  <c:v>-3.2782854723033376E-3</c:v>
                </c:pt>
                <c:pt idx="145">
                  <c:v>1.2147706045222674E-2</c:v>
                </c:pt>
                <c:pt idx="146">
                  <c:v>2.6294822579650177E-3</c:v>
                </c:pt>
                <c:pt idx="147">
                  <c:v>6.4196879852816387E-4</c:v>
                </c:pt>
                <c:pt idx="148">
                  <c:v>-7.7572216252167333E-3</c:v>
                </c:pt>
                <c:pt idx="149">
                  <c:v>1.3380555890315298E-3</c:v>
                </c:pt>
                <c:pt idx="150">
                  <c:v>9.7956523579744706E-4</c:v>
                </c:pt>
                <c:pt idx="151">
                  <c:v>-1.2586240288350581E-3</c:v>
                </c:pt>
                <c:pt idx="152">
                  <c:v>3.3470040364331263E-4</c:v>
                </c:pt>
                <c:pt idx="153">
                  <c:v>-7.9215243970276656E-4</c:v>
                </c:pt>
                <c:pt idx="154">
                  <c:v>-4.9066692589165243E-3</c:v>
                </c:pt>
                <c:pt idx="155">
                  <c:v>-1.0880995988920969E-3</c:v>
                </c:pt>
                <c:pt idx="156">
                  <c:v>-3.8443398563529447E-3</c:v>
                </c:pt>
                <c:pt idx="157">
                  <c:v>2.8340029736573773E-3</c:v>
                </c:pt>
                <c:pt idx="158">
                  <c:v>1.54888739240033E-3</c:v>
                </c:pt>
                <c:pt idx="159">
                  <c:v>-4.4050896095969884E-3</c:v>
                </c:pt>
                <c:pt idx="160">
                  <c:v>-9.1240639298287339E-4</c:v>
                </c:pt>
                <c:pt idx="161">
                  <c:v>1.7456598248425088E-3</c:v>
                </c:pt>
                <c:pt idx="162">
                  <c:v>-5.7393552530443192E-4</c:v>
                </c:pt>
                <c:pt idx="163">
                  <c:v>4.5043717750365732E-3</c:v>
                </c:pt>
                <c:pt idx="164">
                  <c:v>-6.947823376676031E-4</c:v>
                </c:pt>
                <c:pt idx="165">
                  <c:v>-1.0105412602025867E-3</c:v>
                </c:pt>
                <c:pt idx="166">
                  <c:v>-5.1889743700769767E-3</c:v>
                </c:pt>
                <c:pt idx="167">
                  <c:v>-1.9225870816181578E-4</c:v>
                </c:pt>
                <c:pt idx="168">
                  <c:v>-4.5082129508016398E-4</c:v>
                </c:pt>
                <c:pt idx="169">
                  <c:v>4.9600319876072583E-4</c:v>
                </c:pt>
                <c:pt idx="170">
                  <c:v>-6.8408089702049662E-3</c:v>
                </c:pt>
                <c:pt idx="171">
                  <c:v>-7.045515108796965E-4</c:v>
                </c:pt>
                <c:pt idx="172">
                  <c:v>-1.5913703798667428E-4</c:v>
                </c:pt>
                <c:pt idx="173">
                  <c:v>4.2031733697944681E-4</c:v>
                </c:pt>
                <c:pt idx="174">
                  <c:v>-2.6640016071328774E-3</c:v>
                </c:pt>
                <c:pt idx="175">
                  <c:v>1.3675653941221876E-3</c:v>
                </c:pt>
                <c:pt idx="176">
                  <c:v>7.8579507904300745E-3</c:v>
                </c:pt>
                <c:pt idx="177">
                  <c:v>5.0705506548768967E-3</c:v>
                </c:pt>
                <c:pt idx="178">
                  <c:v>3.5896599045680284E-3</c:v>
                </c:pt>
                <c:pt idx="179">
                  <c:v>-2.3538541498381686E-3</c:v>
                </c:pt>
                <c:pt idx="180">
                  <c:v>6.7285607652255652E-4</c:v>
                </c:pt>
                <c:pt idx="181">
                  <c:v>-5.6353102283670893E-3</c:v>
                </c:pt>
                <c:pt idx="182">
                  <c:v>-1.3439022577622967E-3</c:v>
                </c:pt>
                <c:pt idx="183">
                  <c:v>-2.9975540817702953E-3</c:v>
                </c:pt>
                <c:pt idx="184">
                  <c:v>1.0076110361536665E-3</c:v>
                </c:pt>
                <c:pt idx="185">
                  <c:v>-1.8110924603374315E-4</c:v>
                </c:pt>
                <c:pt idx="186">
                  <c:v>3.8642927167410073E-3</c:v>
                </c:pt>
                <c:pt idx="187">
                  <c:v>4.2194155427082896E-3</c:v>
                </c:pt>
                <c:pt idx="188">
                  <c:v>-2.2256766052601786E-3</c:v>
                </c:pt>
                <c:pt idx="189">
                  <c:v>6.8621126976964569E-4</c:v>
                </c:pt>
                <c:pt idx="190">
                  <c:v>6.4459433962492591E-3</c:v>
                </c:pt>
                <c:pt idx="191">
                  <c:v>3.8475363320911297E-3</c:v>
                </c:pt>
                <c:pt idx="192">
                  <c:v>-5.5684039429701405E-4</c:v>
                </c:pt>
                <c:pt idx="193">
                  <c:v>-2.9890590856879841E-3</c:v>
                </c:pt>
                <c:pt idx="194">
                  <c:v>-2.0684565185494315E-3</c:v>
                </c:pt>
                <c:pt idx="195">
                  <c:v>-1.4113899979232337E-3</c:v>
                </c:pt>
                <c:pt idx="196">
                  <c:v>2.2389745262503739E-3</c:v>
                </c:pt>
                <c:pt idx="197">
                  <c:v>2.6033987785685974E-3</c:v>
                </c:pt>
                <c:pt idx="198">
                  <c:v>0</c:v>
                </c:pt>
                <c:pt idx="199">
                  <c:v>0</c:v>
                </c:pt>
                <c:pt idx="200">
                  <c:v>2.9103752395486621E-4</c:v>
                </c:pt>
                <c:pt idx="201">
                  <c:v>-7.3772726060683817E-4</c:v>
                </c:pt>
                <c:pt idx="202">
                  <c:v>-3.0097248913380529E-3</c:v>
                </c:pt>
                <c:pt idx="203">
                  <c:v>2.4629970514988928E-4</c:v>
                </c:pt>
                <c:pt idx="204">
                  <c:v>-2.5021149986906121E-3</c:v>
                </c:pt>
                <c:pt idx="205">
                  <c:v>-3.4803491915909687E-4</c:v>
                </c:pt>
                <c:pt idx="206">
                  <c:v>1.280582082818759E-3</c:v>
                </c:pt>
                <c:pt idx="207">
                  <c:v>2.1186061167902189E-3</c:v>
                </c:pt>
                <c:pt idx="208">
                  <c:v>6.4852119792845595E-4</c:v>
                </c:pt>
                <c:pt idx="209">
                  <c:v>-9.6280438931121547E-4</c:v>
                </c:pt>
                <c:pt idx="210">
                  <c:v>1.4329324944697005E-3</c:v>
                </c:pt>
                <c:pt idx="211">
                  <c:v>1.0957376013416276E-3</c:v>
                </c:pt>
                <c:pt idx="212">
                  <c:v>-2.4385023525016784E-3</c:v>
                </c:pt>
                <c:pt idx="213">
                  <c:v>-1.3561211309942342E-3</c:v>
                </c:pt>
                <c:pt idx="214">
                  <c:v>2.7552088254096975E-3</c:v>
                </c:pt>
                <c:pt idx="215">
                  <c:v>3.1268717743654188E-3</c:v>
                </c:pt>
                <c:pt idx="216">
                  <c:v>1.2033863177679462E-3</c:v>
                </c:pt>
                <c:pt idx="217">
                  <c:v>-1.4930237126077742E-3</c:v>
                </c:pt>
                <c:pt idx="218">
                  <c:v>-6.3330720781285101E-3</c:v>
                </c:pt>
                <c:pt idx="219">
                  <c:v>-3.0805069698463601E-3</c:v>
                </c:pt>
                <c:pt idx="220">
                  <c:v>1.2824656378598626E-3</c:v>
                </c:pt>
                <c:pt idx="221">
                  <c:v>7.6510757496759155E-4</c:v>
                </c:pt>
                <c:pt idx="222">
                  <c:v>-5.4311370887279971E-3</c:v>
                </c:pt>
                <c:pt idx="223">
                  <c:v>1.0725276765571831E-3</c:v>
                </c:pt>
                <c:pt idx="224">
                  <c:v>-1.7618450982319718E-3</c:v>
                </c:pt>
                <c:pt idx="225">
                  <c:v>-1.1499341662843668E-5</c:v>
                </c:pt>
                <c:pt idx="226">
                  <c:v>3.9271851485600476E-3</c:v>
                </c:pt>
                <c:pt idx="227">
                  <c:v>-1.3976862806247246E-3</c:v>
                </c:pt>
                <c:pt idx="228">
                  <c:v>8.4547769865912586E-4</c:v>
                </c:pt>
                <c:pt idx="229">
                  <c:v>9.3502722431261563E-4</c:v>
                </c:pt>
                <c:pt idx="230">
                  <c:v>3.2808343715808141E-3</c:v>
                </c:pt>
                <c:pt idx="231">
                  <c:v>-5.6047045342012955E-4</c:v>
                </c:pt>
                <c:pt idx="232">
                  <c:v>-1.8769353891633571E-3</c:v>
                </c:pt>
                <c:pt idx="233">
                  <c:v>3.8395115495032709E-3</c:v>
                </c:pt>
                <c:pt idx="234">
                  <c:v>-1.6867778522328028E-4</c:v>
                </c:pt>
                <c:pt idx="235">
                  <c:v>-1.6148314735512325E-3</c:v>
                </c:pt>
                <c:pt idx="236">
                  <c:v>-5.495712013380195E-4</c:v>
                </c:pt>
                <c:pt idx="237">
                  <c:v>-1.9340111660513214E-3</c:v>
                </c:pt>
                <c:pt idx="238">
                  <c:v>-2.0500206721271929E-3</c:v>
                </c:pt>
                <c:pt idx="239">
                  <c:v>-3.6253976625030167E-3</c:v>
                </c:pt>
                <c:pt idx="240">
                  <c:v>1.7636922869704197E-3</c:v>
                </c:pt>
                <c:pt idx="241">
                  <c:v>-6.9825570511294205E-3</c:v>
                </c:pt>
                <c:pt idx="242">
                  <c:v>-4.6406400364997023E-3</c:v>
                </c:pt>
                <c:pt idx="243">
                  <c:v>6.4136378828135486E-3</c:v>
                </c:pt>
                <c:pt idx="244">
                  <c:v>1.6447009708968079E-3</c:v>
                </c:pt>
                <c:pt idx="245">
                  <c:v>1.4503905928746378E-3</c:v>
                </c:pt>
                <c:pt idx="246">
                  <c:v>1.0067107529293045E-3</c:v>
                </c:pt>
                <c:pt idx="247">
                  <c:v>-2.0035837977544135E-3</c:v>
                </c:pt>
                <c:pt idx="248">
                  <c:v>3.8561385378021997E-3</c:v>
                </c:pt>
                <c:pt idx="249">
                  <c:v>2.503252340139098E-3</c:v>
                </c:pt>
                <c:pt idx="250">
                  <c:v>2.3839969675637572E-3</c:v>
                </c:pt>
                <c:pt idx="251">
                  <c:v>3.0395797061249482E-3</c:v>
                </c:pt>
              </c:numCache>
            </c:numRef>
          </c:xVal>
          <c:yVal>
            <c:numRef>
              <c:f>'DATA-MARKET'!$O$47:$O$253</c:f>
              <c:numCache>
                <c:formatCode>0.000%</c:formatCode>
                <c:ptCount val="207"/>
                <c:pt idx="0">
                  <c:v>9.4985927037506343E-2</c:v>
                </c:pt>
                <c:pt idx="1">
                  <c:v>-8.5022294983736299E-2</c:v>
                </c:pt>
                <c:pt idx="2">
                  <c:v>-9.6185579539149371E-2</c:v>
                </c:pt>
                <c:pt idx="3">
                  <c:v>8.3226631174374271E-3</c:v>
                </c:pt>
                <c:pt idx="4">
                  <c:v>3.1006342420006015E-3</c:v>
                </c:pt>
                <c:pt idx="5">
                  <c:v>-1.5770582659508106E-2</c:v>
                </c:pt>
                <c:pt idx="6">
                  <c:v>-6.5861038928093892E-3</c:v>
                </c:pt>
                <c:pt idx="7">
                  <c:v>-1.6132832805378347E-2</c:v>
                </c:pt>
                <c:pt idx="8">
                  <c:v>8.1010198147102256E-3</c:v>
                </c:pt>
                <c:pt idx="9">
                  <c:v>2.4021115751008374E-3</c:v>
                </c:pt>
                <c:pt idx="10">
                  <c:v>-4.1656793099883408E-3</c:v>
                </c:pt>
                <c:pt idx="11">
                  <c:v>-9.5487696717227281E-3</c:v>
                </c:pt>
                <c:pt idx="12">
                  <c:v>-6.4695516524935631E-2</c:v>
                </c:pt>
                <c:pt idx="13">
                  <c:v>1.7966594781900574E-2</c:v>
                </c:pt>
                <c:pt idx="14">
                  <c:v>1.5437951535118306E-2</c:v>
                </c:pt>
                <c:pt idx="15">
                  <c:v>3.1000268963046081E-2</c:v>
                </c:pt>
                <c:pt idx="16">
                  <c:v>-3.8212820963830593E-2</c:v>
                </c:pt>
                <c:pt idx="17">
                  <c:v>-6.6370826623028775E-2</c:v>
                </c:pt>
                <c:pt idx="18">
                  <c:v>-8.3078850930478926E-2</c:v>
                </c:pt>
                <c:pt idx="19">
                  <c:v>-6.0057210359116004E-3</c:v>
                </c:pt>
                <c:pt idx="20">
                  <c:v>-2.0938540205100744E-2</c:v>
                </c:pt>
                <c:pt idx="21">
                  <c:v>-1.7638316980402229E-2</c:v>
                </c:pt>
                <c:pt idx="22">
                  <c:v>-2.7605998625045081E-2</c:v>
                </c:pt>
                <c:pt idx="23">
                  <c:v>-2.7900211943388476E-2</c:v>
                </c:pt>
                <c:pt idx="24">
                  <c:v>-3.7394559590475294E-3</c:v>
                </c:pt>
                <c:pt idx="25">
                  <c:v>-9.0687039396023465E-3</c:v>
                </c:pt>
                <c:pt idx="26">
                  <c:v>2.2367949058212145E-2</c:v>
                </c:pt>
                <c:pt idx="27">
                  <c:v>-2.1464765737673527E-2</c:v>
                </c:pt>
                <c:pt idx="28">
                  <c:v>-3.8470894736093754E-2</c:v>
                </c:pt>
                <c:pt idx="29">
                  <c:v>1.5144423116228102E-2</c:v>
                </c:pt>
                <c:pt idx="30">
                  <c:v>2.770458810456413E-2</c:v>
                </c:pt>
                <c:pt idx="31">
                  <c:v>4.9768858910848202E-2</c:v>
                </c:pt>
                <c:pt idx="32">
                  <c:v>-3.3577524811377606E-3</c:v>
                </c:pt>
                <c:pt idx="33">
                  <c:v>6.1383967048840868E-3</c:v>
                </c:pt>
                <c:pt idx="34">
                  <c:v>-2.4494363504907926E-2</c:v>
                </c:pt>
                <c:pt idx="35">
                  <c:v>2.9541779229869433E-2</c:v>
                </c:pt>
                <c:pt idx="36">
                  <c:v>2.0646789578178219E-2</c:v>
                </c:pt>
                <c:pt idx="37">
                  <c:v>0.1286053219955087</c:v>
                </c:pt>
                <c:pt idx="38">
                  <c:v>8.82108655906165E-3</c:v>
                </c:pt>
                <c:pt idx="39">
                  <c:v>-7.9684464498902832E-2</c:v>
                </c:pt>
                <c:pt idx="40">
                  <c:v>-2.1971914252072795E-2</c:v>
                </c:pt>
                <c:pt idx="41">
                  <c:v>2.6684330611293543E-2</c:v>
                </c:pt>
                <c:pt idx="42">
                  <c:v>-2.5704187734938926E-2</c:v>
                </c:pt>
                <c:pt idx="43">
                  <c:v>3.639049107297776E-2</c:v>
                </c:pt>
                <c:pt idx="44">
                  <c:v>-3.7478185194423669E-2</c:v>
                </c:pt>
                <c:pt idx="45">
                  <c:v>-3.6301344198726639E-2</c:v>
                </c:pt>
                <c:pt idx="46">
                  <c:v>1.1978863309098191E-2</c:v>
                </c:pt>
                <c:pt idx="47">
                  <c:v>-2.5934220863482644E-2</c:v>
                </c:pt>
                <c:pt idx="48">
                  <c:v>-2.8238785304370406E-2</c:v>
                </c:pt>
                <c:pt idx="49">
                  <c:v>3.4794052161750216E-2</c:v>
                </c:pt>
                <c:pt idx="50">
                  <c:v>-6.7666641671216979E-3</c:v>
                </c:pt>
                <c:pt idx="51">
                  <c:v>1.6313650060436335E-2</c:v>
                </c:pt>
                <c:pt idx="52">
                  <c:v>5.4038215299866297E-3</c:v>
                </c:pt>
                <c:pt idx="53">
                  <c:v>6.7025347706182342E-4</c:v>
                </c:pt>
                <c:pt idx="54">
                  <c:v>8.0104010373800924E-3</c:v>
                </c:pt>
                <c:pt idx="55">
                  <c:v>2.0817913338922848E-5</c:v>
                </c:pt>
                <c:pt idx="56">
                  <c:v>-5.4073972530624967E-3</c:v>
                </c:pt>
                <c:pt idx="57">
                  <c:v>1.466015934055335E-2</c:v>
                </c:pt>
                <c:pt idx="58">
                  <c:v>-3.7414534673432344E-2</c:v>
                </c:pt>
                <c:pt idx="59">
                  <c:v>3.233174393975554E-2</c:v>
                </c:pt>
                <c:pt idx="60">
                  <c:v>-0.18028217268719102</c:v>
                </c:pt>
                <c:pt idx="61">
                  <c:v>-0.11699446988003868</c:v>
                </c:pt>
                <c:pt idx="62">
                  <c:v>-2.5105399633200774E-2</c:v>
                </c:pt>
                <c:pt idx="63">
                  <c:v>-1.1733532075811565E-2</c:v>
                </c:pt>
                <c:pt idx="64">
                  <c:v>4.9262764099502199E-2</c:v>
                </c:pt>
                <c:pt idx="65">
                  <c:v>2.2455732743077956E-2</c:v>
                </c:pt>
                <c:pt idx="66">
                  <c:v>5.0652975130967379E-2</c:v>
                </c:pt>
                <c:pt idx="67">
                  <c:v>-3.4216325065051993E-3</c:v>
                </c:pt>
                <c:pt idx="68">
                  <c:v>-1.0019213409421843E-2</c:v>
                </c:pt>
                <c:pt idx="69">
                  <c:v>-1.2807018080738693E-2</c:v>
                </c:pt>
                <c:pt idx="70">
                  <c:v>8.9516488523131883E-3</c:v>
                </c:pt>
                <c:pt idx="71">
                  <c:v>7.3345798363294912E-2</c:v>
                </c:pt>
                <c:pt idx="72">
                  <c:v>-2.5625671196747939E-3</c:v>
                </c:pt>
                <c:pt idx="73">
                  <c:v>-2.8492173570092892E-2</c:v>
                </c:pt>
                <c:pt idx="74">
                  <c:v>-2.7031364588698505E-2</c:v>
                </c:pt>
                <c:pt idx="75">
                  <c:v>7.1905680671743313E-2</c:v>
                </c:pt>
                <c:pt idx="76">
                  <c:v>3.6583723109969504E-3</c:v>
                </c:pt>
                <c:pt idx="77">
                  <c:v>-5.0609962998036773E-2</c:v>
                </c:pt>
                <c:pt idx="78">
                  <c:v>-7.7189503007064578E-2</c:v>
                </c:pt>
                <c:pt idx="79">
                  <c:v>-1.3919746219615886E-2</c:v>
                </c:pt>
                <c:pt idx="80">
                  <c:v>-2.071143378366775E-2</c:v>
                </c:pt>
                <c:pt idx="81">
                  <c:v>2.4218699180013296E-2</c:v>
                </c:pt>
                <c:pt idx="82">
                  <c:v>8.6467333140788378E-3</c:v>
                </c:pt>
                <c:pt idx="83">
                  <c:v>-3.0126335857915926E-2</c:v>
                </c:pt>
                <c:pt idx="84">
                  <c:v>-2.711212005949868E-2</c:v>
                </c:pt>
                <c:pt idx="85">
                  <c:v>1.2938624760540394E-2</c:v>
                </c:pt>
                <c:pt idx="86">
                  <c:v>-1.5593719368844701E-3</c:v>
                </c:pt>
                <c:pt idx="87">
                  <c:v>4.2503386497711642E-3</c:v>
                </c:pt>
                <c:pt idx="88">
                  <c:v>-0.10405211630483206</c:v>
                </c:pt>
                <c:pt idx="89">
                  <c:v>-1.5786911438535452E-2</c:v>
                </c:pt>
                <c:pt idx="90">
                  <c:v>1.5393249818977125E-2</c:v>
                </c:pt>
                <c:pt idx="91">
                  <c:v>-6.4126974848184401E-2</c:v>
                </c:pt>
                <c:pt idx="92">
                  <c:v>-9.7377636584639639E-3</c:v>
                </c:pt>
                <c:pt idx="93">
                  <c:v>-2.3450274031304258E-2</c:v>
                </c:pt>
                <c:pt idx="94">
                  <c:v>-3.9656006652818897E-2</c:v>
                </c:pt>
                <c:pt idx="95">
                  <c:v>1.9746142498299746E-2</c:v>
                </c:pt>
                <c:pt idx="96">
                  <c:v>-4.367489677793291E-2</c:v>
                </c:pt>
                <c:pt idx="97">
                  <c:v>6.7798668279436501E-3</c:v>
                </c:pt>
                <c:pt idx="98">
                  <c:v>8.4064417448782777E-2</c:v>
                </c:pt>
                <c:pt idx="99">
                  <c:v>1.5528306726078386E-3</c:v>
                </c:pt>
                <c:pt idx="100">
                  <c:v>-4.1997876711308987E-2</c:v>
                </c:pt>
                <c:pt idx="101">
                  <c:v>9.1472263864452244E-3</c:v>
                </c:pt>
                <c:pt idx="102">
                  <c:v>-9.1965650686475133E-3</c:v>
                </c:pt>
                <c:pt idx="103">
                  <c:v>3.9879790843163898E-2</c:v>
                </c:pt>
                <c:pt idx="104">
                  <c:v>-5.1556908472937979E-2</c:v>
                </c:pt>
                <c:pt idx="105">
                  <c:v>-3.0806969248817796E-2</c:v>
                </c:pt>
                <c:pt idx="106">
                  <c:v>-2.6898086357982517E-2</c:v>
                </c:pt>
                <c:pt idx="107">
                  <c:v>0.11826152523976449</c:v>
                </c:pt>
                <c:pt idx="108">
                  <c:v>0.12194821310901653</c:v>
                </c:pt>
                <c:pt idx="109">
                  <c:v>-0.13425655478878928</c:v>
                </c:pt>
                <c:pt idx="110">
                  <c:v>-0.14680124242948289</c:v>
                </c:pt>
                <c:pt idx="111">
                  <c:v>2.554431804059628E-2</c:v>
                </c:pt>
                <c:pt idx="112">
                  <c:v>-5.5482927161382131E-2</c:v>
                </c:pt>
                <c:pt idx="113">
                  <c:v>-9.6001443993250862E-2</c:v>
                </c:pt>
                <c:pt idx="114">
                  <c:v>-3.1748670056014859E-2</c:v>
                </c:pt>
                <c:pt idx="115">
                  <c:v>4.0835138557415579E-2</c:v>
                </c:pt>
                <c:pt idx="116">
                  <c:v>-3.4966704459020073E-2</c:v>
                </c:pt>
                <c:pt idx="117">
                  <c:v>2.7464958613476486E-2</c:v>
                </c:pt>
                <c:pt idx="118">
                  <c:v>-2.7624919240349891E-2</c:v>
                </c:pt>
                <c:pt idx="119">
                  <c:v>2.0052464437545131E-2</c:v>
                </c:pt>
                <c:pt idx="120">
                  <c:v>4.8998962333990252E-2</c:v>
                </c:pt>
                <c:pt idx="121">
                  <c:v>-0.13747610002912078</c:v>
                </c:pt>
                <c:pt idx="122">
                  <c:v>-3.9028045389350299E-2</c:v>
                </c:pt>
                <c:pt idx="123">
                  <c:v>7.0335296053118451E-3</c:v>
                </c:pt>
                <c:pt idx="124">
                  <c:v>-2.4423927384199413E-2</c:v>
                </c:pt>
                <c:pt idx="125">
                  <c:v>2.4814447971740344E-2</c:v>
                </c:pt>
                <c:pt idx="126">
                  <c:v>-8.257467215167057E-3</c:v>
                </c:pt>
                <c:pt idx="127">
                  <c:v>1.0630418999619225E-2</c:v>
                </c:pt>
                <c:pt idx="128">
                  <c:v>5.3460844552162181E-3</c:v>
                </c:pt>
                <c:pt idx="129">
                  <c:v>1.03542735498812E-2</c:v>
                </c:pt>
                <c:pt idx="130">
                  <c:v>1.287063634698447E-2</c:v>
                </c:pt>
                <c:pt idx="131">
                  <c:v>-3.2226745683476464E-2</c:v>
                </c:pt>
                <c:pt idx="132">
                  <c:v>-2.7678622958841972E-3</c:v>
                </c:pt>
                <c:pt idx="133">
                  <c:v>5.250746593228299E-2</c:v>
                </c:pt>
                <c:pt idx="134">
                  <c:v>9.4997128565850575E-2</c:v>
                </c:pt>
                <c:pt idx="135">
                  <c:v>5.487321941699573E-2</c:v>
                </c:pt>
                <c:pt idx="136">
                  <c:v>6.7555013148374643E-2</c:v>
                </c:pt>
                <c:pt idx="137">
                  <c:v>1.7107261049195844E-2</c:v>
                </c:pt>
                <c:pt idx="138">
                  <c:v>-5.136503641447774E-2</c:v>
                </c:pt>
                <c:pt idx="139">
                  <c:v>-6.3699060223810111E-2</c:v>
                </c:pt>
                <c:pt idx="140">
                  <c:v>5.1426849261156114E-2</c:v>
                </c:pt>
                <c:pt idx="141">
                  <c:v>-5.6167536629596455E-2</c:v>
                </c:pt>
                <c:pt idx="142">
                  <c:v>1.3048864132408633E-3</c:v>
                </c:pt>
                <c:pt idx="143">
                  <c:v>0.14013332490499719</c:v>
                </c:pt>
                <c:pt idx="144">
                  <c:v>0.11357940222358234</c:v>
                </c:pt>
                <c:pt idx="145">
                  <c:v>1.0893804862595393E-2</c:v>
                </c:pt>
                <c:pt idx="146">
                  <c:v>-3.6696870637561982E-2</c:v>
                </c:pt>
                <c:pt idx="147">
                  <c:v>1.5383486714218636E-4</c:v>
                </c:pt>
                <c:pt idx="148">
                  <c:v>2.7687048945779495E-2</c:v>
                </c:pt>
                <c:pt idx="149">
                  <c:v>-7.1439249829709853E-2</c:v>
                </c:pt>
                <c:pt idx="150">
                  <c:v>-6.244339205519317E-2</c:v>
                </c:pt>
                <c:pt idx="151">
                  <c:v>0.10481140643800456</c:v>
                </c:pt>
                <c:pt idx="152">
                  <c:v>3.9655673735899274E-2</c:v>
                </c:pt>
                <c:pt idx="153">
                  <c:v>0.13203100105787677</c:v>
                </c:pt>
                <c:pt idx="154">
                  <c:v>3.9511352946064802E-2</c:v>
                </c:pt>
                <c:pt idx="155">
                  <c:v>-5.9563841666948657E-3</c:v>
                </c:pt>
                <c:pt idx="156">
                  <c:v>-9.7400583292673172E-4</c:v>
                </c:pt>
                <c:pt idx="157">
                  <c:v>-3.8718008034289873E-3</c:v>
                </c:pt>
                <c:pt idx="158">
                  <c:v>-5.6314532099087412E-2</c:v>
                </c:pt>
                <c:pt idx="159">
                  <c:v>7.2523310392098569E-2</c:v>
                </c:pt>
                <c:pt idx="160">
                  <c:v>1.6198063073606826E-3</c:v>
                </c:pt>
                <c:pt idx="161">
                  <c:v>-8.4239204567460053E-3</c:v>
                </c:pt>
                <c:pt idx="162">
                  <c:v>8.8928626602847921E-2</c:v>
                </c:pt>
                <c:pt idx="163">
                  <c:v>-7.3113414327801718E-2</c:v>
                </c:pt>
                <c:pt idx="164">
                  <c:v>2.5869940660884043E-2</c:v>
                </c:pt>
                <c:pt idx="165">
                  <c:v>-2.8514257495473781E-2</c:v>
                </c:pt>
                <c:pt idx="166">
                  <c:v>-2.0736994840478654E-2</c:v>
                </c:pt>
                <c:pt idx="167">
                  <c:v>-2.771120170203506E-2</c:v>
                </c:pt>
                <c:pt idx="168">
                  <c:v>-6.4501109657352479E-2</c:v>
                </c:pt>
                <c:pt idx="169">
                  <c:v>3.4047478286170677E-2</c:v>
                </c:pt>
                <c:pt idx="170">
                  <c:v>-2.516753317012441E-2</c:v>
                </c:pt>
                <c:pt idx="171">
                  <c:v>2.861193939626331E-2</c:v>
                </c:pt>
                <c:pt idx="172">
                  <c:v>1.1485226975922189E-3</c:v>
                </c:pt>
                <c:pt idx="173">
                  <c:v>-9.0019040772816999E-3</c:v>
                </c:pt>
                <c:pt idx="174">
                  <c:v>-0.10362667940771197</c:v>
                </c:pt>
                <c:pt idx="175">
                  <c:v>1.8163690608619096E-2</c:v>
                </c:pt>
                <c:pt idx="176">
                  <c:v>-3.0704453186193782E-2</c:v>
                </c:pt>
                <c:pt idx="177">
                  <c:v>9.1505813873993726E-3</c:v>
                </c:pt>
                <c:pt idx="178">
                  <c:v>4.2583725427292399E-2</c:v>
                </c:pt>
                <c:pt idx="179">
                  <c:v>6.9413792456548998E-4</c:v>
                </c:pt>
                <c:pt idx="180">
                  <c:v>0.1084594271656764</c:v>
                </c:pt>
                <c:pt idx="181">
                  <c:v>0.22769191207151421</c:v>
                </c:pt>
                <c:pt idx="182">
                  <c:v>-1.0225060544225258E-2</c:v>
                </c:pt>
                <c:pt idx="183">
                  <c:v>2.1413375156575367E-3</c:v>
                </c:pt>
                <c:pt idx="184">
                  <c:v>-1.7516704738380393E-2</c:v>
                </c:pt>
                <c:pt idx="185">
                  <c:v>4.7838439092077939E-2</c:v>
                </c:pt>
                <c:pt idx="186">
                  <c:v>-2.5784035789802743E-3</c:v>
                </c:pt>
                <c:pt idx="187">
                  <c:v>-5.4854474311494955E-3</c:v>
                </c:pt>
                <c:pt idx="188">
                  <c:v>7.4776573224313147E-3</c:v>
                </c:pt>
                <c:pt idx="189">
                  <c:v>-2.4425777663643383E-2</c:v>
                </c:pt>
                <c:pt idx="190">
                  <c:v>3.8032645243692023E-3</c:v>
                </c:pt>
                <c:pt idx="191">
                  <c:v>5.8035224411800458E-3</c:v>
                </c:pt>
                <c:pt idx="192">
                  <c:v>2.1392908793363852E-2</c:v>
                </c:pt>
                <c:pt idx="193">
                  <c:v>4.1625865674507566E-2</c:v>
                </c:pt>
                <c:pt idx="194">
                  <c:v>1.1571622584921738E-2</c:v>
                </c:pt>
                <c:pt idx="195">
                  <c:v>-1.8841728559788735E-2</c:v>
                </c:pt>
                <c:pt idx="196">
                  <c:v>2.8055162895954083E-2</c:v>
                </c:pt>
                <c:pt idx="197">
                  <c:v>-1.2183318518032881E-2</c:v>
                </c:pt>
                <c:pt idx="198">
                  <c:v>-1.9234411264503426E-2</c:v>
                </c:pt>
                <c:pt idx="199">
                  <c:v>2.4870075379392325E-2</c:v>
                </c:pt>
                <c:pt idx="200">
                  <c:v>4.8704088066547489E-2</c:v>
                </c:pt>
                <c:pt idx="201">
                  <c:v>0.13479839431863055</c:v>
                </c:pt>
                <c:pt idx="202">
                  <c:v>-2.247143441859499E-2</c:v>
                </c:pt>
                <c:pt idx="203">
                  <c:v>2.6675098448252617E-2</c:v>
                </c:pt>
                <c:pt idx="204">
                  <c:v>1.4285657884476945E-2</c:v>
                </c:pt>
                <c:pt idx="205">
                  <c:v>1.9829031609834426E-3</c:v>
                </c:pt>
                <c:pt idx="206">
                  <c:v>-1.5745188076198135E-2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01AC-41A7-93C6-063DC3BE9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0184"/>
        <c:axId val="7632152"/>
      </c:scatterChart>
      <c:valAx>
        <c:axId val="7630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52"/>
        <c:crosses val="autoZero"/>
        <c:crossBetween val="midCat"/>
      </c:valAx>
      <c:valAx>
        <c:axId val="7632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018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75666D-E8E3-4B5E-BA73-807036AFF4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27C59FD-C22E-4ECF-886C-E1E00F1029EA}">
      <dgm:prSet/>
      <dgm:spPr/>
      <dgm:t>
        <a:bodyPr/>
        <a:lstStyle/>
        <a:p>
          <a:r>
            <a:rPr lang="en-US" dirty="0"/>
            <a:t>Cryptocurrency – “a digital asset designed to work as a medium of exchange using cryptography to secure transactions, to control the creation of additional value units, and to verify the transfer of assets.” (</a:t>
          </a:r>
          <a:r>
            <a:rPr lang="en-US" i="1" dirty="0" err="1"/>
            <a:t>Härdle</a:t>
          </a:r>
          <a:r>
            <a:rPr lang="en-US" dirty="0"/>
            <a:t> </a:t>
          </a:r>
          <a:r>
            <a:rPr lang="en-US" i="1" dirty="0"/>
            <a:t>3</a:t>
          </a:r>
          <a:r>
            <a:rPr lang="en-US" dirty="0"/>
            <a:t>)</a:t>
          </a:r>
        </a:p>
      </dgm:t>
    </dgm:pt>
    <dgm:pt modelId="{A95AAD4F-586C-499A-A12C-0E484BF0FB3D}" type="parTrans" cxnId="{1D733176-146A-43DD-B683-D5224D9FEAC2}">
      <dgm:prSet/>
      <dgm:spPr/>
      <dgm:t>
        <a:bodyPr/>
        <a:lstStyle/>
        <a:p>
          <a:endParaRPr lang="en-US"/>
        </a:p>
      </dgm:t>
    </dgm:pt>
    <dgm:pt modelId="{01FD042C-5DE9-464F-BB62-151DC10BB74D}" type="sibTrans" cxnId="{1D733176-146A-43DD-B683-D5224D9FEAC2}">
      <dgm:prSet/>
      <dgm:spPr/>
      <dgm:t>
        <a:bodyPr/>
        <a:lstStyle/>
        <a:p>
          <a:endParaRPr lang="en-US"/>
        </a:p>
      </dgm:t>
    </dgm:pt>
    <dgm:pt modelId="{160662DF-91EE-4767-AB39-E3D69DB034FA}">
      <dgm:prSet/>
      <dgm:spPr/>
      <dgm:t>
        <a:bodyPr/>
        <a:lstStyle/>
        <a:p>
          <a:r>
            <a:rPr lang="en-US" dirty="0"/>
            <a:t>Blockchain – “</a:t>
          </a:r>
          <a:r>
            <a:rPr lang="en-US" b="0" i="0" dirty="0"/>
            <a:t>a distributed ledger technology (DLT) that allows data to be stored globally on thousands of servers – while letting anyone on the network see everyone else's entries in near real-time. That makes it difficult for one user to gain control of, or game, the network.” (</a:t>
          </a:r>
          <a:r>
            <a:rPr lang="en-US" b="0" i="1" dirty="0" err="1"/>
            <a:t>Mearian</a:t>
          </a:r>
          <a:r>
            <a:rPr lang="en-US" b="0" i="1" dirty="0"/>
            <a:t>)</a:t>
          </a:r>
          <a:endParaRPr lang="en-US" dirty="0"/>
        </a:p>
      </dgm:t>
    </dgm:pt>
    <dgm:pt modelId="{ABC3D27B-729B-4454-BE60-10D2FAFC5309}" type="parTrans" cxnId="{A35F6F29-9239-4FC8-83F9-444D538F8B73}">
      <dgm:prSet/>
      <dgm:spPr/>
      <dgm:t>
        <a:bodyPr/>
        <a:lstStyle/>
        <a:p>
          <a:endParaRPr lang="en-US"/>
        </a:p>
      </dgm:t>
    </dgm:pt>
    <dgm:pt modelId="{F05A86BD-D922-4081-93DD-11763A548334}" type="sibTrans" cxnId="{A35F6F29-9239-4FC8-83F9-444D538F8B73}">
      <dgm:prSet/>
      <dgm:spPr/>
      <dgm:t>
        <a:bodyPr/>
        <a:lstStyle/>
        <a:p>
          <a:endParaRPr lang="en-US"/>
        </a:p>
      </dgm:t>
    </dgm:pt>
    <dgm:pt modelId="{D2EB9B97-6486-4E7D-ABCE-B996A6F44262}" type="pres">
      <dgm:prSet presAssocID="{3F75666D-E8E3-4B5E-BA73-807036AFF434}" presName="root" presStyleCnt="0">
        <dgm:presLayoutVars>
          <dgm:dir/>
          <dgm:resizeHandles val="exact"/>
        </dgm:presLayoutVars>
      </dgm:prSet>
      <dgm:spPr/>
    </dgm:pt>
    <dgm:pt modelId="{D8191883-1718-4811-B219-DEB8ED567C82}" type="pres">
      <dgm:prSet presAssocID="{627C59FD-C22E-4ECF-886C-E1E00F1029EA}" presName="compNode" presStyleCnt="0"/>
      <dgm:spPr/>
    </dgm:pt>
    <dgm:pt modelId="{C37081A3-D094-41F1-98FB-D30551A9368A}" type="pres">
      <dgm:prSet presAssocID="{627C59FD-C22E-4ECF-886C-E1E00F1029E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7949CF9-71A4-408D-B059-9EE87EA0322F}" type="pres">
      <dgm:prSet presAssocID="{627C59FD-C22E-4ECF-886C-E1E00F1029EA}" presName="spaceRect" presStyleCnt="0"/>
      <dgm:spPr/>
    </dgm:pt>
    <dgm:pt modelId="{974ED76E-2677-48DE-9B6E-E8E4A87922DD}" type="pres">
      <dgm:prSet presAssocID="{627C59FD-C22E-4ECF-886C-E1E00F1029EA}" presName="textRect" presStyleLbl="revTx" presStyleIdx="0" presStyleCnt="2">
        <dgm:presLayoutVars>
          <dgm:chMax val="1"/>
          <dgm:chPref val="1"/>
        </dgm:presLayoutVars>
      </dgm:prSet>
      <dgm:spPr/>
    </dgm:pt>
    <dgm:pt modelId="{1ED1F53B-1785-4B2A-AAD2-CF5A9B521CC1}" type="pres">
      <dgm:prSet presAssocID="{01FD042C-5DE9-464F-BB62-151DC10BB74D}" presName="sibTrans" presStyleCnt="0"/>
      <dgm:spPr/>
    </dgm:pt>
    <dgm:pt modelId="{CEEBF5DF-8D78-4316-9377-9F9FDDB1310B}" type="pres">
      <dgm:prSet presAssocID="{160662DF-91EE-4767-AB39-E3D69DB034FA}" presName="compNode" presStyleCnt="0"/>
      <dgm:spPr/>
    </dgm:pt>
    <dgm:pt modelId="{8074B9E6-3556-4C82-A210-A47F2C5717A0}" type="pres">
      <dgm:prSet presAssocID="{160662DF-91EE-4767-AB39-E3D69DB034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5D312EFD-8FD1-40D4-BB75-2C1EFFD51DD3}" type="pres">
      <dgm:prSet presAssocID="{160662DF-91EE-4767-AB39-E3D69DB034FA}" presName="spaceRect" presStyleCnt="0"/>
      <dgm:spPr/>
    </dgm:pt>
    <dgm:pt modelId="{5EC65254-FD5C-4CA6-B05D-540C1A6FFBCB}" type="pres">
      <dgm:prSet presAssocID="{160662DF-91EE-4767-AB39-E3D69DB034F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35F6F29-9239-4FC8-83F9-444D538F8B73}" srcId="{3F75666D-E8E3-4B5E-BA73-807036AFF434}" destId="{160662DF-91EE-4767-AB39-E3D69DB034FA}" srcOrd="1" destOrd="0" parTransId="{ABC3D27B-729B-4454-BE60-10D2FAFC5309}" sibTransId="{F05A86BD-D922-4081-93DD-11763A548334}"/>
    <dgm:cxn modelId="{831F623D-397C-48D5-AA99-34F13B50DED0}" type="presOf" srcId="{160662DF-91EE-4767-AB39-E3D69DB034FA}" destId="{5EC65254-FD5C-4CA6-B05D-540C1A6FFBCB}" srcOrd="0" destOrd="0" presId="urn:microsoft.com/office/officeart/2018/2/layout/IconLabelList"/>
    <dgm:cxn modelId="{1D733176-146A-43DD-B683-D5224D9FEAC2}" srcId="{3F75666D-E8E3-4B5E-BA73-807036AFF434}" destId="{627C59FD-C22E-4ECF-886C-E1E00F1029EA}" srcOrd="0" destOrd="0" parTransId="{A95AAD4F-586C-499A-A12C-0E484BF0FB3D}" sibTransId="{01FD042C-5DE9-464F-BB62-151DC10BB74D}"/>
    <dgm:cxn modelId="{27CA6194-3C51-4550-8623-D47CA750897E}" type="presOf" srcId="{627C59FD-C22E-4ECF-886C-E1E00F1029EA}" destId="{974ED76E-2677-48DE-9B6E-E8E4A87922DD}" srcOrd="0" destOrd="0" presId="urn:microsoft.com/office/officeart/2018/2/layout/IconLabelList"/>
    <dgm:cxn modelId="{75D30BD6-5AB7-49A1-B79B-9EA40697508C}" type="presOf" srcId="{3F75666D-E8E3-4B5E-BA73-807036AFF434}" destId="{D2EB9B97-6486-4E7D-ABCE-B996A6F44262}" srcOrd="0" destOrd="0" presId="urn:microsoft.com/office/officeart/2018/2/layout/IconLabelList"/>
    <dgm:cxn modelId="{EA8E7533-6A19-4A89-A1B4-554741D0AB0C}" type="presParOf" srcId="{D2EB9B97-6486-4E7D-ABCE-B996A6F44262}" destId="{D8191883-1718-4811-B219-DEB8ED567C82}" srcOrd="0" destOrd="0" presId="urn:microsoft.com/office/officeart/2018/2/layout/IconLabelList"/>
    <dgm:cxn modelId="{11AE8490-E57F-49CC-BC60-45DA5F1B02A7}" type="presParOf" srcId="{D8191883-1718-4811-B219-DEB8ED567C82}" destId="{C37081A3-D094-41F1-98FB-D30551A9368A}" srcOrd="0" destOrd="0" presId="urn:microsoft.com/office/officeart/2018/2/layout/IconLabelList"/>
    <dgm:cxn modelId="{A5599296-9DEA-4662-81C1-456760FFF822}" type="presParOf" srcId="{D8191883-1718-4811-B219-DEB8ED567C82}" destId="{47949CF9-71A4-408D-B059-9EE87EA0322F}" srcOrd="1" destOrd="0" presId="urn:microsoft.com/office/officeart/2018/2/layout/IconLabelList"/>
    <dgm:cxn modelId="{B51D6948-AFE7-4C65-84F7-29D0A0BA4278}" type="presParOf" srcId="{D8191883-1718-4811-B219-DEB8ED567C82}" destId="{974ED76E-2677-48DE-9B6E-E8E4A87922DD}" srcOrd="2" destOrd="0" presId="urn:microsoft.com/office/officeart/2018/2/layout/IconLabelList"/>
    <dgm:cxn modelId="{8928FA9F-2606-48AB-B31E-C46F6DA64297}" type="presParOf" srcId="{D2EB9B97-6486-4E7D-ABCE-B996A6F44262}" destId="{1ED1F53B-1785-4B2A-AAD2-CF5A9B521CC1}" srcOrd="1" destOrd="0" presId="urn:microsoft.com/office/officeart/2018/2/layout/IconLabelList"/>
    <dgm:cxn modelId="{E22B7011-3346-433B-A6F1-BBF71E462CCD}" type="presParOf" srcId="{D2EB9B97-6486-4E7D-ABCE-B996A6F44262}" destId="{CEEBF5DF-8D78-4316-9377-9F9FDDB1310B}" srcOrd="2" destOrd="0" presId="urn:microsoft.com/office/officeart/2018/2/layout/IconLabelList"/>
    <dgm:cxn modelId="{BC94C838-B7C5-493E-BA49-CBCF4B498411}" type="presParOf" srcId="{CEEBF5DF-8D78-4316-9377-9F9FDDB1310B}" destId="{8074B9E6-3556-4C82-A210-A47F2C5717A0}" srcOrd="0" destOrd="0" presId="urn:microsoft.com/office/officeart/2018/2/layout/IconLabelList"/>
    <dgm:cxn modelId="{7DD07486-D587-4B87-8D64-8A7609CD4858}" type="presParOf" srcId="{CEEBF5DF-8D78-4316-9377-9F9FDDB1310B}" destId="{5D312EFD-8FD1-40D4-BB75-2C1EFFD51DD3}" srcOrd="1" destOrd="0" presId="urn:microsoft.com/office/officeart/2018/2/layout/IconLabelList"/>
    <dgm:cxn modelId="{8368F406-DE9A-4F9A-9475-4F2900B13ECC}" type="presParOf" srcId="{CEEBF5DF-8D78-4316-9377-9F9FDDB1310B}" destId="{5EC65254-FD5C-4CA6-B05D-540C1A6FFBC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3F295-3CC1-4F88-8555-C21D2C2D6F37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AB3D941-E550-4345-A676-3FE26CFDEF72}">
      <dgm:prSet/>
      <dgm:spPr/>
      <dgm:t>
        <a:bodyPr/>
        <a:lstStyle/>
        <a:p>
          <a:r>
            <a:rPr lang="en-US" dirty="0"/>
            <a:t>Transaction Mechanism</a:t>
          </a:r>
        </a:p>
      </dgm:t>
    </dgm:pt>
    <dgm:pt modelId="{E79503B0-5A24-4E79-94C8-6CCB4DA1BA3A}" type="parTrans" cxnId="{4E7956D4-94C4-4360-82A7-49C8B0094EB2}">
      <dgm:prSet/>
      <dgm:spPr/>
      <dgm:t>
        <a:bodyPr/>
        <a:lstStyle/>
        <a:p>
          <a:endParaRPr lang="en-US"/>
        </a:p>
      </dgm:t>
    </dgm:pt>
    <dgm:pt modelId="{A430722D-2367-4500-9487-980455170D83}" type="sibTrans" cxnId="{4E7956D4-94C4-4360-82A7-49C8B0094EB2}">
      <dgm:prSet/>
      <dgm:spPr/>
      <dgm:t>
        <a:bodyPr/>
        <a:lstStyle/>
        <a:p>
          <a:endParaRPr lang="en-US"/>
        </a:p>
      </dgm:t>
    </dgm:pt>
    <dgm:pt modelId="{E758F3FB-F080-45CD-AE54-D250E981B803}">
      <dgm:prSet/>
      <dgm:spPr/>
      <dgm:t>
        <a:bodyPr/>
        <a:lstStyle/>
        <a:p>
          <a:r>
            <a:rPr lang="en-US" dirty="0"/>
            <a:t>Distributed Computation</a:t>
          </a:r>
        </a:p>
      </dgm:t>
    </dgm:pt>
    <dgm:pt modelId="{1DCC100F-A000-4330-93F6-7374B772A0D5}" type="parTrans" cxnId="{364723D7-CC0A-463B-8775-AFC74B260D38}">
      <dgm:prSet/>
      <dgm:spPr/>
      <dgm:t>
        <a:bodyPr/>
        <a:lstStyle/>
        <a:p>
          <a:endParaRPr lang="en-US"/>
        </a:p>
      </dgm:t>
    </dgm:pt>
    <dgm:pt modelId="{E5C367E9-EC32-4EC3-9B70-A14D36711F61}" type="sibTrans" cxnId="{364723D7-CC0A-463B-8775-AFC74B260D38}">
      <dgm:prSet/>
      <dgm:spPr/>
      <dgm:t>
        <a:bodyPr/>
        <a:lstStyle/>
        <a:p>
          <a:endParaRPr lang="en-US"/>
        </a:p>
      </dgm:t>
    </dgm:pt>
    <dgm:pt modelId="{378F9786-F447-4793-A858-F9F2CA49F1A6}">
      <dgm:prSet/>
      <dgm:spPr/>
      <dgm:t>
        <a:bodyPr/>
        <a:lstStyle/>
        <a:p>
          <a:r>
            <a:rPr lang="en-US" dirty="0"/>
            <a:t>Utility Token</a:t>
          </a:r>
        </a:p>
      </dgm:t>
    </dgm:pt>
    <dgm:pt modelId="{3D74351E-21A6-4958-B7B8-410F787A5C90}" type="parTrans" cxnId="{0C433E7A-6A0E-4442-9A26-1CB78C0587EC}">
      <dgm:prSet/>
      <dgm:spPr/>
      <dgm:t>
        <a:bodyPr/>
        <a:lstStyle/>
        <a:p>
          <a:endParaRPr lang="en-US"/>
        </a:p>
      </dgm:t>
    </dgm:pt>
    <dgm:pt modelId="{4D22C158-26F3-4D0F-A97C-F0D02B12D3D9}" type="sibTrans" cxnId="{0C433E7A-6A0E-4442-9A26-1CB78C0587EC}">
      <dgm:prSet/>
      <dgm:spPr/>
      <dgm:t>
        <a:bodyPr/>
        <a:lstStyle/>
        <a:p>
          <a:endParaRPr lang="en-US"/>
        </a:p>
      </dgm:t>
    </dgm:pt>
    <dgm:pt modelId="{28DB3C60-4908-43FA-918F-8277A4BBDF81}">
      <dgm:prSet/>
      <dgm:spPr/>
      <dgm:t>
        <a:bodyPr/>
        <a:lstStyle/>
        <a:p>
          <a:r>
            <a:rPr lang="en-US" dirty="0"/>
            <a:t>Security Token</a:t>
          </a:r>
        </a:p>
      </dgm:t>
    </dgm:pt>
    <dgm:pt modelId="{19434113-49C9-4638-8F6D-C49D0A8B05E4}" type="parTrans" cxnId="{C60D8A8A-3C7A-4CC2-BD37-99C780F01B7E}">
      <dgm:prSet/>
      <dgm:spPr/>
      <dgm:t>
        <a:bodyPr/>
        <a:lstStyle/>
        <a:p>
          <a:endParaRPr lang="en-US"/>
        </a:p>
      </dgm:t>
    </dgm:pt>
    <dgm:pt modelId="{1BA6E7D3-C0B2-455C-872A-61BCE6380896}" type="sibTrans" cxnId="{C60D8A8A-3C7A-4CC2-BD37-99C780F01B7E}">
      <dgm:prSet/>
      <dgm:spPr/>
      <dgm:t>
        <a:bodyPr/>
        <a:lstStyle/>
        <a:p>
          <a:endParaRPr lang="en-US"/>
        </a:p>
      </dgm:t>
    </dgm:pt>
    <dgm:pt modelId="{F1F2C664-94AF-4485-AEC4-1760109435FA}">
      <dgm:prSet/>
      <dgm:spPr/>
      <dgm:t>
        <a:bodyPr/>
        <a:lstStyle/>
        <a:p>
          <a:r>
            <a:rPr lang="en-US" dirty="0"/>
            <a:t>Fungible Token</a:t>
          </a:r>
        </a:p>
      </dgm:t>
    </dgm:pt>
    <dgm:pt modelId="{90269A83-25E5-4745-AC6C-C0EED60E588A}" type="parTrans" cxnId="{8F55EBEA-D92E-417B-BF8F-1FD0C6CE52A8}">
      <dgm:prSet/>
      <dgm:spPr/>
      <dgm:t>
        <a:bodyPr/>
        <a:lstStyle/>
        <a:p>
          <a:endParaRPr lang="en-US"/>
        </a:p>
      </dgm:t>
    </dgm:pt>
    <dgm:pt modelId="{D2D8E5FD-4F8C-4DD8-B6CC-D800C093E30D}" type="sibTrans" cxnId="{8F55EBEA-D92E-417B-BF8F-1FD0C6CE52A8}">
      <dgm:prSet/>
      <dgm:spPr/>
      <dgm:t>
        <a:bodyPr/>
        <a:lstStyle/>
        <a:p>
          <a:endParaRPr lang="en-US"/>
        </a:p>
      </dgm:t>
    </dgm:pt>
    <dgm:pt modelId="{881EEA66-2E2D-46CB-BFFF-87B58312721E}">
      <dgm:prSet/>
      <dgm:spPr/>
      <dgm:t>
        <a:bodyPr/>
        <a:lstStyle/>
        <a:p>
          <a:r>
            <a:rPr lang="en-US" dirty="0"/>
            <a:t>Non-fungible Token</a:t>
          </a:r>
        </a:p>
      </dgm:t>
    </dgm:pt>
    <dgm:pt modelId="{DE6DA186-096A-45D4-BBA8-CBC52CC59B72}" type="parTrans" cxnId="{2AD96FF7-3644-448D-A77F-6E73D215DCC7}">
      <dgm:prSet/>
      <dgm:spPr/>
      <dgm:t>
        <a:bodyPr/>
        <a:lstStyle/>
        <a:p>
          <a:endParaRPr lang="en-US"/>
        </a:p>
      </dgm:t>
    </dgm:pt>
    <dgm:pt modelId="{CCAD0A4C-CF1F-484D-9C9E-EE997AFC2616}" type="sibTrans" cxnId="{2AD96FF7-3644-448D-A77F-6E73D215DCC7}">
      <dgm:prSet/>
      <dgm:spPr/>
      <dgm:t>
        <a:bodyPr/>
        <a:lstStyle/>
        <a:p>
          <a:endParaRPr lang="en-US"/>
        </a:p>
      </dgm:t>
    </dgm:pt>
    <dgm:pt modelId="{31933581-BCB1-4D44-9023-985CE4148132}">
      <dgm:prSet/>
      <dgm:spPr/>
      <dgm:t>
        <a:bodyPr/>
        <a:lstStyle/>
        <a:p>
          <a:r>
            <a:rPr lang="en-US" dirty="0" err="1"/>
            <a:t>Stablecoins</a:t>
          </a:r>
          <a:endParaRPr lang="en-US" dirty="0"/>
        </a:p>
      </dgm:t>
    </dgm:pt>
    <dgm:pt modelId="{CAF4E10A-C00A-469C-A78A-8575FA9B5AA4}" type="parTrans" cxnId="{A4FA3646-3180-4006-8932-A9FD2A749704}">
      <dgm:prSet/>
      <dgm:spPr/>
      <dgm:t>
        <a:bodyPr/>
        <a:lstStyle/>
        <a:p>
          <a:endParaRPr lang="en-US"/>
        </a:p>
      </dgm:t>
    </dgm:pt>
    <dgm:pt modelId="{B627F110-6854-48CB-B23A-B4107F3FD188}" type="sibTrans" cxnId="{A4FA3646-3180-4006-8932-A9FD2A749704}">
      <dgm:prSet/>
      <dgm:spPr/>
      <dgm:t>
        <a:bodyPr/>
        <a:lstStyle/>
        <a:p>
          <a:endParaRPr lang="en-US"/>
        </a:p>
      </dgm:t>
    </dgm:pt>
    <dgm:pt modelId="{742C42CF-E5B0-464B-9680-5E00402DC7AE}" type="pres">
      <dgm:prSet presAssocID="{76A3F295-3CC1-4F88-8555-C21D2C2D6F37}" presName="vert0" presStyleCnt="0">
        <dgm:presLayoutVars>
          <dgm:dir/>
          <dgm:animOne val="branch"/>
          <dgm:animLvl val="lvl"/>
        </dgm:presLayoutVars>
      </dgm:prSet>
      <dgm:spPr/>
    </dgm:pt>
    <dgm:pt modelId="{6567B77F-32BE-4221-8A29-D5B9247A8101}" type="pres">
      <dgm:prSet presAssocID="{DAB3D941-E550-4345-A676-3FE26CFDEF72}" presName="thickLine" presStyleLbl="alignNode1" presStyleIdx="0" presStyleCnt="7"/>
      <dgm:spPr/>
    </dgm:pt>
    <dgm:pt modelId="{0029E304-6B94-4286-AC87-ED5C5A3B78F1}" type="pres">
      <dgm:prSet presAssocID="{DAB3D941-E550-4345-A676-3FE26CFDEF72}" presName="horz1" presStyleCnt="0"/>
      <dgm:spPr/>
    </dgm:pt>
    <dgm:pt modelId="{FA169C57-3126-4B43-A07B-1DA6A2D7F5F8}" type="pres">
      <dgm:prSet presAssocID="{DAB3D941-E550-4345-A676-3FE26CFDEF72}" presName="tx1" presStyleLbl="revTx" presStyleIdx="0" presStyleCnt="7"/>
      <dgm:spPr/>
    </dgm:pt>
    <dgm:pt modelId="{EAAB0CDD-40FD-4291-953E-F2F4E8796076}" type="pres">
      <dgm:prSet presAssocID="{DAB3D941-E550-4345-A676-3FE26CFDEF72}" presName="vert1" presStyleCnt="0"/>
      <dgm:spPr/>
    </dgm:pt>
    <dgm:pt modelId="{A255FDEF-A900-46E0-91DD-4CED2278E564}" type="pres">
      <dgm:prSet presAssocID="{E758F3FB-F080-45CD-AE54-D250E981B803}" presName="thickLine" presStyleLbl="alignNode1" presStyleIdx="1" presStyleCnt="7"/>
      <dgm:spPr/>
    </dgm:pt>
    <dgm:pt modelId="{0E3822BA-E43C-4F0F-B5C1-C41A1576A154}" type="pres">
      <dgm:prSet presAssocID="{E758F3FB-F080-45CD-AE54-D250E981B803}" presName="horz1" presStyleCnt="0"/>
      <dgm:spPr/>
    </dgm:pt>
    <dgm:pt modelId="{0B4D49B7-23EC-4BB3-A1CE-29EA427CE2E6}" type="pres">
      <dgm:prSet presAssocID="{E758F3FB-F080-45CD-AE54-D250E981B803}" presName="tx1" presStyleLbl="revTx" presStyleIdx="1" presStyleCnt="7"/>
      <dgm:spPr/>
    </dgm:pt>
    <dgm:pt modelId="{D216B11D-56BC-48CE-9F8E-F18A0EDD83CE}" type="pres">
      <dgm:prSet presAssocID="{E758F3FB-F080-45CD-AE54-D250E981B803}" presName="vert1" presStyleCnt="0"/>
      <dgm:spPr/>
    </dgm:pt>
    <dgm:pt modelId="{0DEC36C3-53F9-434D-A807-5A7BB8880F42}" type="pres">
      <dgm:prSet presAssocID="{378F9786-F447-4793-A858-F9F2CA49F1A6}" presName="thickLine" presStyleLbl="alignNode1" presStyleIdx="2" presStyleCnt="7"/>
      <dgm:spPr/>
    </dgm:pt>
    <dgm:pt modelId="{3F743946-E165-4D6F-8D82-668028081277}" type="pres">
      <dgm:prSet presAssocID="{378F9786-F447-4793-A858-F9F2CA49F1A6}" presName="horz1" presStyleCnt="0"/>
      <dgm:spPr/>
    </dgm:pt>
    <dgm:pt modelId="{4DFBD461-7839-405C-9980-71164D57B6F4}" type="pres">
      <dgm:prSet presAssocID="{378F9786-F447-4793-A858-F9F2CA49F1A6}" presName="tx1" presStyleLbl="revTx" presStyleIdx="2" presStyleCnt="7"/>
      <dgm:spPr/>
    </dgm:pt>
    <dgm:pt modelId="{22D69613-9E29-4DBF-82D5-B61442E7F774}" type="pres">
      <dgm:prSet presAssocID="{378F9786-F447-4793-A858-F9F2CA49F1A6}" presName="vert1" presStyleCnt="0"/>
      <dgm:spPr/>
    </dgm:pt>
    <dgm:pt modelId="{E14B70B6-E072-4783-800A-34A6E66213D9}" type="pres">
      <dgm:prSet presAssocID="{28DB3C60-4908-43FA-918F-8277A4BBDF81}" presName="thickLine" presStyleLbl="alignNode1" presStyleIdx="3" presStyleCnt="7"/>
      <dgm:spPr/>
    </dgm:pt>
    <dgm:pt modelId="{79A2C216-5BFF-4E99-A8FA-38865B858B60}" type="pres">
      <dgm:prSet presAssocID="{28DB3C60-4908-43FA-918F-8277A4BBDF81}" presName="horz1" presStyleCnt="0"/>
      <dgm:spPr/>
    </dgm:pt>
    <dgm:pt modelId="{61C93929-01BC-4C25-A877-ADC47DE0A604}" type="pres">
      <dgm:prSet presAssocID="{28DB3C60-4908-43FA-918F-8277A4BBDF81}" presName="tx1" presStyleLbl="revTx" presStyleIdx="3" presStyleCnt="7"/>
      <dgm:spPr/>
    </dgm:pt>
    <dgm:pt modelId="{154EB870-3F73-4C3E-AA51-6A2FBBE1A57C}" type="pres">
      <dgm:prSet presAssocID="{28DB3C60-4908-43FA-918F-8277A4BBDF81}" presName="vert1" presStyleCnt="0"/>
      <dgm:spPr/>
    </dgm:pt>
    <dgm:pt modelId="{0C023763-01CD-4AF3-BD8D-15EE99E4514B}" type="pres">
      <dgm:prSet presAssocID="{F1F2C664-94AF-4485-AEC4-1760109435FA}" presName="thickLine" presStyleLbl="alignNode1" presStyleIdx="4" presStyleCnt="7"/>
      <dgm:spPr/>
    </dgm:pt>
    <dgm:pt modelId="{26D9A3CF-9018-4415-96CE-B09500271F2B}" type="pres">
      <dgm:prSet presAssocID="{F1F2C664-94AF-4485-AEC4-1760109435FA}" presName="horz1" presStyleCnt="0"/>
      <dgm:spPr/>
    </dgm:pt>
    <dgm:pt modelId="{87E3F6FD-83A4-493E-A079-34619F739EB4}" type="pres">
      <dgm:prSet presAssocID="{F1F2C664-94AF-4485-AEC4-1760109435FA}" presName="tx1" presStyleLbl="revTx" presStyleIdx="4" presStyleCnt="7"/>
      <dgm:spPr/>
    </dgm:pt>
    <dgm:pt modelId="{3D9C5C26-ED55-4134-BD15-255D43688833}" type="pres">
      <dgm:prSet presAssocID="{F1F2C664-94AF-4485-AEC4-1760109435FA}" presName="vert1" presStyleCnt="0"/>
      <dgm:spPr/>
    </dgm:pt>
    <dgm:pt modelId="{7FA41C1B-816B-4544-99C6-E7BD447C2C95}" type="pres">
      <dgm:prSet presAssocID="{881EEA66-2E2D-46CB-BFFF-87B58312721E}" presName="thickLine" presStyleLbl="alignNode1" presStyleIdx="5" presStyleCnt="7"/>
      <dgm:spPr/>
    </dgm:pt>
    <dgm:pt modelId="{5C55E4EB-3EAC-4F32-B956-31D0B9F591B8}" type="pres">
      <dgm:prSet presAssocID="{881EEA66-2E2D-46CB-BFFF-87B58312721E}" presName="horz1" presStyleCnt="0"/>
      <dgm:spPr/>
    </dgm:pt>
    <dgm:pt modelId="{4C7C555F-B215-466D-95D6-28CCEF86A5A0}" type="pres">
      <dgm:prSet presAssocID="{881EEA66-2E2D-46CB-BFFF-87B58312721E}" presName="tx1" presStyleLbl="revTx" presStyleIdx="5" presStyleCnt="7"/>
      <dgm:spPr/>
    </dgm:pt>
    <dgm:pt modelId="{E8817A33-5881-494E-A20A-4C0955984272}" type="pres">
      <dgm:prSet presAssocID="{881EEA66-2E2D-46CB-BFFF-87B58312721E}" presName="vert1" presStyleCnt="0"/>
      <dgm:spPr/>
    </dgm:pt>
    <dgm:pt modelId="{38B599F7-E777-4222-B18B-866F564A0B21}" type="pres">
      <dgm:prSet presAssocID="{31933581-BCB1-4D44-9023-985CE4148132}" presName="thickLine" presStyleLbl="alignNode1" presStyleIdx="6" presStyleCnt="7"/>
      <dgm:spPr/>
    </dgm:pt>
    <dgm:pt modelId="{C9A6E0AD-14D0-4D01-989A-E31F9FFD522D}" type="pres">
      <dgm:prSet presAssocID="{31933581-BCB1-4D44-9023-985CE4148132}" presName="horz1" presStyleCnt="0"/>
      <dgm:spPr/>
    </dgm:pt>
    <dgm:pt modelId="{E09CD645-BD45-4E6A-B49B-93E6AF5B4DFF}" type="pres">
      <dgm:prSet presAssocID="{31933581-BCB1-4D44-9023-985CE4148132}" presName="tx1" presStyleLbl="revTx" presStyleIdx="6" presStyleCnt="7"/>
      <dgm:spPr/>
    </dgm:pt>
    <dgm:pt modelId="{45D88843-BD22-49B7-8FDF-23F492BF7092}" type="pres">
      <dgm:prSet presAssocID="{31933581-BCB1-4D44-9023-985CE4148132}" presName="vert1" presStyleCnt="0"/>
      <dgm:spPr/>
    </dgm:pt>
  </dgm:ptLst>
  <dgm:cxnLst>
    <dgm:cxn modelId="{3EFBD80B-1463-47D2-9FC7-67A7AF8C3E6A}" type="presOf" srcId="{31933581-BCB1-4D44-9023-985CE4148132}" destId="{E09CD645-BD45-4E6A-B49B-93E6AF5B4DFF}" srcOrd="0" destOrd="0" presId="urn:microsoft.com/office/officeart/2008/layout/LinedList"/>
    <dgm:cxn modelId="{5A527C1F-BA74-48C2-95D4-4B93712EA8F1}" type="presOf" srcId="{E758F3FB-F080-45CD-AE54-D250E981B803}" destId="{0B4D49B7-23EC-4BB3-A1CE-29EA427CE2E6}" srcOrd="0" destOrd="0" presId="urn:microsoft.com/office/officeart/2008/layout/LinedList"/>
    <dgm:cxn modelId="{8252785C-6F57-42BC-9B09-7B06C4E46DC5}" type="presOf" srcId="{DAB3D941-E550-4345-A676-3FE26CFDEF72}" destId="{FA169C57-3126-4B43-A07B-1DA6A2D7F5F8}" srcOrd="0" destOrd="0" presId="urn:microsoft.com/office/officeart/2008/layout/LinedList"/>
    <dgm:cxn modelId="{7DC6B465-C5F6-4C4E-A94C-9B868DA8E573}" type="presOf" srcId="{F1F2C664-94AF-4485-AEC4-1760109435FA}" destId="{87E3F6FD-83A4-493E-A079-34619F739EB4}" srcOrd="0" destOrd="0" presId="urn:microsoft.com/office/officeart/2008/layout/LinedList"/>
    <dgm:cxn modelId="{A4FA3646-3180-4006-8932-A9FD2A749704}" srcId="{76A3F295-3CC1-4F88-8555-C21D2C2D6F37}" destId="{31933581-BCB1-4D44-9023-985CE4148132}" srcOrd="6" destOrd="0" parTransId="{CAF4E10A-C00A-469C-A78A-8575FA9B5AA4}" sibTransId="{B627F110-6854-48CB-B23A-B4107F3FD188}"/>
    <dgm:cxn modelId="{0C433E7A-6A0E-4442-9A26-1CB78C0587EC}" srcId="{76A3F295-3CC1-4F88-8555-C21D2C2D6F37}" destId="{378F9786-F447-4793-A858-F9F2CA49F1A6}" srcOrd="2" destOrd="0" parTransId="{3D74351E-21A6-4958-B7B8-410F787A5C90}" sibTransId="{4D22C158-26F3-4D0F-A97C-F0D02B12D3D9}"/>
    <dgm:cxn modelId="{C60D8A8A-3C7A-4CC2-BD37-99C780F01B7E}" srcId="{76A3F295-3CC1-4F88-8555-C21D2C2D6F37}" destId="{28DB3C60-4908-43FA-918F-8277A4BBDF81}" srcOrd="3" destOrd="0" parTransId="{19434113-49C9-4638-8F6D-C49D0A8B05E4}" sibTransId="{1BA6E7D3-C0B2-455C-872A-61BCE6380896}"/>
    <dgm:cxn modelId="{36245597-1F8E-44A2-8FAA-62D0929EAF3B}" type="presOf" srcId="{76A3F295-3CC1-4F88-8555-C21D2C2D6F37}" destId="{742C42CF-E5B0-464B-9680-5E00402DC7AE}" srcOrd="0" destOrd="0" presId="urn:microsoft.com/office/officeart/2008/layout/LinedList"/>
    <dgm:cxn modelId="{38C3ECA9-8CEA-45AC-9F5F-46F523DB283A}" type="presOf" srcId="{881EEA66-2E2D-46CB-BFFF-87B58312721E}" destId="{4C7C555F-B215-466D-95D6-28CCEF86A5A0}" srcOrd="0" destOrd="0" presId="urn:microsoft.com/office/officeart/2008/layout/LinedList"/>
    <dgm:cxn modelId="{B4FEE1B0-24DD-4476-966B-A6BF157C0B21}" type="presOf" srcId="{378F9786-F447-4793-A858-F9F2CA49F1A6}" destId="{4DFBD461-7839-405C-9980-71164D57B6F4}" srcOrd="0" destOrd="0" presId="urn:microsoft.com/office/officeart/2008/layout/LinedList"/>
    <dgm:cxn modelId="{37E3A1D1-9B92-425B-BB3D-14D6B3B304B4}" type="presOf" srcId="{28DB3C60-4908-43FA-918F-8277A4BBDF81}" destId="{61C93929-01BC-4C25-A877-ADC47DE0A604}" srcOrd="0" destOrd="0" presId="urn:microsoft.com/office/officeart/2008/layout/LinedList"/>
    <dgm:cxn modelId="{4E7956D4-94C4-4360-82A7-49C8B0094EB2}" srcId="{76A3F295-3CC1-4F88-8555-C21D2C2D6F37}" destId="{DAB3D941-E550-4345-A676-3FE26CFDEF72}" srcOrd="0" destOrd="0" parTransId="{E79503B0-5A24-4E79-94C8-6CCB4DA1BA3A}" sibTransId="{A430722D-2367-4500-9487-980455170D83}"/>
    <dgm:cxn modelId="{364723D7-CC0A-463B-8775-AFC74B260D38}" srcId="{76A3F295-3CC1-4F88-8555-C21D2C2D6F37}" destId="{E758F3FB-F080-45CD-AE54-D250E981B803}" srcOrd="1" destOrd="0" parTransId="{1DCC100F-A000-4330-93F6-7374B772A0D5}" sibTransId="{E5C367E9-EC32-4EC3-9B70-A14D36711F61}"/>
    <dgm:cxn modelId="{8F55EBEA-D92E-417B-BF8F-1FD0C6CE52A8}" srcId="{76A3F295-3CC1-4F88-8555-C21D2C2D6F37}" destId="{F1F2C664-94AF-4485-AEC4-1760109435FA}" srcOrd="4" destOrd="0" parTransId="{90269A83-25E5-4745-AC6C-C0EED60E588A}" sibTransId="{D2D8E5FD-4F8C-4DD8-B6CC-D800C093E30D}"/>
    <dgm:cxn modelId="{2AD96FF7-3644-448D-A77F-6E73D215DCC7}" srcId="{76A3F295-3CC1-4F88-8555-C21D2C2D6F37}" destId="{881EEA66-2E2D-46CB-BFFF-87B58312721E}" srcOrd="5" destOrd="0" parTransId="{DE6DA186-096A-45D4-BBA8-CBC52CC59B72}" sibTransId="{CCAD0A4C-CF1F-484D-9C9E-EE997AFC2616}"/>
    <dgm:cxn modelId="{AF989D16-856F-492E-88A6-B249F91CF21B}" type="presParOf" srcId="{742C42CF-E5B0-464B-9680-5E00402DC7AE}" destId="{6567B77F-32BE-4221-8A29-D5B9247A8101}" srcOrd="0" destOrd="0" presId="urn:microsoft.com/office/officeart/2008/layout/LinedList"/>
    <dgm:cxn modelId="{D0E2ADE3-22E3-4DD1-8834-D6314149DC3B}" type="presParOf" srcId="{742C42CF-E5B0-464B-9680-5E00402DC7AE}" destId="{0029E304-6B94-4286-AC87-ED5C5A3B78F1}" srcOrd="1" destOrd="0" presId="urn:microsoft.com/office/officeart/2008/layout/LinedList"/>
    <dgm:cxn modelId="{CC64266A-3C70-4518-9F68-013B24225796}" type="presParOf" srcId="{0029E304-6B94-4286-AC87-ED5C5A3B78F1}" destId="{FA169C57-3126-4B43-A07B-1DA6A2D7F5F8}" srcOrd="0" destOrd="0" presId="urn:microsoft.com/office/officeart/2008/layout/LinedList"/>
    <dgm:cxn modelId="{59DEFC57-9880-4105-B94A-FF0F965E5C4D}" type="presParOf" srcId="{0029E304-6B94-4286-AC87-ED5C5A3B78F1}" destId="{EAAB0CDD-40FD-4291-953E-F2F4E8796076}" srcOrd="1" destOrd="0" presId="urn:microsoft.com/office/officeart/2008/layout/LinedList"/>
    <dgm:cxn modelId="{D62FC623-4E00-42DF-9CB7-E1DFB7BD30CD}" type="presParOf" srcId="{742C42CF-E5B0-464B-9680-5E00402DC7AE}" destId="{A255FDEF-A900-46E0-91DD-4CED2278E564}" srcOrd="2" destOrd="0" presId="urn:microsoft.com/office/officeart/2008/layout/LinedList"/>
    <dgm:cxn modelId="{1AFC7F64-4F4C-4B1E-92D6-9C88E81FBD07}" type="presParOf" srcId="{742C42CF-E5B0-464B-9680-5E00402DC7AE}" destId="{0E3822BA-E43C-4F0F-B5C1-C41A1576A154}" srcOrd="3" destOrd="0" presId="urn:microsoft.com/office/officeart/2008/layout/LinedList"/>
    <dgm:cxn modelId="{DA983465-2522-4E10-8719-F17CEF12147C}" type="presParOf" srcId="{0E3822BA-E43C-4F0F-B5C1-C41A1576A154}" destId="{0B4D49B7-23EC-4BB3-A1CE-29EA427CE2E6}" srcOrd="0" destOrd="0" presId="urn:microsoft.com/office/officeart/2008/layout/LinedList"/>
    <dgm:cxn modelId="{D186E334-82FC-43B6-975B-047B1D3391F7}" type="presParOf" srcId="{0E3822BA-E43C-4F0F-B5C1-C41A1576A154}" destId="{D216B11D-56BC-48CE-9F8E-F18A0EDD83CE}" srcOrd="1" destOrd="0" presId="urn:microsoft.com/office/officeart/2008/layout/LinedList"/>
    <dgm:cxn modelId="{6ECCC950-7C61-461E-BD0E-2B36426655D2}" type="presParOf" srcId="{742C42CF-E5B0-464B-9680-5E00402DC7AE}" destId="{0DEC36C3-53F9-434D-A807-5A7BB8880F42}" srcOrd="4" destOrd="0" presId="urn:microsoft.com/office/officeart/2008/layout/LinedList"/>
    <dgm:cxn modelId="{7EB77BAB-1A65-4949-B5E2-69EC8F499E47}" type="presParOf" srcId="{742C42CF-E5B0-464B-9680-5E00402DC7AE}" destId="{3F743946-E165-4D6F-8D82-668028081277}" srcOrd="5" destOrd="0" presId="urn:microsoft.com/office/officeart/2008/layout/LinedList"/>
    <dgm:cxn modelId="{288C9FE6-5787-4A60-9CF6-AAA3EAB74C55}" type="presParOf" srcId="{3F743946-E165-4D6F-8D82-668028081277}" destId="{4DFBD461-7839-405C-9980-71164D57B6F4}" srcOrd="0" destOrd="0" presId="urn:microsoft.com/office/officeart/2008/layout/LinedList"/>
    <dgm:cxn modelId="{03D6B1FF-CD2B-499E-B382-CE3341CCDEBD}" type="presParOf" srcId="{3F743946-E165-4D6F-8D82-668028081277}" destId="{22D69613-9E29-4DBF-82D5-B61442E7F774}" srcOrd="1" destOrd="0" presId="urn:microsoft.com/office/officeart/2008/layout/LinedList"/>
    <dgm:cxn modelId="{B386E259-70A1-4605-8C38-522A9BE84DC9}" type="presParOf" srcId="{742C42CF-E5B0-464B-9680-5E00402DC7AE}" destId="{E14B70B6-E072-4783-800A-34A6E66213D9}" srcOrd="6" destOrd="0" presId="urn:microsoft.com/office/officeart/2008/layout/LinedList"/>
    <dgm:cxn modelId="{BB98DE9F-F94C-4E5A-A6BE-24121C25C1CD}" type="presParOf" srcId="{742C42CF-E5B0-464B-9680-5E00402DC7AE}" destId="{79A2C216-5BFF-4E99-A8FA-38865B858B60}" srcOrd="7" destOrd="0" presId="urn:microsoft.com/office/officeart/2008/layout/LinedList"/>
    <dgm:cxn modelId="{3D5D11F6-E07E-4EC6-8820-16E1A5F2D2FD}" type="presParOf" srcId="{79A2C216-5BFF-4E99-A8FA-38865B858B60}" destId="{61C93929-01BC-4C25-A877-ADC47DE0A604}" srcOrd="0" destOrd="0" presId="urn:microsoft.com/office/officeart/2008/layout/LinedList"/>
    <dgm:cxn modelId="{D7CFC158-6ED3-417D-B4D2-6B8030A678D6}" type="presParOf" srcId="{79A2C216-5BFF-4E99-A8FA-38865B858B60}" destId="{154EB870-3F73-4C3E-AA51-6A2FBBE1A57C}" srcOrd="1" destOrd="0" presId="urn:microsoft.com/office/officeart/2008/layout/LinedList"/>
    <dgm:cxn modelId="{93EB05B1-8961-4BE4-A160-945C677E30A9}" type="presParOf" srcId="{742C42CF-E5B0-464B-9680-5E00402DC7AE}" destId="{0C023763-01CD-4AF3-BD8D-15EE99E4514B}" srcOrd="8" destOrd="0" presId="urn:microsoft.com/office/officeart/2008/layout/LinedList"/>
    <dgm:cxn modelId="{445594A1-1C7C-4EEA-A7D5-4276C331647E}" type="presParOf" srcId="{742C42CF-E5B0-464B-9680-5E00402DC7AE}" destId="{26D9A3CF-9018-4415-96CE-B09500271F2B}" srcOrd="9" destOrd="0" presId="urn:microsoft.com/office/officeart/2008/layout/LinedList"/>
    <dgm:cxn modelId="{D8485FFC-1B19-42DC-B6B4-8849DC71BE68}" type="presParOf" srcId="{26D9A3CF-9018-4415-96CE-B09500271F2B}" destId="{87E3F6FD-83A4-493E-A079-34619F739EB4}" srcOrd="0" destOrd="0" presId="urn:microsoft.com/office/officeart/2008/layout/LinedList"/>
    <dgm:cxn modelId="{9DFBD33A-7D54-4909-9352-E7BF4F1FF191}" type="presParOf" srcId="{26D9A3CF-9018-4415-96CE-B09500271F2B}" destId="{3D9C5C26-ED55-4134-BD15-255D43688833}" srcOrd="1" destOrd="0" presId="urn:microsoft.com/office/officeart/2008/layout/LinedList"/>
    <dgm:cxn modelId="{0CC14962-E5CF-4C56-892F-DC530FAB106D}" type="presParOf" srcId="{742C42CF-E5B0-464B-9680-5E00402DC7AE}" destId="{7FA41C1B-816B-4544-99C6-E7BD447C2C95}" srcOrd="10" destOrd="0" presId="urn:microsoft.com/office/officeart/2008/layout/LinedList"/>
    <dgm:cxn modelId="{8735BB7D-A01D-48BB-A1D5-FBFF0B23F02D}" type="presParOf" srcId="{742C42CF-E5B0-464B-9680-5E00402DC7AE}" destId="{5C55E4EB-3EAC-4F32-B956-31D0B9F591B8}" srcOrd="11" destOrd="0" presId="urn:microsoft.com/office/officeart/2008/layout/LinedList"/>
    <dgm:cxn modelId="{EC3F4B35-0692-48B6-8AA1-E36733ED7A01}" type="presParOf" srcId="{5C55E4EB-3EAC-4F32-B956-31D0B9F591B8}" destId="{4C7C555F-B215-466D-95D6-28CCEF86A5A0}" srcOrd="0" destOrd="0" presId="urn:microsoft.com/office/officeart/2008/layout/LinedList"/>
    <dgm:cxn modelId="{5B2BF223-F526-4BCF-847D-B7F5BA1087B8}" type="presParOf" srcId="{5C55E4EB-3EAC-4F32-B956-31D0B9F591B8}" destId="{E8817A33-5881-494E-A20A-4C0955984272}" srcOrd="1" destOrd="0" presId="urn:microsoft.com/office/officeart/2008/layout/LinedList"/>
    <dgm:cxn modelId="{9D4F7616-E1CC-46EE-8825-B4D57A2EC0BC}" type="presParOf" srcId="{742C42CF-E5B0-464B-9680-5E00402DC7AE}" destId="{38B599F7-E777-4222-B18B-866F564A0B21}" srcOrd="12" destOrd="0" presId="urn:microsoft.com/office/officeart/2008/layout/LinedList"/>
    <dgm:cxn modelId="{872116F0-C149-42F8-AA85-B6AD7FE42D8E}" type="presParOf" srcId="{742C42CF-E5B0-464B-9680-5E00402DC7AE}" destId="{C9A6E0AD-14D0-4D01-989A-E31F9FFD522D}" srcOrd="13" destOrd="0" presId="urn:microsoft.com/office/officeart/2008/layout/LinedList"/>
    <dgm:cxn modelId="{16FC0E1C-2B2C-49F1-AA53-A27096BEE33C}" type="presParOf" srcId="{C9A6E0AD-14D0-4D01-989A-E31F9FFD522D}" destId="{E09CD645-BD45-4E6A-B49B-93E6AF5B4DFF}" srcOrd="0" destOrd="0" presId="urn:microsoft.com/office/officeart/2008/layout/LinedList"/>
    <dgm:cxn modelId="{1EC1A216-AE7F-4599-98E6-2CC24014BB11}" type="presParOf" srcId="{C9A6E0AD-14D0-4D01-989A-E31F9FFD522D}" destId="{45D88843-BD22-49B7-8FDF-23F492BF70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B6B91D-17FF-4173-8ED3-8BC60DD70CB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B5CDB2-DA79-4DCB-862E-77D9C5730DAB}">
      <dgm:prSet/>
      <dgm:spPr/>
      <dgm:t>
        <a:bodyPr/>
        <a:lstStyle/>
        <a:p>
          <a:r>
            <a:rPr lang="en-US" dirty="0"/>
            <a:t>Stock market does not correlate with cryptocurrency, which support the decentralized principal of cryptocurrency.</a:t>
          </a:r>
        </a:p>
      </dgm:t>
    </dgm:pt>
    <dgm:pt modelId="{9C0E3CE5-53A7-474C-B7CB-9D53964FAE69}" type="parTrans" cxnId="{EA3B6570-ACF5-4E4D-87EC-B013D4676E85}">
      <dgm:prSet/>
      <dgm:spPr/>
      <dgm:t>
        <a:bodyPr/>
        <a:lstStyle/>
        <a:p>
          <a:endParaRPr lang="en-US"/>
        </a:p>
      </dgm:t>
    </dgm:pt>
    <dgm:pt modelId="{10738909-A1FC-443B-81B8-6E8D916A8698}" type="sibTrans" cxnId="{EA3B6570-ACF5-4E4D-87EC-B013D4676E85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A679255D-700B-4B9A-88FA-25C089202315}">
      <dgm:prSet/>
      <dgm:spPr/>
      <dgm:t>
        <a:bodyPr/>
        <a:lstStyle/>
        <a:p>
          <a:r>
            <a:rPr lang="en-US" dirty="0"/>
            <a:t>Using Bitcoin as market benchmark for cryptocurrency portfolio is not always a good idea</a:t>
          </a:r>
        </a:p>
      </dgm:t>
    </dgm:pt>
    <dgm:pt modelId="{6B1A4242-ADD5-4F02-B66A-92DA99D3D6DD}" type="parTrans" cxnId="{0DCA8568-1CF3-4F6F-86A1-338AC1DA2EAC}">
      <dgm:prSet/>
      <dgm:spPr/>
      <dgm:t>
        <a:bodyPr/>
        <a:lstStyle/>
        <a:p>
          <a:endParaRPr lang="en-US"/>
        </a:p>
      </dgm:t>
    </dgm:pt>
    <dgm:pt modelId="{558E5A44-585F-4705-BE64-D4108AC7FD07}" type="sibTrans" cxnId="{0DCA8568-1CF3-4F6F-86A1-338AC1DA2EAC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2D1457B7-04F1-4DC4-82F0-C5B9375B4F12}">
      <dgm:prSet/>
      <dgm:spPr/>
      <dgm:t>
        <a:bodyPr/>
        <a:lstStyle/>
        <a:p>
          <a:r>
            <a:rPr lang="en-US" dirty="0"/>
            <a:t>CAPM might work better if the rate return of the cryptocurrency market are based on the type of the cryptocurrency</a:t>
          </a:r>
        </a:p>
      </dgm:t>
    </dgm:pt>
    <dgm:pt modelId="{38CAA286-B831-4DA3-A89E-4B22FE610623}" type="parTrans" cxnId="{0F167F4A-2837-4C4F-B83E-C47D9313979D}">
      <dgm:prSet/>
      <dgm:spPr/>
      <dgm:t>
        <a:bodyPr/>
        <a:lstStyle/>
        <a:p>
          <a:endParaRPr lang="en-US"/>
        </a:p>
      </dgm:t>
    </dgm:pt>
    <dgm:pt modelId="{F1E1EACB-D222-4864-8CBC-04B56D9454A5}" type="sibTrans" cxnId="{0F167F4A-2837-4C4F-B83E-C47D9313979D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B7A93425-9185-42AD-8451-A795B807D61C}" type="pres">
      <dgm:prSet presAssocID="{4EB6B91D-17FF-4173-8ED3-8BC60DD70CBE}" presName="Name0" presStyleCnt="0">
        <dgm:presLayoutVars>
          <dgm:animLvl val="lvl"/>
          <dgm:resizeHandles val="exact"/>
        </dgm:presLayoutVars>
      </dgm:prSet>
      <dgm:spPr/>
    </dgm:pt>
    <dgm:pt modelId="{37D123DD-8D00-4DE7-8425-2D2EADB5BD57}" type="pres">
      <dgm:prSet presAssocID="{F7B5CDB2-DA79-4DCB-862E-77D9C5730DAB}" presName="compositeNode" presStyleCnt="0">
        <dgm:presLayoutVars>
          <dgm:bulletEnabled val="1"/>
        </dgm:presLayoutVars>
      </dgm:prSet>
      <dgm:spPr/>
    </dgm:pt>
    <dgm:pt modelId="{708D0CB2-9284-49E5-A9F6-F466A91A7A35}" type="pres">
      <dgm:prSet presAssocID="{F7B5CDB2-DA79-4DCB-862E-77D9C5730DAB}" presName="bgRect" presStyleLbl="alignNode1" presStyleIdx="0" presStyleCnt="3"/>
      <dgm:spPr/>
    </dgm:pt>
    <dgm:pt modelId="{4F7629A2-4EF1-4DEC-83F6-1F44B63EB787}" type="pres">
      <dgm:prSet presAssocID="{10738909-A1FC-443B-81B8-6E8D916A869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60F1DA0F-D47F-4A2A-9621-925D37B18E7B}" type="pres">
      <dgm:prSet presAssocID="{F7B5CDB2-DA79-4DCB-862E-77D9C5730DAB}" presName="nodeRect" presStyleLbl="alignNode1" presStyleIdx="0" presStyleCnt="3">
        <dgm:presLayoutVars>
          <dgm:bulletEnabled val="1"/>
        </dgm:presLayoutVars>
      </dgm:prSet>
      <dgm:spPr/>
    </dgm:pt>
    <dgm:pt modelId="{94336A66-F4E6-4230-B887-4CDDD9546C9E}" type="pres">
      <dgm:prSet presAssocID="{10738909-A1FC-443B-81B8-6E8D916A8698}" presName="sibTrans" presStyleCnt="0"/>
      <dgm:spPr/>
    </dgm:pt>
    <dgm:pt modelId="{73DA40D4-1C20-4DCF-A49E-81F8B4055D59}" type="pres">
      <dgm:prSet presAssocID="{A679255D-700B-4B9A-88FA-25C089202315}" presName="compositeNode" presStyleCnt="0">
        <dgm:presLayoutVars>
          <dgm:bulletEnabled val="1"/>
        </dgm:presLayoutVars>
      </dgm:prSet>
      <dgm:spPr/>
    </dgm:pt>
    <dgm:pt modelId="{7A0D53B3-6FB2-4A86-AF28-9FE209E3DF56}" type="pres">
      <dgm:prSet presAssocID="{A679255D-700B-4B9A-88FA-25C089202315}" presName="bgRect" presStyleLbl="alignNode1" presStyleIdx="1" presStyleCnt="3"/>
      <dgm:spPr/>
    </dgm:pt>
    <dgm:pt modelId="{9346B5DE-F90A-456D-98EF-11F26D25512B}" type="pres">
      <dgm:prSet presAssocID="{558E5A44-585F-4705-BE64-D4108AC7FD07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80EC1620-C066-4F83-AE92-2A9F27437673}" type="pres">
      <dgm:prSet presAssocID="{A679255D-700B-4B9A-88FA-25C089202315}" presName="nodeRect" presStyleLbl="alignNode1" presStyleIdx="1" presStyleCnt="3">
        <dgm:presLayoutVars>
          <dgm:bulletEnabled val="1"/>
        </dgm:presLayoutVars>
      </dgm:prSet>
      <dgm:spPr/>
    </dgm:pt>
    <dgm:pt modelId="{D607C249-0665-4204-BEB8-F7C8D485C053}" type="pres">
      <dgm:prSet presAssocID="{558E5A44-585F-4705-BE64-D4108AC7FD07}" presName="sibTrans" presStyleCnt="0"/>
      <dgm:spPr/>
    </dgm:pt>
    <dgm:pt modelId="{9E88828E-657C-467E-BD9E-BE08C7F13F45}" type="pres">
      <dgm:prSet presAssocID="{2D1457B7-04F1-4DC4-82F0-C5B9375B4F12}" presName="compositeNode" presStyleCnt="0">
        <dgm:presLayoutVars>
          <dgm:bulletEnabled val="1"/>
        </dgm:presLayoutVars>
      </dgm:prSet>
      <dgm:spPr/>
    </dgm:pt>
    <dgm:pt modelId="{98D2A2DF-8309-4F5E-BE73-5BF49369A34F}" type="pres">
      <dgm:prSet presAssocID="{2D1457B7-04F1-4DC4-82F0-C5B9375B4F12}" presName="bgRect" presStyleLbl="alignNode1" presStyleIdx="2" presStyleCnt="3"/>
      <dgm:spPr/>
    </dgm:pt>
    <dgm:pt modelId="{EE5B3342-E5CE-4C90-8511-C25D66D87964}" type="pres">
      <dgm:prSet presAssocID="{F1E1EACB-D222-4864-8CBC-04B56D9454A5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4351B2D7-F953-4728-88D2-32A982C43385}" type="pres">
      <dgm:prSet presAssocID="{2D1457B7-04F1-4DC4-82F0-C5B9375B4F12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1BA8C13-2BCE-4D7E-AFC4-7AB6B515EAAD}" type="presOf" srcId="{2D1457B7-04F1-4DC4-82F0-C5B9375B4F12}" destId="{98D2A2DF-8309-4F5E-BE73-5BF49369A34F}" srcOrd="0" destOrd="0" presId="urn:microsoft.com/office/officeart/2016/7/layout/LinearBlockProcessNumbered"/>
    <dgm:cxn modelId="{21C0142A-CAF5-4E63-AD31-CF1A3A47CC0D}" type="presOf" srcId="{F7B5CDB2-DA79-4DCB-862E-77D9C5730DAB}" destId="{60F1DA0F-D47F-4A2A-9621-925D37B18E7B}" srcOrd="1" destOrd="0" presId="urn:microsoft.com/office/officeart/2016/7/layout/LinearBlockProcessNumbered"/>
    <dgm:cxn modelId="{7812172D-3758-483E-96C8-9BFB7873B8FA}" type="presOf" srcId="{2D1457B7-04F1-4DC4-82F0-C5B9375B4F12}" destId="{4351B2D7-F953-4728-88D2-32A982C43385}" srcOrd="1" destOrd="0" presId="urn:microsoft.com/office/officeart/2016/7/layout/LinearBlockProcessNumbered"/>
    <dgm:cxn modelId="{FD3A8745-1192-4C01-95D0-FEE386AEC470}" type="presOf" srcId="{F7B5CDB2-DA79-4DCB-862E-77D9C5730DAB}" destId="{708D0CB2-9284-49E5-A9F6-F466A91A7A35}" srcOrd="0" destOrd="0" presId="urn:microsoft.com/office/officeart/2016/7/layout/LinearBlockProcessNumbered"/>
    <dgm:cxn modelId="{0DCA8568-1CF3-4F6F-86A1-338AC1DA2EAC}" srcId="{4EB6B91D-17FF-4173-8ED3-8BC60DD70CBE}" destId="{A679255D-700B-4B9A-88FA-25C089202315}" srcOrd="1" destOrd="0" parTransId="{6B1A4242-ADD5-4F02-B66A-92DA99D3D6DD}" sibTransId="{558E5A44-585F-4705-BE64-D4108AC7FD07}"/>
    <dgm:cxn modelId="{0F167F4A-2837-4C4F-B83E-C47D9313979D}" srcId="{4EB6B91D-17FF-4173-8ED3-8BC60DD70CBE}" destId="{2D1457B7-04F1-4DC4-82F0-C5B9375B4F12}" srcOrd="2" destOrd="0" parTransId="{38CAA286-B831-4DA3-A89E-4B22FE610623}" sibTransId="{F1E1EACB-D222-4864-8CBC-04B56D9454A5}"/>
    <dgm:cxn modelId="{90C0324E-6D1A-45CC-8ABF-D2F622D19354}" type="presOf" srcId="{558E5A44-585F-4705-BE64-D4108AC7FD07}" destId="{9346B5DE-F90A-456D-98EF-11F26D25512B}" srcOrd="0" destOrd="0" presId="urn:microsoft.com/office/officeart/2016/7/layout/LinearBlockProcessNumbered"/>
    <dgm:cxn modelId="{EA3B6570-ACF5-4E4D-87EC-B013D4676E85}" srcId="{4EB6B91D-17FF-4173-8ED3-8BC60DD70CBE}" destId="{F7B5CDB2-DA79-4DCB-862E-77D9C5730DAB}" srcOrd="0" destOrd="0" parTransId="{9C0E3CE5-53A7-474C-B7CB-9D53964FAE69}" sibTransId="{10738909-A1FC-443B-81B8-6E8D916A8698}"/>
    <dgm:cxn modelId="{C4B87852-0897-427E-8A87-583EC86FFE14}" type="presOf" srcId="{A679255D-700B-4B9A-88FA-25C089202315}" destId="{80EC1620-C066-4F83-AE92-2A9F27437673}" srcOrd="1" destOrd="0" presId="urn:microsoft.com/office/officeart/2016/7/layout/LinearBlockProcessNumbered"/>
    <dgm:cxn modelId="{FEF311AB-1670-47CF-8272-80461F686687}" type="presOf" srcId="{A679255D-700B-4B9A-88FA-25C089202315}" destId="{7A0D53B3-6FB2-4A86-AF28-9FE209E3DF56}" srcOrd="0" destOrd="0" presId="urn:microsoft.com/office/officeart/2016/7/layout/LinearBlockProcessNumbered"/>
    <dgm:cxn modelId="{B30D90C0-CD2C-4499-865E-AD0A85703335}" type="presOf" srcId="{F1E1EACB-D222-4864-8CBC-04B56D9454A5}" destId="{EE5B3342-E5CE-4C90-8511-C25D66D87964}" srcOrd="0" destOrd="0" presId="urn:microsoft.com/office/officeart/2016/7/layout/LinearBlockProcessNumbered"/>
    <dgm:cxn modelId="{92638AE1-A2AD-4E5E-864F-BF6B4961ED34}" type="presOf" srcId="{10738909-A1FC-443B-81B8-6E8D916A8698}" destId="{4F7629A2-4EF1-4DEC-83F6-1F44B63EB787}" srcOrd="0" destOrd="0" presId="urn:microsoft.com/office/officeart/2016/7/layout/LinearBlockProcessNumbered"/>
    <dgm:cxn modelId="{462DECE9-C90B-4E63-A207-82FBA5DF7F4B}" type="presOf" srcId="{4EB6B91D-17FF-4173-8ED3-8BC60DD70CBE}" destId="{B7A93425-9185-42AD-8451-A795B807D61C}" srcOrd="0" destOrd="0" presId="urn:microsoft.com/office/officeart/2016/7/layout/LinearBlockProcessNumbered"/>
    <dgm:cxn modelId="{3281D243-21A6-49C0-B740-9D34C258B41B}" type="presParOf" srcId="{B7A93425-9185-42AD-8451-A795B807D61C}" destId="{37D123DD-8D00-4DE7-8425-2D2EADB5BD57}" srcOrd="0" destOrd="0" presId="urn:microsoft.com/office/officeart/2016/7/layout/LinearBlockProcessNumbered"/>
    <dgm:cxn modelId="{711D0454-DF8C-4FDE-9112-63F6E93739CF}" type="presParOf" srcId="{37D123DD-8D00-4DE7-8425-2D2EADB5BD57}" destId="{708D0CB2-9284-49E5-A9F6-F466A91A7A35}" srcOrd="0" destOrd="0" presId="urn:microsoft.com/office/officeart/2016/7/layout/LinearBlockProcessNumbered"/>
    <dgm:cxn modelId="{3CDF8E77-0F24-4C35-B9F2-F838E88C55DD}" type="presParOf" srcId="{37D123DD-8D00-4DE7-8425-2D2EADB5BD57}" destId="{4F7629A2-4EF1-4DEC-83F6-1F44B63EB787}" srcOrd="1" destOrd="0" presId="urn:microsoft.com/office/officeart/2016/7/layout/LinearBlockProcessNumbered"/>
    <dgm:cxn modelId="{509145DD-1EA8-4435-B46C-33B59A094AD7}" type="presParOf" srcId="{37D123DD-8D00-4DE7-8425-2D2EADB5BD57}" destId="{60F1DA0F-D47F-4A2A-9621-925D37B18E7B}" srcOrd="2" destOrd="0" presId="urn:microsoft.com/office/officeart/2016/7/layout/LinearBlockProcessNumbered"/>
    <dgm:cxn modelId="{6F851176-D220-404D-A190-1A462BB5A483}" type="presParOf" srcId="{B7A93425-9185-42AD-8451-A795B807D61C}" destId="{94336A66-F4E6-4230-B887-4CDDD9546C9E}" srcOrd="1" destOrd="0" presId="urn:microsoft.com/office/officeart/2016/7/layout/LinearBlockProcessNumbered"/>
    <dgm:cxn modelId="{55CFE015-E37A-4EA8-A96C-E0C1F9811D44}" type="presParOf" srcId="{B7A93425-9185-42AD-8451-A795B807D61C}" destId="{73DA40D4-1C20-4DCF-A49E-81F8B4055D59}" srcOrd="2" destOrd="0" presId="urn:microsoft.com/office/officeart/2016/7/layout/LinearBlockProcessNumbered"/>
    <dgm:cxn modelId="{5A1FB72D-F087-4D80-8B77-B9B2AFAFAAE8}" type="presParOf" srcId="{73DA40D4-1C20-4DCF-A49E-81F8B4055D59}" destId="{7A0D53B3-6FB2-4A86-AF28-9FE209E3DF56}" srcOrd="0" destOrd="0" presId="urn:microsoft.com/office/officeart/2016/7/layout/LinearBlockProcessNumbered"/>
    <dgm:cxn modelId="{ED346438-6D16-44C9-A4C1-C46130ED9457}" type="presParOf" srcId="{73DA40D4-1C20-4DCF-A49E-81F8B4055D59}" destId="{9346B5DE-F90A-456D-98EF-11F26D25512B}" srcOrd="1" destOrd="0" presId="urn:microsoft.com/office/officeart/2016/7/layout/LinearBlockProcessNumbered"/>
    <dgm:cxn modelId="{B98D12EF-8FEF-461F-AFAE-84D9FBD7C3BD}" type="presParOf" srcId="{73DA40D4-1C20-4DCF-A49E-81F8B4055D59}" destId="{80EC1620-C066-4F83-AE92-2A9F27437673}" srcOrd="2" destOrd="0" presId="urn:microsoft.com/office/officeart/2016/7/layout/LinearBlockProcessNumbered"/>
    <dgm:cxn modelId="{11382179-26B9-424D-A8FA-532A3510D20F}" type="presParOf" srcId="{B7A93425-9185-42AD-8451-A795B807D61C}" destId="{D607C249-0665-4204-BEB8-F7C8D485C053}" srcOrd="3" destOrd="0" presId="urn:microsoft.com/office/officeart/2016/7/layout/LinearBlockProcessNumbered"/>
    <dgm:cxn modelId="{550FFB8C-C4CE-4CEF-B0B5-567A2A9DF5CF}" type="presParOf" srcId="{B7A93425-9185-42AD-8451-A795B807D61C}" destId="{9E88828E-657C-467E-BD9E-BE08C7F13F45}" srcOrd="4" destOrd="0" presId="urn:microsoft.com/office/officeart/2016/7/layout/LinearBlockProcessNumbered"/>
    <dgm:cxn modelId="{0D98AA63-BAC4-47AB-BBFF-B30D57DC2578}" type="presParOf" srcId="{9E88828E-657C-467E-BD9E-BE08C7F13F45}" destId="{98D2A2DF-8309-4F5E-BE73-5BF49369A34F}" srcOrd="0" destOrd="0" presId="urn:microsoft.com/office/officeart/2016/7/layout/LinearBlockProcessNumbered"/>
    <dgm:cxn modelId="{7E8DE2B4-06A0-4D17-9E67-ECB6CFC72C33}" type="presParOf" srcId="{9E88828E-657C-467E-BD9E-BE08C7F13F45}" destId="{EE5B3342-E5CE-4C90-8511-C25D66D87964}" srcOrd="1" destOrd="0" presId="urn:microsoft.com/office/officeart/2016/7/layout/LinearBlockProcessNumbered"/>
    <dgm:cxn modelId="{5AF2D4FD-2826-45C1-B21B-CC195641E5AA}" type="presParOf" srcId="{9E88828E-657C-467E-BD9E-BE08C7F13F45}" destId="{4351B2D7-F953-4728-88D2-32A982C4338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081A3-D094-41F1-98FB-D30551A9368A}">
      <dsp:nvSpPr>
        <dsp:cNvPr id="0" name=""/>
        <dsp:cNvSpPr/>
      </dsp:nvSpPr>
      <dsp:spPr>
        <a:xfrm>
          <a:off x="1292187" y="29443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ED76E-2677-48DE-9B6E-E8E4A87922DD}">
      <dsp:nvSpPr>
        <dsp:cNvPr id="0" name=""/>
        <dsp:cNvSpPr/>
      </dsp:nvSpPr>
      <dsp:spPr>
        <a:xfrm>
          <a:off x="104187" y="270878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Cryptocurrency – “a digital asset designed to work as a medium of exchange using cryptography to secure transactions, to control the creation of additional value units, and to verify the transfer of assets.” (</a:t>
          </a:r>
          <a:r>
            <a:rPr lang="en-US" sz="1100" i="1" kern="1200" dirty="0" err="1"/>
            <a:t>Härdle</a:t>
          </a:r>
          <a:r>
            <a:rPr lang="en-US" sz="1100" kern="1200" dirty="0"/>
            <a:t> </a:t>
          </a:r>
          <a:r>
            <a:rPr lang="en-US" sz="1100" i="1" kern="1200" dirty="0"/>
            <a:t>3</a:t>
          </a:r>
          <a:r>
            <a:rPr lang="en-US" sz="1100" kern="1200" dirty="0"/>
            <a:t>)</a:t>
          </a:r>
        </a:p>
      </dsp:txBody>
      <dsp:txXfrm>
        <a:off x="104187" y="2708787"/>
        <a:ext cx="4320000" cy="720000"/>
      </dsp:txXfrm>
    </dsp:sp>
    <dsp:sp modelId="{8074B9E6-3556-4C82-A210-A47F2C5717A0}">
      <dsp:nvSpPr>
        <dsp:cNvPr id="0" name=""/>
        <dsp:cNvSpPr/>
      </dsp:nvSpPr>
      <dsp:spPr>
        <a:xfrm>
          <a:off x="6368187" y="29443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65254-FD5C-4CA6-B05D-540C1A6FFBCB}">
      <dsp:nvSpPr>
        <dsp:cNvPr id="0" name=""/>
        <dsp:cNvSpPr/>
      </dsp:nvSpPr>
      <dsp:spPr>
        <a:xfrm>
          <a:off x="5180187" y="270878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Blockchain – “</a:t>
          </a:r>
          <a:r>
            <a:rPr lang="en-US" sz="1100" b="0" i="0" kern="1200" dirty="0"/>
            <a:t>a distributed ledger technology (DLT) that allows data to be stored globally on thousands of servers – while letting anyone on the network see everyone else's entries in near real-time. That makes it difficult for one user to gain control of, or game, the network.” (</a:t>
          </a:r>
          <a:r>
            <a:rPr lang="en-US" sz="1100" b="0" i="1" kern="1200" dirty="0" err="1"/>
            <a:t>Mearian</a:t>
          </a:r>
          <a:r>
            <a:rPr lang="en-US" sz="1100" b="0" i="1" kern="1200" dirty="0"/>
            <a:t>)</a:t>
          </a:r>
          <a:endParaRPr lang="en-US" sz="1100" kern="1200" dirty="0"/>
        </a:p>
      </dsp:txBody>
      <dsp:txXfrm>
        <a:off x="5180187" y="2708787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7B77F-32BE-4221-8A29-D5B9247A8101}">
      <dsp:nvSpPr>
        <dsp:cNvPr id="0" name=""/>
        <dsp:cNvSpPr/>
      </dsp:nvSpPr>
      <dsp:spPr>
        <a:xfrm>
          <a:off x="0" y="566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169C57-3126-4B43-A07B-1DA6A2D7F5F8}">
      <dsp:nvSpPr>
        <dsp:cNvPr id="0" name=""/>
        <dsp:cNvSpPr/>
      </dsp:nvSpPr>
      <dsp:spPr>
        <a:xfrm>
          <a:off x="0" y="566"/>
          <a:ext cx="5913437" cy="662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Transaction Mechanism</a:t>
          </a:r>
        </a:p>
      </dsp:txBody>
      <dsp:txXfrm>
        <a:off x="0" y="566"/>
        <a:ext cx="5913437" cy="662279"/>
      </dsp:txXfrm>
    </dsp:sp>
    <dsp:sp modelId="{A255FDEF-A900-46E0-91DD-4CED2278E564}">
      <dsp:nvSpPr>
        <dsp:cNvPr id="0" name=""/>
        <dsp:cNvSpPr/>
      </dsp:nvSpPr>
      <dsp:spPr>
        <a:xfrm>
          <a:off x="0" y="662845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-565496"/>
                <a:satOff val="1864"/>
                <a:lumOff val="199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565496"/>
                <a:satOff val="1864"/>
                <a:lumOff val="199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565496"/>
                <a:satOff val="1864"/>
                <a:lumOff val="199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565496"/>
              <a:satOff val="1864"/>
              <a:lumOff val="19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4D49B7-23EC-4BB3-A1CE-29EA427CE2E6}">
      <dsp:nvSpPr>
        <dsp:cNvPr id="0" name=""/>
        <dsp:cNvSpPr/>
      </dsp:nvSpPr>
      <dsp:spPr>
        <a:xfrm>
          <a:off x="0" y="662845"/>
          <a:ext cx="5913437" cy="662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Distributed Computation</a:t>
          </a:r>
        </a:p>
      </dsp:txBody>
      <dsp:txXfrm>
        <a:off x="0" y="662845"/>
        <a:ext cx="5913437" cy="662279"/>
      </dsp:txXfrm>
    </dsp:sp>
    <dsp:sp modelId="{0DEC36C3-53F9-434D-A807-5A7BB8880F42}">
      <dsp:nvSpPr>
        <dsp:cNvPr id="0" name=""/>
        <dsp:cNvSpPr/>
      </dsp:nvSpPr>
      <dsp:spPr>
        <a:xfrm>
          <a:off x="0" y="1325124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-1130992"/>
                <a:satOff val="3728"/>
                <a:lumOff val="3987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130992"/>
                <a:satOff val="3728"/>
                <a:lumOff val="3987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130992"/>
                <a:satOff val="3728"/>
                <a:lumOff val="3987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130992"/>
              <a:satOff val="3728"/>
              <a:lumOff val="39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FBD461-7839-405C-9980-71164D57B6F4}">
      <dsp:nvSpPr>
        <dsp:cNvPr id="0" name=""/>
        <dsp:cNvSpPr/>
      </dsp:nvSpPr>
      <dsp:spPr>
        <a:xfrm>
          <a:off x="0" y="1325124"/>
          <a:ext cx="5913437" cy="662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Utility Token</a:t>
          </a:r>
        </a:p>
      </dsp:txBody>
      <dsp:txXfrm>
        <a:off x="0" y="1325124"/>
        <a:ext cx="5913437" cy="662279"/>
      </dsp:txXfrm>
    </dsp:sp>
    <dsp:sp modelId="{E14B70B6-E072-4783-800A-34A6E66213D9}">
      <dsp:nvSpPr>
        <dsp:cNvPr id="0" name=""/>
        <dsp:cNvSpPr/>
      </dsp:nvSpPr>
      <dsp:spPr>
        <a:xfrm>
          <a:off x="0" y="1987404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-1696488"/>
                <a:satOff val="5592"/>
                <a:lumOff val="598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696488"/>
                <a:satOff val="5592"/>
                <a:lumOff val="598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696488"/>
                <a:satOff val="5592"/>
                <a:lumOff val="598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696488"/>
              <a:satOff val="5592"/>
              <a:lumOff val="59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C93929-01BC-4C25-A877-ADC47DE0A604}">
      <dsp:nvSpPr>
        <dsp:cNvPr id="0" name=""/>
        <dsp:cNvSpPr/>
      </dsp:nvSpPr>
      <dsp:spPr>
        <a:xfrm>
          <a:off x="0" y="1987404"/>
          <a:ext cx="5913437" cy="662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Security Token</a:t>
          </a:r>
        </a:p>
      </dsp:txBody>
      <dsp:txXfrm>
        <a:off x="0" y="1987404"/>
        <a:ext cx="5913437" cy="662279"/>
      </dsp:txXfrm>
    </dsp:sp>
    <dsp:sp modelId="{0C023763-01CD-4AF3-BD8D-15EE99E4514B}">
      <dsp:nvSpPr>
        <dsp:cNvPr id="0" name=""/>
        <dsp:cNvSpPr/>
      </dsp:nvSpPr>
      <dsp:spPr>
        <a:xfrm>
          <a:off x="0" y="2649683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-2261984"/>
                <a:satOff val="7457"/>
                <a:lumOff val="797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2261984"/>
                <a:satOff val="7457"/>
                <a:lumOff val="797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2261984"/>
                <a:satOff val="7457"/>
                <a:lumOff val="797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261984"/>
              <a:satOff val="7457"/>
              <a:lumOff val="797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3F6FD-83A4-493E-A079-34619F739EB4}">
      <dsp:nvSpPr>
        <dsp:cNvPr id="0" name=""/>
        <dsp:cNvSpPr/>
      </dsp:nvSpPr>
      <dsp:spPr>
        <a:xfrm>
          <a:off x="0" y="2649683"/>
          <a:ext cx="5913437" cy="662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Fungible Token</a:t>
          </a:r>
        </a:p>
      </dsp:txBody>
      <dsp:txXfrm>
        <a:off x="0" y="2649683"/>
        <a:ext cx="5913437" cy="662279"/>
      </dsp:txXfrm>
    </dsp:sp>
    <dsp:sp modelId="{7FA41C1B-816B-4544-99C6-E7BD447C2C95}">
      <dsp:nvSpPr>
        <dsp:cNvPr id="0" name=""/>
        <dsp:cNvSpPr/>
      </dsp:nvSpPr>
      <dsp:spPr>
        <a:xfrm>
          <a:off x="0" y="3311963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-2827479"/>
                <a:satOff val="9321"/>
                <a:lumOff val="9968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2827479"/>
                <a:satOff val="9321"/>
                <a:lumOff val="9968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2827479"/>
                <a:satOff val="9321"/>
                <a:lumOff val="9968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2827479"/>
              <a:satOff val="9321"/>
              <a:lumOff val="99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7C555F-B215-466D-95D6-28CCEF86A5A0}">
      <dsp:nvSpPr>
        <dsp:cNvPr id="0" name=""/>
        <dsp:cNvSpPr/>
      </dsp:nvSpPr>
      <dsp:spPr>
        <a:xfrm>
          <a:off x="0" y="3311963"/>
          <a:ext cx="5913437" cy="662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Non-fungible Token</a:t>
          </a:r>
        </a:p>
      </dsp:txBody>
      <dsp:txXfrm>
        <a:off x="0" y="3311963"/>
        <a:ext cx="5913437" cy="662279"/>
      </dsp:txXfrm>
    </dsp:sp>
    <dsp:sp modelId="{38B599F7-E777-4222-B18B-866F564A0B21}">
      <dsp:nvSpPr>
        <dsp:cNvPr id="0" name=""/>
        <dsp:cNvSpPr/>
      </dsp:nvSpPr>
      <dsp:spPr>
        <a:xfrm>
          <a:off x="0" y="3974242"/>
          <a:ext cx="5913437" cy="0"/>
        </a:xfrm>
        <a:prstGeom prst="line">
          <a:avLst/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3392975"/>
              <a:satOff val="11185"/>
              <a:lumOff val="1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9CD645-BD45-4E6A-B49B-93E6AF5B4DFF}">
      <dsp:nvSpPr>
        <dsp:cNvPr id="0" name=""/>
        <dsp:cNvSpPr/>
      </dsp:nvSpPr>
      <dsp:spPr>
        <a:xfrm>
          <a:off x="0" y="3974242"/>
          <a:ext cx="5913437" cy="662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Stablecoins</a:t>
          </a:r>
          <a:endParaRPr lang="en-US" sz="3100" kern="1200" dirty="0"/>
        </a:p>
      </dsp:txBody>
      <dsp:txXfrm>
        <a:off x="0" y="3974242"/>
        <a:ext cx="5913437" cy="662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D0CB2-9284-49E5-A9F6-F466A91A7A35}">
      <dsp:nvSpPr>
        <dsp:cNvPr id="0" name=""/>
        <dsp:cNvSpPr/>
      </dsp:nvSpPr>
      <dsp:spPr>
        <a:xfrm>
          <a:off x="750" y="0"/>
          <a:ext cx="3038884" cy="33244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174" tIns="0" rIns="30017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Stock market does not correlate with cryptocurrency, which support the decentralized principal of cryptocurrency.</a:t>
          </a:r>
        </a:p>
      </dsp:txBody>
      <dsp:txXfrm>
        <a:off x="750" y="1329797"/>
        <a:ext cx="3038884" cy="1994696"/>
      </dsp:txXfrm>
    </dsp:sp>
    <dsp:sp modelId="{4F7629A2-4EF1-4DEC-83F6-1F44B63EB787}">
      <dsp:nvSpPr>
        <dsp:cNvPr id="0" name=""/>
        <dsp:cNvSpPr/>
      </dsp:nvSpPr>
      <dsp:spPr>
        <a:xfrm>
          <a:off x="750" y="0"/>
          <a:ext cx="3038884" cy="132979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174" tIns="165100" rIns="30017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50" y="0"/>
        <a:ext cx="3038884" cy="1329797"/>
      </dsp:txXfrm>
    </dsp:sp>
    <dsp:sp modelId="{7A0D53B3-6FB2-4A86-AF28-9FE209E3DF56}">
      <dsp:nvSpPr>
        <dsp:cNvPr id="0" name=""/>
        <dsp:cNvSpPr/>
      </dsp:nvSpPr>
      <dsp:spPr>
        <a:xfrm>
          <a:off x="3282745" y="0"/>
          <a:ext cx="3038884" cy="33244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174" tIns="0" rIns="30017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Using Bitcoin as market benchmark for cryptocurrency portfolio is not always a good idea</a:t>
          </a:r>
        </a:p>
      </dsp:txBody>
      <dsp:txXfrm>
        <a:off x="3282745" y="1329797"/>
        <a:ext cx="3038884" cy="1994696"/>
      </dsp:txXfrm>
    </dsp:sp>
    <dsp:sp modelId="{9346B5DE-F90A-456D-98EF-11F26D25512B}">
      <dsp:nvSpPr>
        <dsp:cNvPr id="0" name=""/>
        <dsp:cNvSpPr/>
      </dsp:nvSpPr>
      <dsp:spPr>
        <a:xfrm>
          <a:off x="3282745" y="0"/>
          <a:ext cx="3038884" cy="132979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174" tIns="165100" rIns="30017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282745" y="0"/>
        <a:ext cx="3038884" cy="1329797"/>
      </dsp:txXfrm>
    </dsp:sp>
    <dsp:sp modelId="{98D2A2DF-8309-4F5E-BE73-5BF49369A34F}">
      <dsp:nvSpPr>
        <dsp:cNvPr id="0" name=""/>
        <dsp:cNvSpPr/>
      </dsp:nvSpPr>
      <dsp:spPr>
        <a:xfrm>
          <a:off x="6564740" y="0"/>
          <a:ext cx="3038884" cy="33244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174" tIns="0" rIns="30017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CAPM might work better if the rate return of the cryptocurrency market are based on the type of the cryptocurrency</a:t>
          </a:r>
        </a:p>
      </dsp:txBody>
      <dsp:txXfrm>
        <a:off x="6564740" y="1329797"/>
        <a:ext cx="3038884" cy="1994696"/>
      </dsp:txXfrm>
    </dsp:sp>
    <dsp:sp modelId="{EE5B3342-E5CE-4C90-8511-C25D66D87964}">
      <dsp:nvSpPr>
        <dsp:cNvPr id="0" name=""/>
        <dsp:cNvSpPr/>
      </dsp:nvSpPr>
      <dsp:spPr>
        <a:xfrm>
          <a:off x="6564740" y="0"/>
          <a:ext cx="3038884" cy="132979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0174" tIns="165100" rIns="30017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564740" y="0"/>
        <a:ext cx="3038884" cy="1329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0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3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9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425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039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9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149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0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49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24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160EA64-D806-43AC-9DF2-F8C432F32B4C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86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46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chart" Target="../charts/chart3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1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20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2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2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hyperlink" Target="https://www.computerworld.com/article/3191077/what-is-blockchain-the-complete-guide.html" TargetMode="External"/><Relationship Id="rId5" Type="http://schemas.openxmlformats.org/officeDocument/2006/relationships/hyperlink" Target="https://papers.ssrn.com/sol3/papers.cfm?abstract_id=2438299" TargetMode="External"/><Relationship Id="rId4" Type="http://schemas.openxmlformats.org/officeDocument/2006/relationships/hyperlink" Target="https://papers.ssrn.com/sol3/papers.cfm?abstract_id=336030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9BFB6-0F57-4E54-8982-AB7E25D0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/>
              <a:t>Risk Management Analysis on Cryptocurrency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9FCDD-F7E3-418A-BBDB-9FD6E1C32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2770873" cy="4196299"/>
          </a:xfrm>
        </p:spPr>
        <p:txBody>
          <a:bodyPr anchor="ctr">
            <a:normAutofit/>
          </a:bodyPr>
          <a:lstStyle/>
          <a:p>
            <a:r>
              <a:rPr lang="en-US" b="1"/>
              <a:t>Lince Rumainum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19F205D-AFB3-477A-AC60-E8E5A39525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69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072"/>
    </mc:Choice>
    <mc:Fallback>
      <p:transition spd="slow" advTm="9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8546-4FF8-44AF-A4D8-0EB45AC7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567226"/>
            <a:ext cx="8991600" cy="1723549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262626"/>
                </a:solidFill>
              </a:rPr>
              <a:t>Is there correlation between cryptocurrency with the stock market?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5E64BF-4D7F-461B-9E49-5693A673E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5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94"/>
    </mc:Choice>
    <mc:Fallback>
      <p:transition spd="slow" advTm="15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1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1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20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ED7FC-7E15-47E9-9326-1B43C1C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1700" dirty="0"/>
              <a:t>Is there correlation between cryptocurrency with the stock market?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8660C70-7542-43A0-B782-0B967D2903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634368"/>
              </p:ext>
            </p:extLst>
          </p:nvPr>
        </p:nvGraphicFramePr>
        <p:xfrm>
          <a:off x="333910" y="352031"/>
          <a:ext cx="11512193" cy="409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F34D98C-0858-49F1-AFD6-B3827FE7D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6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85"/>
    </mc:Choice>
    <mc:Fallback>
      <p:transition spd="slow" advTm="54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D7FC-7E15-47E9-9326-1B43C1C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1700"/>
              <a:t>Is there correlation between cryptocurrency with the stock market?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8660C70-7542-43A0-B782-0B967D290329}"/>
              </a:ext>
            </a:extLst>
          </p:cNvPr>
          <p:cNvGraphicFramePr>
            <a:graphicFrameLocks/>
          </p:cNvGraphicFramePr>
          <p:nvPr/>
        </p:nvGraphicFramePr>
        <p:xfrm>
          <a:off x="333910" y="352031"/>
          <a:ext cx="11512193" cy="409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123EF39-7217-489A-B2F5-19EE7ED961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883434"/>
              </p:ext>
            </p:extLst>
          </p:nvPr>
        </p:nvGraphicFramePr>
        <p:xfrm>
          <a:off x="345897" y="352032"/>
          <a:ext cx="11500206" cy="409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61338BE-B38A-4077-9D31-6CCC886550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4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0"/>
    </mc:Choice>
    <mc:Fallback>
      <p:transition spd="slow" advTm="4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D7FC-7E15-47E9-9326-1B43C1C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1700"/>
              <a:t>Is there correlation between cryptocurrency with the stock market?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8660C70-7542-43A0-B782-0B967D290329}"/>
              </a:ext>
            </a:extLst>
          </p:cNvPr>
          <p:cNvGraphicFramePr>
            <a:graphicFrameLocks/>
          </p:cNvGraphicFramePr>
          <p:nvPr/>
        </p:nvGraphicFramePr>
        <p:xfrm>
          <a:off x="333910" y="352031"/>
          <a:ext cx="11512193" cy="409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5BC2A25-36F4-44D3-8A6A-91E778BD56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4015654"/>
              </p:ext>
            </p:extLst>
          </p:nvPr>
        </p:nvGraphicFramePr>
        <p:xfrm>
          <a:off x="345897" y="352032"/>
          <a:ext cx="11500206" cy="409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8C21CA-50AE-4AF1-A267-F1B900DC84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"/>
    </mc:Choice>
    <mc:Fallback>
      <p:transition spd="slow" advTm="2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D7FC-7E15-47E9-9326-1B43C1C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1700"/>
              <a:t>Is there correlation between cryptocurrency with the stock market?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8660C70-7542-43A0-B782-0B967D290329}"/>
              </a:ext>
            </a:extLst>
          </p:cNvPr>
          <p:cNvGraphicFramePr>
            <a:graphicFrameLocks/>
          </p:cNvGraphicFramePr>
          <p:nvPr/>
        </p:nvGraphicFramePr>
        <p:xfrm>
          <a:off x="333910" y="352031"/>
          <a:ext cx="11512193" cy="409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349B594-D67D-4468-AFA3-5FF808C153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8127764"/>
              </p:ext>
            </p:extLst>
          </p:nvPr>
        </p:nvGraphicFramePr>
        <p:xfrm>
          <a:off x="345897" y="352031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020489D-217D-4A53-8C87-5864D07E2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1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36"/>
    </mc:Choice>
    <mc:Fallback>
      <p:transition spd="slow" advTm="87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8546-4FF8-44AF-A4D8-0EB45AC7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567226"/>
            <a:ext cx="8991600" cy="1723549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262626"/>
                </a:solidFill>
              </a:rPr>
              <a:t>Is Bitcoin consider a good benchmark market for cryptocurrency?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92444F-151C-416D-9B65-7B94CD962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4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36"/>
    </mc:Choice>
    <mc:Fallback>
      <p:transition spd="slow" advTm="40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D7FC-7E15-47E9-9326-1B43C1C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1700" dirty="0"/>
              <a:t>Is Bitcoin consider a good benchmark market for cryptocurrency?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8660C70-7542-43A0-B782-0B967D290329}"/>
              </a:ext>
            </a:extLst>
          </p:cNvPr>
          <p:cNvGraphicFramePr>
            <a:graphicFrameLocks/>
          </p:cNvGraphicFramePr>
          <p:nvPr/>
        </p:nvGraphicFramePr>
        <p:xfrm>
          <a:off x="333910" y="352031"/>
          <a:ext cx="11512193" cy="409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349B594-D67D-4468-AFA3-5FF808C15352}"/>
              </a:ext>
            </a:extLst>
          </p:cNvPr>
          <p:cNvGraphicFramePr>
            <a:graphicFrameLocks/>
          </p:cNvGraphicFramePr>
          <p:nvPr/>
        </p:nvGraphicFramePr>
        <p:xfrm>
          <a:off x="345897" y="352031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6933D1-8AB6-4868-AE4A-877E1FAC8B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4855463"/>
              </p:ext>
            </p:extLst>
          </p:nvPr>
        </p:nvGraphicFramePr>
        <p:xfrm>
          <a:off x="333910" y="352030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94AF455-FC2D-4D1D-A00D-A99C808FD2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1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24"/>
    </mc:Choice>
    <mc:Fallback>
      <p:transition spd="slow" advTm="62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D7FC-7E15-47E9-9326-1B43C1C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1700" dirty="0"/>
              <a:t>Is Bitcoin consider a good benchmark market for cryptocurrency?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8660C70-7542-43A0-B782-0B967D290329}"/>
              </a:ext>
            </a:extLst>
          </p:cNvPr>
          <p:cNvGraphicFramePr>
            <a:graphicFrameLocks/>
          </p:cNvGraphicFramePr>
          <p:nvPr/>
        </p:nvGraphicFramePr>
        <p:xfrm>
          <a:off x="333910" y="352031"/>
          <a:ext cx="11512193" cy="409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349B594-D67D-4468-AFA3-5FF808C15352}"/>
              </a:ext>
            </a:extLst>
          </p:cNvPr>
          <p:cNvGraphicFramePr>
            <a:graphicFrameLocks/>
          </p:cNvGraphicFramePr>
          <p:nvPr/>
        </p:nvGraphicFramePr>
        <p:xfrm>
          <a:off x="345897" y="352031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6933D1-8AB6-4868-AE4A-877E1FAC8B4C}"/>
              </a:ext>
            </a:extLst>
          </p:cNvPr>
          <p:cNvGraphicFramePr>
            <a:graphicFrameLocks/>
          </p:cNvGraphicFramePr>
          <p:nvPr/>
        </p:nvGraphicFramePr>
        <p:xfrm>
          <a:off x="333910" y="352030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F148831-5582-40D9-9C7C-86AD3E80F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5600962"/>
              </p:ext>
            </p:extLst>
          </p:nvPr>
        </p:nvGraphicFramePr>
        <p:xfrm>
          <a:off x="333910" y="352029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1BD0762-1DB7-4B7B-80A1-E0A14DE7A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17"/>
    </mc:Choice>
    <mc:Fallback>
      <p:transition spd="slow" advTm="22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D7FC-7E15-47E9-9326-1B43C1C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1700" dirty="0"/>
              <a:t>Is Bitcoin consider a good benchmark market for cryptocurrency?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8660C70-7542-43A0-B782-0B967D290329}"/>
              </a:ext>
            </a:extLst>
          </p:cNvPr>
          <p:cNvGraphicFramePr>
            <a:graphicFrameLocks/>
          </p:cNvGraphicFramePr>
          <p:nvPr/>
        </p:nvGraphicFramePr>
        <p:xfrm>
          <a:off x="333910" y="352031"/>
          <a:ext cx="11512193" cy="409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349B594-D67D-4468-AFA3-5FF808C15352}"/>
              </a:ext>
            </a:extLst>
          </p:cNvPr>
          <p:cNvGraphicFramePr>
            <a:graphicFrameLocks/>
          </p:cNvGraphicFramePr>
          <p:nvPr/>
        </p:nvGraphicFramePr>
        <p:xfrm>
          <a:off x="345897" y="352031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6933D1-8AB6-4868-AE4A-877E1FAC8B4C}"/>
              </a:ext>
            </a:extLst>
          </p:cNvPr>
          <p:cNvGraphicFramePr>
            <a:graphicFrameLocks/>
          </p:cNvGraphicFramePr>
          <p:nvPr/>
        </p:nvGraphicFramePr>
        <p:xfrm>
          <a:off x="333910" y="352030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6D30439-8996-434B-9B66-B5E5E57596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3449772"/>
              </p:ext>
            </p:extLst>
          </p:nvPr>
        </p:nvGraphicFramePr>
        <p:xfrm>
          <a:off x="321923" y="352029"/>
          <a:ext cx="11524179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FC3AEA8-D856-4E92-A707-62409A4DF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49"/>
    </mc:Choice>
    <mc:Fallback>
      <p:transition spd="slow" advTm="73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D7FC-7E15-47E9-9326-1B43C1C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1700" dirty="0"/>
              <a:t>Is Bitcoin consider a good benchmark market for cryptocurrency?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8660C70-7542-43A0-B782-0B967D290329}"/>
              </a:ext>
            </a:extLst>
          </p:cNvPr>
          <p:cNvGraphicFramePr>
            <a:graphicFrameLocks/>
          </p:cNvGraphicFramePr>
          <p:nvPr/>
        </p:nvGraphicFramePr>
        <p:xfrm>
          <a:off x="333910" y="352031"/>
          <a:ext cx="11512193" cy="409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349B594-D67D-4468-AFA3-5FF808C15352}"/>
              </a:ext>
            </a:extLst>
          </p:cNvPr>
          <p:cNvGraphicFramePr>
            <a:graphicFrameLocks/>
          </p:cNvGraphicFramePr>
          <p:nvPr/>
        </p:nvGraphicFramePr>
        <p:xfrm>
          <a:off x="345897" y="352031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6933D1-8AB6-4868-AE4A-877E1FAC8B4C}"/>
              </a:ext>
            </a:extLst>
          </p:cNvPr>
          <p:cNvGraphicFramePr>
            <a:graphicFrameLocks/>
          </p:cNvGraphicFramePr>
          <p:nvPr/>
        </p:nvGraphicFramePr>
        <p:xfrm>
          <a:off x="333910" y="352030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A292890-FBB0-4C15-954B-AD6225F433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7283088"/>
              </p:ext>
            </p:extLst>
          </p:nvPr>
        </p:nvGraphicFramePr>
        <p:xfrm>
          <a:off x="333910" y="352029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8DE9CC9-6E37-45BF-BFC6-0EDF020A69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1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19"/>
    </mc:Choice>
    <mc:Fallback>
      <p:transition spd="slow" advTm="41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C317E-6D23-4E56-AB4A-DB490539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 anchorCtr="1">
            <a:normAutofit/>
          </a:bodyPr>
          <a:lstStyle/>
          <a:p>
            <a:r>
              <a:rPr lang="en-US" sz="3200"/>
              <a:t>Background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33" name="Text Placeholder 5">
            <a:extLst>
              <a:ext uri="{FF2B5EF4-FFF2-40B4-BE49-F238E27FC236}">
                <a16:creationId xmlns:a16="http://schemas.microsoft.com/office/drawing/2014/main" id="{3527381E-9E70-4070-8CDB-BB05216A0F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069802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78E59DF-EDD3-4317-BDFC-8F77DDDB4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24"/>
    </mc:Choice>
    <mc:Fallback>
      <p:transition spd="slow" advTm="44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D7FC-7E15-47E9-9326-1B43C1C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1700" dirty="0"/>
              <a:t>Is Bitcoin consider a good benchmark market for cryptocurrency?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8660C70-7542-43A0-B782-0B967D290329}"/>
              </a:ext>
            </a:extLst>
          </p:cNvPr>
          <p:cNvGraphicFramePr>
            <a:graphicFrameLocks/>
          </p:cNvGraphicFramePr>
          <p:nvPr/>
        </p:nvGraphicFramePr>
        <p:xfrm>
          <a:off x="333910" y="352031"/>
          <a:ext cx="11512193" cy="409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349B594-D67D-4468-AFA3-5FF808C15352}"/>
              </a:ext>
            </a:extLst>
          </p:cNvPr>
          <p:cNvGraphicFramePr>
            <a:graphicFrameLocks/>
          </p:cNvGraphicFramePr>
          <p:nvPr/>
        </p:nvGraphicFramePr>
        <p:xfrm>
          <a:off x="345897" y="352031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86933D1-8AB6-4868-AE4A-877E1FAC8B4C}"/>
              </a:ext>
            </a:extLst>
          </p:cNvPr>
          <p:cNvGraphicFramePr>
            <a:graphicFrameLocks/>
          </p:cNvGraphicFramePr>
          <p:nvPr/>
        </p:nvGraphicFramePr>
        <p:xfrm>
          <a:off x="333910" y="352030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B44248-4F38-4C5A-83FD-B3B4B5012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0468205"/>
              </p:ext>
            </p:extLst>
          </p:nvPr>
        </p:nvGraphicFramePr>
        <p:xfrm>
          <a:off x="321924" y="352029"/>
          <a:ext cx="11500206" cy="409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4F4374B-66EC-4AC9-8269-8450ABB63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6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84"/>
    </mc:Choice>
    <mc:Fallback>
      <p:transition spd="slow" advTm="58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ADC8-61EB-456B-85C6-729BA6D2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567226"/>
            <a:ext cx="8991600" cy="172354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 dirty="0">
                <a:solidFill>
                  <a:srgbClr val="262626"/>
                </a:solidFill>
              </a:rPr>
              <a:t>Conclusion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720C48E-65D9-4110-84CC-E7C056F9D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2"/>
    </mc:Choice>
    <mc:Fallback>
      <p:transition spd="slow" advTm="11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D3A8-C8C6-45C1-BCF4-38000CFA2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1C3A79-84F6-45D1-BB68-F9B9815981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173488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9ADAE33-BBD7-47BB-8D77-DDB6D6174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7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17"/>
    </mc:Choice>
    <mc:Fallback>
      <p:transition spd="slow" advTm="101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23E98-5F19-436B-8617-59045F31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776" y="343007"/>
            <a:ext cx="3203179" cy="1257192"/>
          </a:xfrm>
        </p:spPr>
        <p:txBody>
          <a:bodyPr anchor="ctr">
            <a:normAutofit/>
          </a:bodyPr>
          <a:lstStyle/>
          <a:p>
            <a:r>
              <a:rPr lang="en-US" sz="2700" dirty="0" err="1"/>
              <a:t>REFerences</a:t>
            </a:r>
            <a:endParaRPr lang="en-US" sz="27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902FE1A-7D62-4A15-B1F6-2F381CDD5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919" y="1914659"/>
            <a:ext cx="9663936" cy="3983220"/>
          </a:xfrm>
        </p:spPr>
        <p:txBody>
          <a:bodyPr anchor="ctr">
            <a:normAutofit fontScale="70000" lnSpcReduction="20000"/>
          </a:bodyPr>
          <a:lstStyle/>
          <a:p>
            <a:r>
              <a:rPr lang="en-US" dirty="0" err="1"/>
              <a:t>Brauneis</a:t>
            </a:r>
            <a:r>
              <a:rPr lang="en-US" dirty="0"/>
              <a:t>, A., &amp; </a:t>
            </a:r>
            <a:r>
              <a:rPr lang="en-US" dirty="0" err="1"/>
              <a:t>Mestel</a:t>
            </a:r>
            <a:r>
              <a:rPr lang="en-US" dirty="0"/>
              <a:t>, R. (2019). Cryptocurrency-portfolios in a mean-variance framework. </a:t>
            </a:r>
            <a:r>
              <a:rPr lang="en-US" i="1" dirty="0"/>
              <a:t>Finance Research Letters,</a:t>
            </a:r>
            <a:r>
              <a:rPr lang="en-US" dirty="0"/>
              <a:t> </a:t>
            </a:r>
            <a:r>
              <a:rPr lang="en-US" i="1" dirty="0"/>
              <a:t>28</a:t>
            </a:r>
            <a:r>
              <a:rPr lang="en-US" dirty="0"/>
              <a:t>, 259-264.</a:t>
            </a:r>
          </a:p>
          <a:p>
            <a:r>
              <a:rPr lang="en-US" dirty="0" err="1"/>
              <a:t>Härdle</a:t>
            </a:r>
            <a:r>
              <a:rPr lang="en-US" dirty="0"/>
              <a:t>, W. K., Harvey, C. R., &amp; </a:t>
            </a:r>
            <a:r>
              <a:rPr lang="en-US" dirty="0" err="1"/>
              <a:t>Reule</a:t>
            </a:r>
            <a:r>
              <a:rPr lang="en-US" dirty="0"/>
              <a:t>, R. C. G. (2018). Understanding Cryptocurrencies. International Research Training Group 1792, 1–39. Retrieved from </a:t>
            </a:r>
            <a:r>
              <a:rPr lang="en-US" u="sng" dirty="0">
                <a:hlinkClick r:id="rId4"/>
              </a:rPr>
              <a:t>https://papers.ssrn.com/sol3/papers.cfm?abstract_id=3360304</a:t>
            </a:r>
            <a:endParaRPr lang="en-US" dirty="0"/>
          </a:p>
          <a:p>
            <a:r>
              <a:rPr lang="en-US" dirty="0"/>
              <a:t>Harvey, C. R. (2014). Cryptofinance. Retrieved from </a:t>
            </a:r>
            <a:r>
              <a:rPr lang="en-US" u="sng" dirty="0">
                <a:hlinkClick r:id="rId5"/>
              </a:rPr>
              <a:t>https://papers.ssrn.com/sol3/papers.cfm?abstract_id=2438299</a:t>
            </a:r>
            <a:endParaRPr lang="en-US" dirty="0"/>
          </a:p>
          <a:p>
            <a:r>
              <a:rPr lang="en-US" dirty="0" err="1"/>
              <a:t>Inci</a:t>
            </a:r>
            <a:r>
              <a:rPr lang="en-US" dirty="0"/>
              <a:t>, A., &amp; Lagasse, R. (2019). Cryptocurrencies: Applications and investment opportunities. </a:t>
            </a:r>
            <a:r>
              <a:rPr lang="en-US" i="1" dirty="0"/>
              <a:t>Journal of Capital Markets Studies,</a:t>
            </a:r>
            <a:r>
              <a:rPr lang="en-US" dirty="0"/>
              <a:t> </a:t>
            </a:r>
            <a:r>
              <a:rPr lang="en-US" i="1" dirty="0"/>
              <a:t>3</a:t>
            </a:r>
            <a:r>
              <a:rPr lang="en-US" dirty="0"/>
              <a:t>(2), 98-112.</a:t>
            </a:r>
          </a:p>
          <a:p>
            <a:r>
              <a:rPr lang="en-US" dirty="0"/>
              <a:t>Liu, J., &amp; </a:t>
            </a:r>
            <a:r>
              <a:rPr lang="en-US" dirty="0" err="1"/>
              <a:t>Serletis</a:t>
            </a:r>
            <a:r>
              <a:rPr lang="en-US" dirty="0"/>
              <a:t>, A. (2019). Volatility in the Cryptocurrency Market. </a:t>
            </a:r>
            <a:r>
              <a:rPr lang="en-US" i="1" dirty="0"/>
              <a:t>Open Economies Review,</a:t>
            </a:r>
            <a:r>
              <a:rPr lang="en-US" dirty="0"/>
              <a:t> </a:t>
            </a:r>
            <a:r>
              <a:rPr lang="en-US" i="1" dirty="0"/>
              <a:t>30</a:t>
            </a:r>
            <a:r>
              <a:rPr lang="en-US" dirty="0"/>
              <a:t>(4), 779-811.</a:t>
            </a:r>
          </a:p>
          <a:p>
            <a:r>
              <a:rPr lang="en-US" dirty="0" err="1"/>
              <a:t>Luenberger</a:t>
            </a:r>
            <a:r>
              <a:rPr lang="en-US" dirty="0"/>
              <a:t>, D. G. (n.d.). Chapter 7 The Capital Asset Pricing Model. In Investment Science (pp. 173–181).</a:t>
            </a:r>
          </a:p>
          <a:p>
            <a:r>
              <a:rPr lang="en-US" dirty="0" err="1"/>
              <a:t>Mearian</a:t>
            </a:r>
            <a:r>
              <a:rPr lang="en-US" dirty="0"/>
              <a:t>, L. (n.d.). What is blockchain? The complete guide. Retrieved from </a:t>
            </a:r>
            <a:r>
              <a:rPr lang="en-US" u="sng" dirty="0">
                <a:hlinkClick r:id="rId6"/>
              </a:rPr>
              <a:t>https://www.computerworld.com/article/3191077/what-is-blockchain-the-complete-guide.html</a:t>
            </a:r>
            <a:endParaRPr lang="en-US" u="sng" dirty="0"/>
          </a:p>
          <a:p>
            <a:r>
              <a:rPr lang="en-US" dirty="0"/>
              <a:t>(n.d.). Retrieved from https://finance.yahoo.com/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4FEA7FE-F1E5-4483-9DE3-484069754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3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84"/>
    </mc:Choice>
    <mc:Fallback>
      <p:transition spd="slow" advTm="1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476182-7406-4DF4-85FD-C34485047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567226"/>
            <a:ext cx="8991600" cy="1723549"/>
          </a:xfrm>
        </p:spPr>
        <p:txBody>
          <a:bodyPr>
            <a:normAutofit/>
          </a:bodyPr>
          <a:lstStyle/>
          <a:p>
            <a:r>
              <a:rPr lang="en-US" sz="4000" dirty="0"/>
              <a:t>cryptocurrency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4D3B540-8C20-4693-95D9-A6BD6561A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19" y="5583044"/>
            <a:ext cx="3995955" cy="653164"/>
          </a:xfrm>
        </p:spPr>
        <p:txBody>
          <a:bodyPr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C054AB-7882-4863-85FD-C030DBFDB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52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49"/>
    </mc:Choice>
    <mc:Fallback>
      <p:transition spd="slow" advTm="2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23E98-5F19-436B-8617-59045F31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sz="2700" dirty="0"/>
              <a:t>Top 10 </a:t>
            </a:r>
            <a:r>
              <a:rPr lang="en-US" sz="2700" dirty="0" err="1"/>
              <a:t>cryptocurrencY</a:t>
            </a:r>
            <a:endParaRPr lang="en-US" sz="27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902FE1A-7D62-4A15-B1F6-2F381CDD5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Bitcoin (BTC)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Ethereum (ETH)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Ripple (XRP)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Bitcoin Cash (BCH)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Bitcoin SV (BSV)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Tether (USDT)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Litecoin (LTC)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EOS</a:t>
            </a:r>
          </a:p>
          <a:p>
            <a:pPr>
              <a:lnSpc>
                <a:spcPct val="110000"/>
              </a:lnSpc>
            </a:pPr>
            <a:r>
              <a:rPr lang="en-US" sz="1700" dirty="0" err="1"/>
              <a:t>Binance</a:t>
            </a:r>
            <a:r>
              <a:rPr lang="en-US" sz="1700" dirty="0"/>
              <a:t> Coin (BNB)</a:t>
            </a:r>
          </a:p>
          <a:p>
            <a:pPr>
              <a:lnSpc>
                <a:spcPct val="110000"/>
              </a:lnSpc>
            </a:pPr>
            <a:r>
              <a:rPr lang="en-US" sz="1700" dirty="0" err="1"/>
              <a:t>Monero</a:t>
            </a:r>
            <a:r>
              <a:rPr lang="en-US" sz="1700" dirty="0"/>
              <a:t> (XMR)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6BDB0FF-8FCD-438D-A8A8-B6FBCC36A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03"/>
    </mc:Choice>
    <mc:Fallback>
      <p:transition spd="slow" advTm="17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23E98-5F19-436B-8617-59045F31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sz="2700" dirty="0"/>
              <a:t>Type of </a:t>
            </a:r>
            <a:r>
              <a:rPr lang="en-US" sz="2700" dirty="0" err="1"/>
              <a:t>cryptocurrencY</a:t>
            </a:r>
            <a:endParaRPr lang="en-US" sz="27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0480C6CF-0820-477A-A539-57685FEEF4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439545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96F8FBB-2750-49B8-8DFB-2C2D17705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4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52"/>
    </mc:Choice>
    <mc:Fallback>
      <p:transition spd="slow" advTm="109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8546-4FF8-44AF-A4D8-0EB45AC7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567226"/>
            <a:ext cx="8991600" cy="172354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/>
            <a:r>
              <a:rPr lang="en-US" sz="4000" dirty="0">
                <a:solidFill>
                  <a:srgbClr val="262626"/>
                </a:solidFill>
              </a:rPr>
              <a:t>analysis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449573-7559-426B-AC2E-727B16861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79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4"/>
    </mc:Choice>
    <mc:Fallback>
      <p:transition spd="slow" advTm="6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8DAE6-6295-4DC6-950B-FC72D910F7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266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7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5C36EE-EA4F-49BC-BFFF-D62BBAFFC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 anchorCtr="1">
            <a:normAutofit/>
          </a:bodyPr>
          <a:lstStyle/>
          <a:p>
            <a:pPr algn="ctr"/>
            <a:r>
              <a:rPr lang="en-US" dirty="0"/>
              <a:t>Capital Asset Pricing Model (CAPM)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4">
            <a:extLst>
              <a:ext uri="{FF2B5EF4-FFF2-40B4-BE49-F238E27FC236}">
                <a16:creationId xmlns:a16="http://schemas.microsoft.com/office/drawing/2014/main" id="{AB66F968-E22E-43FD-A667-898A1E17029D}"/>
              </a:ext>
            </a:extLst>
          </p:cNvPr>
          <p:cNvSpPr txBox="1">
            <a:spLocks/>
          </p:cNvSpPr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Is there correlation between cryptocurrency with the stock markets?</a:t>
            </a:r>
          </a:p>
          <a:p>
            <a:pPr marL="80010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Is Bitcoin consider a good benchmark market for cryptocurrency?</a:t>
            </a:r>
          </a:p>
        </p:txBody>
      </p:sp>
      <p:sp>
        <p:nvSpPr>
          <p:cNvPr id="35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3F60E86-418A-4190-82DD-05268DA4A4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69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621"/>
    </mc:Choice>
    <mc:Fallback>
      <p:transition spd="slow" advTm="2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BD67-1521-4794-BD1F-1B9C5172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Capital Asset Pricing Model (CAPM)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151E4-E61A-46E6-B356-F2B7D1D25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expected return of the investment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risk-free rate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beta-value of the investment</a:t>
                </a:r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​) is the market risk premium​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151E4-E61A-46E6-B356-F2B7D1D25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8AF96C9-7BFB-488E-937F-515F13443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5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18"/>
    </mc:Choice>
    <mc:Fallback>
      <p:transition spd="slow" advTm="8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9CB-9EC4-4D35-A277-302A6CBD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0" rtlCol="0" anchor="b" anchorCtr="1">
            <a:normAutofit/>
          </a:bodyPr>
          <a:lstStyle/>
          <a:p>
            <a:r>
              <a:rPr lang="en-US" sz="4800" dirty="0"/>
              <a:t>data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11548E3-C090-47BD-87E4-59EF81A0B9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7284694"/>
              </p:ext>
            </p:extLst>
          </p:nvPr>
        </p:nvGraphicFramePr>
        <p:xfrm>
          <a:off x="6252034" y="2065583"/>
          <a:ext cx="4999566" cy="3489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12971CFA-672A-4543-A6FD-B125C2A9EE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994348"/>
              </p:ext>
            </p:extLst>
          </p:nvPr>
        </p:nvGraphicFramePr>
        <p:xfrm>
          <a:off x="980282" y="2065584"/>
          <a:ext cx="4999566" cy="3489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A18B245D-33F1-4F8C-9803-7A07747856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8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27"/>
    </mc:Choice>
    <mc:Fallback>
      <p:transition spd="slow" advTm="77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982</Words>
  <Application>Microsoft Office PowerPoint</Application>
  <PresentationFormat>Widescreen</PresentationFormat>
  <Paragraphs>93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Cambria Math</vt:lpstr>
      <vt:lpstr>Gill Sans MT</vt:lpstr>
      <vt:lpstr>Gallery</vt:lpstr>
      <vt:lpstr>Risk Management Analysis on Cryptocurrency Portfolio</vt:lpstr>
      <vt:lpstr>Background</vt:lpstr>
      <vt:lpstr>cryptocurrency</vt:lpstr>
      <vt:lpstr>Top 10 cryptocurrencY</vt:lpstr>
      <vt:lpstr>Type of cryptocurrencY</vt:lpstr>
      <vt:lpstr>analysis</vt:lpstr>
      <vt:lpstr>Capital Asset Pricing Model (CAPM)</vt:lpstr>
      <vt:lpstr>Capital Asset Pricing Model (CAPM)</vt:lpstr>
      <vt:lpstr>data</vt:lpstr>
      <vt:lpstr>Is there correlation between cryptocurrency with the stock market?</vt:lpstr>
      <vt:lpstr>Is there correlation between cryptocurrency with the stock market?</vt:lpstr>
      <vt:lpstr>Is there correlation between cryptocurrency with the stock market?</vt:lpstr>
      <vt:lpstr>Is there correlation between cryptocurrency with the stock market?</vt:lpstr>
      <vt:lpstr>Is there correlation between cryptocurrency with the stock market?</vt:lpstr>
      <vt:lpstr>Is Bitcoin consider a good benchmark market for cryptocurrency?</vt:lpstr>
      <vt:lpstr>Is Bitcoin consider a good benchmark market for cryptocurrency?</vt:lpstr>
      <vt:lpstr>Is Bitcoin consider a good benchmark market for cryptocurrency?</vt:lpstr>
      <vt:lpstr>Is Bitcoin consider a good benchmark market for cryptocurrency?</vt:lpstr>
      <vt:lpstr>Is Bitcoin consider a good benchmark market for cryptocurrency?</vt:lpstr>
      <vt:lpstr>Is Bitcoin consider a good benchmark market for cryptocurrency?</vt:lpstr>
      <vt:lpstr>Conclusion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Capital asset pricing model (CAPM) work for Cryptocurrency Portfolio?</dc:title>
  <dc:creator>Lince Rumainum</dc:creator>
  <cp:lastModifiedBy>Lince Rumainum</cp:lastModifiedBy>
  <cp:revision>13</cp:revision>
  <dcterms:created xsi:type="dcterms:W3CDTF">2020-04-27T03:21:31Z</dcterms:created>
  <dcterms:modified xsi:type="dcterms:W3CDTF">2020-04-27T08:47:29Z</dcterms:modified>
</cp:coreProperties>
</file>